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84" r:id="rId3"/>
    <p:sldId id="288" r:id="rId4"/>
    <p:sldId id="282" r:id="rId5"/>
    <p:sldId id="273" r:id="rId6"/>
    <p:sldId id="283" r:id="rId7"/>
    <p:sldId id="281" r:id="rId8"/>
    <p:sldId id="274" r:id="rId9"/>
    <p:sldId id="257" r:id="rId10"/>
    <p:sldId id="277" r:id="rId11"/>
    <p:sldId id="276" r:id="rId12"/>
    <p:sldId id="278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2" autoAdjust="0"/>
    <p:restoredTop sz="86340" autoAdjust="0"/>
  </p:normalViewPr>
  <p:slideViewPr>
    <p:cSldViewPr snapToGrid="0">
      <p:cViewPr varScale="1">
        <p:scale>
          <a:sx n="83" d="100"/>
          <a:sy n="83" d="100"/>
        </p:scale>
        <p:origin x="6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9B8DA-25BE-40F9-93CA-5127A89FE438}" type="datetimeFigureOut">
              <a:rPr lang="en-US" smtClean="0"/>
              <a:t>1/15/2018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30E00-46E5-4D78-B2E0-F2F42F20FA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02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0E00-46E5-4D78-B2E0-F2F42F20FA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830E00-46E5-4D78-B2E0-F2F42F20FA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0613" y="959314"/>
            <a:ext cx="7680988" cy="2571891"/>
          </a:xfrm>
        </p:spPr>
        <p:txBody>
          <a:bodyPr bIns="0"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00613" y="3531206"/>
            <a:ext cx="7680988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145" y="6486939"/>
            <a:ext cx="136398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23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7" y="1645920"/>
            <a:ext cx="8761791" cy="3931920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500613" y="1279567"/>
            <a:ext cx="876604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786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0612" y="1756130"/>
            <a:ext cx="7685523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0613" y="3806197"/>
            <a:ext cx="7685523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543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0613" y="1645920"/>
            <a:ext cx="4167828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85096" y="1645920"/>
            <a:ext cx="4167536" cy="39319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504913" y="379705"/>
            <a:ext cx="8761791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0" name="Picture 9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500613" y="1279567"/>
            <a:ext cx="876604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94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841" y="1645921"/>
            <a:ext cx="4167688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0841" y="2456980"/>
            <a:ext cx="4167688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85096" y="1645921"/>
            <a:ext cx="416753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85096" y="2454200"/>
            <a:ext cx="4167536" cy="31089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504913" y="379705"/>
            <a:ext cx="8761791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500613" y="1279567"/>
            <a:ext cx="876604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041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04913" y="379705"/>
            <a:ext cx="8761791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500613" y="1279567"/>
            <a:ext cx="8766048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345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011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12192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4913" y="379705"/>
            <a:ext cx="8761791" cy="10492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4913" y="1789698"/>
            <a:ext cx="8761791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10933568" y="6122157"/>
            <a:ext cx="925373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8DBE3D-117D-42EE-ADA8-9F891399CB73}" type="slidenum">
              <a:rPr lang="en-US" sz="1800" b="0" smtClean="0">
                <a:solidFill>
                  <a:schemeClr val="bg1"/>
                </a:solidFill>
              </a:rPr>
              <a:pPr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80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.kent.edu/~hmichau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Computer Literacy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33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3: Cyberspace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Cyberspace and Internet  </a:t>
            </a:r>
          </a:p>
          <a:p>
            <a:pPr lvl="0"/>
            <a:r>
              <a:rPr lang="en-US" sz="2400" dirty="0"/>
              <a:t>Ecommerce</a:t>
            </a:r>
          </a:p>
          <a:p>
            <a:pPr lvl="0"/>
            <a:r>
              <a:rPr lang="en-US" sz="2400" dirty="0"/>
              <a:t>Internet of things</a:t>
            </a:r>
          </a:p>
          <a:p>
            <a:pPr lvl="0"/>
            <a:r>
              <a:rPr lang="en-US" sz="2400" dirty="0"/>
              <a:t>Networks:  LAN, WAN, and MAN</a:t>
            </a:r>
          </a:p>
          <a:p>
            <a:pPr lvl="0"/>
            <a:r>
              <a:rPr lang="en-US" sz="2400" dirty="0"/>
              <a:t>Privacy and Security Issues</a:t>
            </a:r>
          </a:p>
          <a:p>
            <a:pPr lvl="0"/>
            <a:r>
              <a:rPr lang="en-US" sz="2400" dirty="0"/>
              <a:t>Types of Computer Crimes</a:t>
            </a:r>
          </a:p>
        </p:txBody>
      </p:sp>
    </p:spTree>
    <p:extLst>
      <p:ext uri="{BB962C8B-B14F-4D97-AF65-F5344CB8AC3E}">
        <p14:creationId xmlns:p14="http://schemas.microsoft.com/office/powerpoint/2010/main" val="2937815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4: Smart </a:t>
            </a:r>
            <a:r>
              <a:rPr lang="en-US" dirty="0"/>
              <a:t>devices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Smart Homes</a:t>
            </a:r>
          </a:p>
          <a:p>
            <a:pPr lvl="0"/>
            <a:r>
              <a:rPr lang="en-US" sz="2400" dirty="0"/>
              <a:t>Virtual Reality</a:t>
            </a:r>
          </a:p>
          <a:p>
            <a:pPr lvl="0"/>
            <a:r>
              <a:rPr lang="en-US" sz="2400" dirty="0"/>
              <a:t>Autonomous Vehicle</a:t>
            </a:r>
          </a:p>
          <a:p>
            <a:pPr lvl="0"/>
            <a:r>
              <a:rPr lang="en-US" sz="2400" dirty="0"/>
              <a:t>3D Printing</a:t>
            </a:r>
          </a:p>
          <a:p>
            <a:pPr lvl="0"/>
            <a:r>
              <a:rPr lang="en-US" sz="2400" dirty="0"/>
              <a:t>Wearable Devices</a:t>
            </a:r>
          </a:p>
          <a:p>
            <a:r>
              <a:rPr lang="en-US" sz="2400" dirty="0"/>
              <a:t>Future Technology</a:t>
            </a:r>
          </a:p>
        </p:txBody>
      </p:sp>
    </p:spTree>
    <p:extLst>
      <p:ext uri="{BB962C8B-B14F-4D97-AF65-F5344CB8AC3E}">
        <p14:creationId xmlns:p14="http://schemas.microsoft.com/office/powerpoint/2010/main" val="3154867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Microsoft Office (4 labs)</a:t>
            </a:r>
          </a:p>
          <a:p>
            <a:pPr lvl="1"/>
            <a:r>
              <a:rPr lang="en-US" sz="1800" dirty="0" smtClean="0"/>
              <a:t>Word</a:t>
            </a:r>
            <a:endParaRPr lang="en-US" sz="1800" dirty="0"/>
          </a:p>
          <a:p>
            <a:pPr lvl="1"/>
            <a:r>
              <a:rPr lang="en-US" sz="1800" dirty="0" smtClean="0"/>
              <a:t>Excel</a:t>
            </a:r>
            <a:endParaRPr lang="en-US" sz="1800" dirty="0"/>
          </a:p>
          <a:p>
            <a:pPr lvl="1"/>
            <a:r>
              <a:rPr lang="en-US" sz="1800" dirty="0" smtClean="0"/>
              <a:t>PowerPoint</a:t>
            </a:r>
            <a:endParaRPr lang="en-US" sz="1800" dirty="0"/>
          </a:p>
          <a:p>
            <a:pPr lvl="1"/>
            <a:r>
              <a:rPr lang="en-US" sz="1800" dirty="0" smtClean="0"/>
              <a:t>Access Database (if time permits)</a:t>
            </a:r>
          </a:p>
          <a:p>
            <a:r>
              <a:rPr lang="en-US" sz="2400" dirty="0"/>
              <a:t>Basics of web </a:t>
            </a:r>
            <a:r>
              <a:rPr lang="en-US" sz="2400" dirty="0" smtClean="0"/>
              <a:t>design (1 lab)</a:t>
            </a:r>
          </a:p>
          <a:p>
            <a:pPr lvl="1"/>
            <a:r>
              <a:rPr lang="en-US" sz="1800" dirty="0" smtClean="0"/>
              <a:t>Create an e-portfolio / webpage using Google Sites</a:t>
            </a:r>
          </a:p>
          <a:p>
            <a:pPr lvl="1"/>
            <a:r>
              <a:rPr lang="en-US" sz="1800" dirty="0" smtClean="0"/>
              <a:t>Submit during finals week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8748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 smtClean="0"/>
              <a:t>Pick a topic to present</a:t>
            </a:r>
          </a:p>
          <a:p>
            <a:pPr lvl="1"/>
            <a:r>
              <a:rPr lang="en-US" sz="1800" dirty="0" smtClean="0"/>
              <a:t>Future </a:t>
            </a:r>
            <a:r>
              <a:rPr lang="en-US" sz="1800" dirty="0"/>
              <a:t>Technology</a:t>
            </a:r>
          </a:p>
          <a:p>
            <a:pPr lvl="1"/>
            <a:r>
              <a:rPr lang="en-US" sz="1800" dirty="0"/>
              <a:t>Related to area of </a:t>
            </a:r>
            <a:r>
              <a:rPr lang="en-US" sz="1800" dirty="0" smtClean="0"/>
              <a:t>interest</a:t>
            </a:r>
            <a:endParaRPr lang="en-US" sz="2200" dirty="0"/>
          </a:p>
          <a:p>
            <a:endParaRPr lang="en-US" sz="2200" dirty="0"/>
          </a:p>
          <a:p>
            <a:r>
              <a:rPr lang="en-US" sz="2400" dirty="0" smtClean="0"/>
              <a:t>Submit and present during finals week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500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567" y="1561514"/>
            <a:ext cx="9129932" cy="450166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HEATHER GUARNERA</a:t>
            </a:r>
            <a:endParaRPr lang="en-US" dirty="0"/>
          </a:p>
          <a:p>
            <a:pPr lvl="1"/>
            <a:r>
              <a:rPr lang="en-US" sz="1800" dirty="0" smtClean="0"/>
              <a:t>Ph.D. Candidate</a:t>
            </a:r>
          </a:p>
          <a:p>
            <a:pPr lvl="1"/>
            <a:r>
              <a:rPr lang="en-US" sz="1800" dirty="0" smtClean="0"/>
              <a:t>Area </a:t>
            </a:r>
            <a:r>
              <a:rPr lang="en-US" sz="1800" dirty="0"/>
              <a:t>of Research – </a:t>
            </a:r>
            <a:r>
              <a:rPr lang="en-US" sz="1800" dirty="0" smtClean="0"/>
              <a:t>Algorithms, Graph Theory, Software Engineering</a:t>
            </a:r>
            <a:endParaRPr lang="en-US" sz="1800" dirty="0"/>
          </a:p>
          <a:p>
            <a:pPr lvl="1"/>
            <a:r>
              <a:rPr lang="en-US" sz="1800" dirty="0" smtClean="0"/>
              <a:t>Office: MSB 352</a:t>
            </a:r>
          </a:p>
          <a:p>
            <a:pPr lvl="1"/>
            <a:r>
              <a:rPr lang="en-US" sz="1800" dirty="0" smtClean="0"/>
              <a:t>Office </a:t>
            </a:r>
            <a:r>
              <a:rPr lang="en-US" sz="1800" dirty="0"/>
              <a:t>Hours: </a:t>
            </a:r>
            <a:r>
              <a:rPr lang="en-US" sz="1800" dirty="0" smtClean="0"/>
              <a:t>MW 1-2pm, and by appointment</a:t>
            </a:r>
            <a:endParaRPr lang="en-US" sz="1800" dirty="0"/>
          </a:p>
          <a:p>
            <a:pPr lvl="1"/>
            <a:r>
              <a:rPr lang="en-US" sz="1800" dirty="0" smtClean="0"/>
              <a:t>hmichaud@kent.edu</a:t>
            </a:r>
          </a:p>
          <a:p>
            <a:endParaRPr lang="en-US" dirty="0" smtClean="0"/>
          </a:p>
          <a:p>
            <a:r>
              <a:rPr lang="en-US" dirty="0" smtClean="0"/>
              <a:t>Where to find materials</a:t>
            </a:r>
          </a:p>
          <a:p>
            <a:pPr lvl="1"/>
            <a:r>
              <a:rPr lang="en-US" sz="1800" dirty="0"/>
              <a:t>Course </a:t>
            </a:r>
            <a:r>
              <a:rPr lang="en-US" sz="1800" dirty="0" smtClean="0"/>
              <a:t>website: </a:t>
            </a:r>
            <a:r>
              <a:rPr lang="en-US" sz="1800" dirty="0">
                <a:hlinkClick r:id="rId2"/>
              </a:rPr>
              <a:t>www.cs.kent.edu/~</a:t>
            </a:r>
            <a:r>
              <a:rPr lang="en-US" sz="1800" dirty="0" smtClean="0">
                <a:hlinkClick r:id="rId2"/>
              </a:rPr>
              <a:t>hmichaud</a:t>
            </a:r>
            <a:r>
              <a:rPr lang="en-US" sz="1800" dirty="0" smtClean="0"/>
              <a:t> (topics, calendar)</a:t>
            </a:r>
          </a:p>
          <a:p>
            <a:pPr lvl="1"/>
            <a:r>
              <a:rPr lang="en-US" sz="1800" dirty="0" smtClean="0"/>
              <a:t>Blackboard (HW assignments and submission, labs, grades)</a:t>
            </a:r>
          </a:p>
          <a:p>
            <a:endParaRPr lang="en-US" sz="2200" dirty="0" smtClean="0"/>
          </a:p>
          <a:p>
            <a:r>
              <a:rPr lang="en-US" sz="2200" dirty="0" smtClean="0"/>
              <a:t>Lecture slides are adapted from Ms. Aditi Singh, Kent State University</a:t>
            </a:r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70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 and Withdrawal Deadlines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Last day to register: January 19</a:t>
            </a:r>
          </a:p>
          <a:p>
            <a:r>
              <a:rPr lang="en-US" dirty="0" smtClean="0"/>
              <a:t>Last day to withdraw before “W” is assigned: January 21</a:t>
            </a:r>
          </a:p>
          <a:p>
            <a:r>
              <a:rPr lang="en-US" dirty="0" smtClean="0"/>
              <a:t>Last day to withdraw with “W” assigned: March 25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58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 expect from </a:t>
            </a:r>
            <a:r>
              <a:rPr lang="en-US" altLang="en-US" dirty="0" smtClean="0"/>
              <a:t>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en-US" sz="2000" dirty="0"/>
              <a:t> </a:t>
            </a:r>
            <a:r>
              <a:rPr lang="en-US" altLang="en-US" sz="2000" dirty="0" smtClean="0"/>
              <a:t>Regular attendance</a:t>
            </a:r>
            <a:endParaRPr lang="en-US" altLang="en-US" sz="2000" dirty="0"/>
          </a:p>
          <a:p>
            <a:pPr lvl="1"/>
            <a:r>
              <a:rPr lang="en-US" altLang="en-US" sz="2000" dirty="0"/>
              <a:t> Active </a:t>
            </a:r>
            <a:r>
              <a:rPr lang="en-US" altLang="en-US" sz="2000" dirty="0" smtClean="0"/>
              <a:t>participation</a:t>
            </a:r>
            <a:endParaRPr lang="en-US" altLang="en-US" sz="2000" dirty="0"/>
          </a:p>
          <a:p>
            <a:pPr lvl="1"/>
            <a:r>
              <a:rPr lang="en-US" altLang="en-US" sz="2000" dirty="0"/>
              <a:t> Feedback </a:t>
            </a:r>
          </a:p>
          <a:p>
            <a:pPr lvl="1"/>
            <a:r>
              <a:rPr lang="en-US" altLang="en-US" sz="2000" dirty="0"/>
              <a:t> Self – learning</a:t>
            </a:r>
          </a:p>
          <a:p>
            <a:pPr lvl="1"/>
            <a:r>
              <a:rPr lang="en-US" sz="2000" dirty="0"/>
              <a:t> Relate computational thinking with your field</a:t>
            </a:r>
          </a:p>
        </p:txBody>
      </p:sp>
    </p:spTree>
    <p:extLst>
      <p:ext uri="{BB962C8B-B14F-4D97-AF65-F5344CB8AC3E}">
        <p14:creationId xmlns:p14="http://schemas.microsoft.com/office/powerpoint/2010/main" val="3683576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Various </a:t>
            </a:r>
            <a:r>
              <a:rPr lang="en-US" dirty="0"/>
              <a:t>aspects of </a:t>
            </a:r>
            <a:r>
              <a:rPr lang="en-US" dirty="0" smtClean="0"/>
              <a:t>computing, applications, and impact </a:t>
            </a:r>
            <a:r>
              <a:rPr lang="en-US" dirty="0"/>
              <a:t>in modern </a:t>
            </a:r>
            <a:r>
              <a:rPr lang="en-US" dirty="0" smtClean="0"/>
              <a:t>society</a:t>
            </a:r>
            <a:endParaRPr lang="en-US" dirty="0"/>
          </a:p>
          <a:p>
            <a:r>
              <a:rPr lang="en-US" dirty="0" smtClean="0"/>
              <a:t>Emerging trends in technology</a:t>
            </a:r>
          </a:p>
          <a:p>
            <a:r>
              <a:rPr lang="en-US" dirty="0" smtClean="0"/>
              <a:t>Software literacy through labs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19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Grading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10%: Homework Assignments (5-6)</a:t>
            </a:r>
          </a:p>
          <a:p>
            <a:r>
              <a:rPr lang="en-US" dirty="0" smtClean="0"/>
              <a:t>10%: Lab Assignments (4-5)</a:t>
            </a:r>
          </a:p>
          <a:p>
            <a:r>
              <a:rPr lang="en-US" dirty="0"/>
              <a:t>20%: Project (1</a:t>
            </a:r>
            <a:r>
              <a:rPr lang="en-US" dirty="0" smtClean="0"/>
              <a:t>)</a:t>
            </a:r>
          </a:p>
          <a:p>
            <a:r>
              <a:rPr lang="en-US" dirty="0" smtClean="0"/>
              <a:t>25%: </a:t>
            </a:r>
            <a:r>
              <a:rPr lang="en-US" dirty="0" smtClean="0"/>
              <a:t>Participation (includes </a:t>
            </a:r>
            <a:r>
              <a:rPr lang="en-US" b="1" dirty="0" smtClean="0"/>
              <a:t>attendance</a:t>
            </a:r>
            <a:r>
              <a:rPr lang="en-US" dirty="0" smtClean="0"/>
              <a:t> and occasional </a:t>
            </a:r>
            <a:r>
              <a:rPr lang="en-US" b="1" dirty="0" smtClean="0"/>
              <a:t>quizzes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45%: Exams (3, including Final)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04309"/>
              </p:ext>
            </p:extLst>
          </p:nvPr>
        </p:nvGraphicFramePr>
        <p:xfrm>
          <a:off x="182882" y="4516121"/>
          <a:ext cx="11873136" cy="1475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428"/>
                <a:gridCol w="989428"/>
                <a:gridCol w="989428"/>
                <a:gridCol w="989428"/>
                <a:gridCol w="989428"/>
                <a:gridCol w="989428"/>
                <a:gridCol w="989428"/>
                <a:gridCol w="989428"/>
                <a:gridCol w="989428"/>
                <a:gridCol w="989428"/>
                <a:gridCol w="989428"/>
                <a:gridCol w="989428"/>
              </a:tblGrid>
              <a:tr h="491882">
                <a:tc>
                  <a:txBody>
                    <a:bodyPr/>
                    <a:lstStyle/>
                    <a:p>
                      <a:r>
                        <a:rPr lang="en-US" sz="1800" dirty="0"/>
                        <a:t>Scale: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60%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77%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87%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93%</a:t>
                      </a:r>
                    </a:p>
                  </a:txBody>
                  <a:tcPr anchor="ctr"/>
                </a:tc>
              </a:tr>
              <a:tr h="491882">
                <a:tc>
                  <a:txBody>
                    <a:bodyPr/>
                    <a:lstStyle/>
                    <a:p>
                      <a:r>
                        <a:rPr lang="en-US" sz="1800"/>
                        <a:t>Grade: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D+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</a:t>
                      </a:r>
                    </a:p>
                  </a:txBody>
                  <a:tcPr anchor="ctr"/>
                </a:tc>
              </a:tr>
              <a:tr h="491882">
                <a:tc>
                  <a:txBody>
                    <a:bodyPr/>
                    <a:lstStyle/>
                    <a:p>
                      <a:r>
                        <a:rPr lang="en-US" sz="1800"/>
                        <a:t>GPA: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2.70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3.70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4.00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206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Topics are organized into the </a:t>
            </a:r>
            <a:r>
              <a:rPr lang="en-US" sz="2400" dirty="0"/>
              <a:t>following </a:t>
            </a:r>
            <a:r>
              <a:rPr lang="en-US" sz="2400" dirty="0" smtClean="0"/>
              <a:t>modules:</a:t>
            </a:r>
            <a:endParaRPr lang="en-US" sz="2400" dirty="0"/>
          </a:p>
          <a:p>
            <a:r>
              <a:rPr lang="en-US" sz="2400" dirty="0"/>
              <a:t>Laptop/Desktop</a:t>
            </a:r>
          </a:p>
          <a:p>
            <a:r>
              <a:rPr lang="en-US" sz="2400" dirty="0"/>
              <a:t>Mobile</a:t>
            </a:r>
          </a:p>
          <a:p>
            <a:r>
              <a:rPr lang="en-US" sz="2400" dirty="0"/>
              <a:t>Cyberspace </a:t>
            </a:r>
          </a:p>
          <a:p>
            <a:r>
              <a:rPr lang="en-US" sz="2400" dirty="0"/>
              <a:t>Future of Technology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7605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1: Laptop/Desktop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Hardware</a:t>
            </a:r>
          </a:p>
          <a:p>
            <a:pPr lvl="0"/>
            <a:r>
              <a:rPr lang="en-US" sz="2400" dirty="0"/>
              <a:t>Software</a:t>
            </a:r>
          </a:p>
          <a:p>
            <a:pPr lvl="1"/>
            <a:r>
              <a:rPr lang="en-US" sz="1800" dirty="0"/>
              <a:t>Operating System</a:t>
            </a:r>
          </a:p>
          <a:p>
            <a:pPr lvl="1"/>
            <a:r>
              <a:rPr lang="en-US" sz="1800" dirty="0"/>
              <a:t>Booting Process </a:t>
            </a:r>
          </a:p>
          <a:p>
            <a:pPr lvl="0"/>
            <a:r>
              <a:rPr lang="en-US" sz="2400" dirty="0"/>
              <a:t>Data Storage</a:t>
            </a:r>
          </a:p>
          <a:p>
            <a:pPr lvl="0"/>
            <a:r>
              <a:rPr lang="en-US" sz="2400" dirty="0"/>
              <a:t>Application Software</a:t>
            </a:r>
          </a:p>
        </p:txBody>
      </p:sp>
    </p:spTree>
    <p:extLst>
      <p:ext uri="{BB962C8B-B14F-4D97-AF65-F5344CB8AC3E}">
        <p14:creationId xmlns:p14="http://schemas.microsoft.com/office/powerpoint/2010/main" val="3717448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2: Mobile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  <a:p>
            <a:r>
              <a:rPr lang="en-US" dirty="0"/>
              <a:t>RAM</a:t>
            </a:r>
          </a:p>
          <a:p>
            <a:r>
              <a:rPr lang="en-US" dirty="0"/>
              <a:t>Bluetooth</a:t>
            </a:r>
          </a:p>
          <a:p>
            <a:r>
              <a:rPr lang="en-US" dirty="0"/>
              <a:t>Infrared</a:t>
            </a:r>
          </a:p>
          <a:p>
            <a:r>
              <a:rPr lang="en-US" dirty="0"/>
              <a:t>Camera </a:t>
            </a:r>
          </a:p>
          <a:p>
            <a:r>
              <a:rPr lang="en-US" dirty="0"/>
              <a:t>Productive Software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5796"/>
      </p:ext>
    </p:extLst>
  </p:cSld>
  <p:clrMapOvr>
    <a:masterClrMapping/>
  </p:clrMapOvr>
</p:sld>
</file>

<file path=ppt/theme/theme1.xml><?xml version="1.0" encoding="utf-8"?>
<a:theme xmlns:a="http://schemas.openxmlformats.org/drawingml/2006/main" name="Theme2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2" id="{DC811A91-CB18-45D6-9419-650BF40B7ECF}" vid="{598A585A-E07E-4BD6-A205-C0FCB7E06E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Theme2</Template>
  <TotalTime>1161</TotalTime>
  <Words>393</Words>
  <Application>Microsoft Office PowerPoint</Application>
  <PresentationFormat>Widescreen</PresentationFormat>
  <Paragraphs>122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Theme2</vt:lpstr>
      <vt:lpstr>Computer Literacy</vt:lpstr>
      <vt:lpstr>Introduction</vt:lpstr>
      <vt:lpstr>Registration and Withdrawal Deadlines</vt:lpstr>
      <vt:lpstr>What I expect from you</vt:lpstr>
      <vt:lpstr>Learning outcome</vt:lpstr>
      <vt:lpstr>Grading scheme</vt:lpstr>
      <vt:lpstr>Lecture</vt:lpstr>
      <vt:lpstr>Module 1: Laptop/Desktop</vt:lpstr>
      <vt:lpstr>Module 2: Mobile</vt:lpstr>
      <vt:lpstr>Module 3: Cyberspace</vt:lpstr>
      <vt:lpstr>Module 4: Smart devices</vt:lpstr>
      <vt:lpstr>Labs</vt:lpstr>
      <vt:lpstr>Project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</dc:title>
  <dc:creator>Singh, Aditi</dc:creator>
  <cp:lastModifiedBy>template</cp:lastModifiedBy>
  <cp:revision>164</cp:revision>
  <dcterms:created xsi:type="dcterms:W3CDTF">2016-11-28T01:30:12Z</dcterms:created>
  <dcterms:modified xsi:type="dcterms:W3CDTF">2018-01-15T20:11:16Z</dcterms:modified>
</cp:coreProperties>
</file>