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98" r:id="rId2"/>
    <p:sldId id="460" r:id="rId3"/>
    <p:sldId id="399" r:id="rId4"/>
    <p:sldId id="401" r:id="rId5"/>
    <p:sldId id="443" r:id="rId6"/>
    <p:sldId id="442" r:id="rId7"/>
    <p:sldId id="402" r:id="rId8"/>
    <p:sldId id="476" r:id="rId9"/>
    <p:sldId id="466" r:id="rId10"/>
    <p:sldId id="406" r:id="rId11"/>
    <p:sldId id="468" r:id="rId12"/>
    <p:sldId id="474" r:id="rId13"/>
    <p:sldId id="411" r:id="rId14"/>
    <p:sldId id="445" r:id="rId15"/>
    <p:sldId id="415" r:id="rId16"/>
    <p:sldId id="477" r:id="rId17"/>
    <p:sldId id="44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>
      <p:cViewPr varScale="1">
        <p:scale>
          <a:sx n="97" d="100"/>
          <a:sy n="97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88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6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EC66-A2D7-2348-95BA-83C1BEAB85DC}" type="datetime1">
              <a:rPr lang="en-US" smtClean="0"/>
              <a:t>2/10/16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1FAF-7417-F041-AA66-108843FF5D00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2BA8-FFAB-1845-98AC-565A27DF5AB7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E885-4007-9146-A05C-96CDB2A3D741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1009-7B6C-E14A-847D-7AC8EF8FD9A2}" type="datetime1">
              <a:rPr lang="en-US" smtClean="0"/>
              <a:t>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09A4-2677-8243-867C-12AA0CB8CDB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B92B-E488-C842-AE52-B6EA9C920D1B}" type="datetime1">
              <a:rPr lang="en-US" smtClean="0"/>
              <a:t>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3E56-E1C2-DB44-A112-69F56BF32998}" type="datetime1">
              <a:rPr lang="en-US" smtClean="0"/>
              <a:t>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0F95-5DBF-4643-A20D-08A18208695D}" type="datetime1">
              <a:rPr lang="en-US" smtClean="0"/>
              <a:t>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286B7-A972-EB42-8BF8-D92EA1545E84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51B0-49F7-2B4A-955D-E51EA2BBE5B1}" type="datetime1">
              <a:rPr lang="en-US" smtClean="0"/>
              <a:t>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8992C1-C52A-3742-A2FD-5524713B4482}" type="datetime1">
              <a:rPr lang="en-US" smtClean="0"/>
              <a:t>2/10/16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q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r.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iff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229600" y="4800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9791</TotalTime>
  <Words>1582</Words>
  <Application>Microsoft Macintosh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Theorems that are Biconditional Statements</vt:lpstr>
      <vt:lpstr>What is wrong with this?</vt:lpstr>
      <vt:lpstr>What is wrong with this?</vt:lpstr>
      <vt:lpstr>Looking Ahead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476</cp:revision>
  <dcterms:created xsi:type="dcterms:W3CDTF">2011-03-27T19:08:31Z</dcterms:created>
  <dcterms:modified xsi:type="dcterms:W3CDTF">2016-02-10T20:49:28Z</dcterms:modified>
</cp:coreProperties>
</file>