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16" r:id="rId2"/>
    <p:sldId id="462" r:id="rId3"/>
    <p:sldId id="417" r:id="rId4"/>
    <p:sldId id="419" r:id="rId5"/>
    <p:sldId id="420" r:id="rId6"/>
    <p:sldId id="463" r:id="rId7"/>
    <p:sldId id="421" r:id="rId8"/>
    <p:sldId id="426" r:id="rId9"/>
    <p:sldId id="428" r:id="rId10"/>
    <p:sldId id="454" r:id="rId11"/>
    <p:sldId id="455" r:id="rId12"/>
    <p:sldId id="456" r:id="rId13"/>
    <p:sldId id="434" r:id="rId14"/>
    <p:sldId id="436" r:id="rId15"/>
    <p:sldId id="437" r:id="rId16"/>
    <p:sldId id="470" r:id="rId17"/>
    <p:sldId id="475" r:id="rId18"/>
    <p:sldId id="471" r:id="rId19"/>
    <p:sldId id="472" r:id="rId20"/>
    <p:sldId id="450" r:id="rId21"/>
    <p:sldId id="451" r:id="rId22"/>
    <p:sldId id="476" r:id="rId23"/>
    <p:sldId id="45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>
      <p:cViewPr varScale="1">
        <p:scale>
          <a:sx n="95" d="100"/>
          <a:sy n="95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5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7434-528C-CB4C-8C8D-79BE116190BF}" type="datetime1">
              <a:rPr lang="en-US" smtClean="0"/>
              <a:t>2/16/16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16DE-BE88-C648-BCDE-49931391A92C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B9E0-CA56-8446-95A3-D214BF48B862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8BCB-824E-1B48-BBFB-5ABCF85D7CAC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AC32-7DE2-9D4D-B1B4-ACB84DC3E118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5D2-9E3D-CE44-841F-B677C49CCED2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E727-FC13-7043-8FF4-48E8CEA7A15B}" type="datetime1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63DD-AC44-0740-A6F9-A5F2255E62CC}" type="datetime1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946A-3CEE-7646-97C0-FD7BF75163B8}" type="datetime1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BA0-17FA-4C4D-A1AC-23472DE22718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49C5-83DC-D74A-B06E-29FC0E5ADADC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1D3D69-46F1-5F44-BD19-D60F24BE339C}" type="datetime1">
              <a:rPr lang="en-US" smtClean="0"/>
              <a:t>2/16/16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theorems </a:t>
            </a:r>
            <a:r>
              <a:rPr lang="en-US" dirty="0" smtClean="0"/>
              <a:t>assert </a:t>
            </a:r>
            <a:r>
              <a:rPr lang="en-US" dirty="0" smtClean="0"/>
              <a:t>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2k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dirty="0" smtClean="0"/>
              <a:t>integer</a:t>
            </a:r>
            <a:r>
              <a:rPr lang="en-US" i="1" dirty="0" smtClean="0"/>
              <a:t> 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(2k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   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4k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 </a:t>
            </a:r>
            <a:r>
              <a:rPr lang="en-US" dirty="0" smtClean="0"/>
              <a:t>which </a:t>
            </a:r>
            <a:r>
              <a:rPr lang="en-US" dirty="0" smtClean="0"/>
              <a:t>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 descr="Screen Shot 2016-02-14 at 5.4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800"/>
            <a:ext cx="4343400" cy="5930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00" y="64008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/710/</a:t>
            </a:r>
          </a:p>
        </p:txBody>
      </p:sp>
    </p:spTree>
    <p:extLst>
      <p:ext uri="{BB962C8B-B14F-4D97-AF65-F5344CB8AC3E}">
        <p14:creationId xmlns:p14="http://schemas.microsoft.com/office/powerpoint/2010/main" val="398655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results about 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 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k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that                      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ambria Math"/>
                <a:ea typeface="Cambria Math"/>
              </a:rPr>
              <a:t>aaaaa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10091</TotalTime>
  <Words>2280</Words>
  <Application>Microsoft Macintosh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PowerPoint Presentation</vt:lpstr>
      <vt:lpstr>Additional Proof Methods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478</cp:revision>
  <dcterms:created xsi:type="dcterms:W3CDTF">2011-03-27T19:08:31Z</dcterms:created>
  <dcterms:modified xsi:type="dcterms:W3CDTF">2016-02-17T01:30:46Z</dcterms:modified>
</cp:coreProperties>
</file>