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593BB-04E6-4D49-A611-6EEB74B8BAE2}" type="doc">
      <dgm:prSet loTypeId="urn:microsoft.com/office/officeart/2005/8/layout/chevron2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744E35-5384-F241-9139-77BD0F1382D2}">
      <dgm:prSet/>
      <dgm:spPr/>
      <dgm:t>
        <a:bodyPr/>
        <a:lstStyle/>
        <a:p>
          <a:pPr rtl="0"/>
          <a:r>
            <a:rPr lang="en-US" smtClean="0"/>
            <a:t>Productivity</a:t>
          </a:r>
          <a:endParaRPr lang="en-US"/>
        </a:p>
      </dgm:t>
    </dgm:pt>
    <dgm:pt modelId="{A8E7D4DC-6E30-8244-BB6C-1AF39C81367E}" type="parTrans" cxnId="{0477DEC8-057E-7248-9C7A-727120F8C410}">
      <dgm:prSet/>
      <dgm:spPr/>
      <dgm:t>
        <a:bodyPr/>
        <a:lstStyle/>
        <a:p>
          <a:endParaRPr lang="en-US"/>
        </a:p>
      </dgm:t>
    </dgm:pt>
    <dgm:pt modelId="{E74DABAB-C43C-414F-A9B0-F59814EEE013}" type="sibTrans" cxnId="{0477DEC8-057E-7248-9C7A-727120F8C410}">
      <dgm:prSet/>
      <dgm:spPr/>
      <dgm:t>
        <a:bodyPr/>
        <a:lstStyle/>
        <a:p>
          <a:endParaRPr lang="en-US"/>
        </a:p>
      </dgm:t>
    </dgm:pt>
    <dgm:pt modelId="{64747A13-42A4-5541-ACF7-19BE3761B92E}">
      <dgm:prSet/>
      <dgm:spPr/>
      <dgm:t>
        <a:bodyPr/>
        <a:lstStyle/>
        <a:p>
          <a:pPr rtl="0"/>
          <a:r>
            <a:rPr lang="en-US" baseline="0" dirty="0" smtClean="0"/>
            <a:t>Word processing, Spreadsheet, Presentation</a:t>
          </a:r>
          <a:endParaRPr lang="en-US" dirty="0"/>
        </a:p>
      </dgm:t>
    </dgm:pt>
    <dgm:pt modelId="{E9E69610-7079-1F4A-9E92-0DAC12048C0E}" type="parTrans" cxnId="{C7FFF305-FC67-CB4C-8ED2-D9F9C9657C49}">
      <dgm:prSet/>
      <dgm:spPr/>
      <dgm:t>
        <a:bodyPr/>
        <a:lstStyle/>
        <a:p>
          <a:endParaRPr lang="en-US"/>
        </a:p>
      </dgm:t>
    </dgm:pt>
    <dgm:pt modelId="{6BF530A0-C7A5-8042-A9C3-41DC4787A4F0}" type="sibTrans" cxnId="{C7FFF305-FC67-CB4C-8ED2-D9F9C9657C49}">
      <dgm:prSet/>
      <dgm:spPr/>
      <dgm:t>
        <a:bodyPr/>
        <a:lstStyle/>
        <a:p>
          <a:endParaRPr lang="en-US"/>
        </a:p>
      </dgm:t>
    </dgm:pt>
    <dgm:pt modelId="{944F5C32-A966-D642-B22F-7C2A46F2A19B}">
      <dgm:prSet/>
      <dgm:spPr/>
      <dgm:t>
        <a:bodyPr/>
        <a:lstStyle/>
        <a:p>
          <a:pPr rtl="0"/>
          <a:r>
            <a:rPr lang="en-US" baseline="0" dirty="0" smtClean="0"/>
            <a:t>Database</a:t>
          </a:r>
          <a:endParaRPr lang="en-US" dirty="0"/>
        </a:p>
      </dgm:t>
    </dgm:pt>
    <dgm:pt modelId="{BF5946E2-E0A2-F24E-8A14-84E711D718F8}" type="parTrans" cxnId="{26135B9B-B44F-0B41-AF60-643C2C352D4A}">
      <dgm:prSet/>
      <dgm:spPr/>
      <dgm:t>
        <a:bodyPr/>
        <a:lstStyle/>
        <a:p>
          <a:endParaRPr lang="en-US"/>
        </a:p>
      </dgm:t>
    </dgm:pt>
    <dgm:pt modelId="{1B28A7E0-D27E-6F4F-A860-5E0EAD5F7F37}" type="sibTrans" cxnId="{26135B9B-B44F-0B41-AF60-643C2C352D4A}">
      <dgm:prSet/>
      <dgm:spPr/>
      <dgm:t>
        <a:bodyPr/>
        <a:lstStyle/>
        <a:p>
          <a:endParaRPr lang="en-US"/>
        </a:p>
      </dgm:t>
    </dgm:pt>
    <dgm:pt modelId="{BE762BCE-6DCF-664D-94C7-B666EB6251E6}">
      <dgm:prSet/>
      <dgm:spPr/>
      <dgm:t>
        <a:bodyPr/>
        <a:lstStyle/>
        <a:p>
          <a:pPr rtl="0"/>
          <a:r>
            <a:rPr lang="en-US" baseline="0" dirty="0" smtClean="0"/>
            <a:t>Personal information management</a:t>
          </a:r>
          <a:endParaRPr lang="en-US" dirty="0"/>
        </a:p>
      </dgm:t>
    </dgm:pt>
    <dgm:pt modelId="{12D3A6E1-76DD-2541-9EBA-2C9E3CEFFAF3}" type="parTrans" cxnId="{EB1F65C7-37E6-644D-9F6D-D470C2A5580E}">
      <dgm:prSet/>
      <dgm:spPr/>
      <dgm:t>
        <a:bodyPr/>
        <a:lstStyle/>
        <a:p>
          <a:endParaRPr lang="en-US"/>
        </a:p>
      </dgm:t>
    </dgm:pt>
    <dgm:pt modelId="{832FADAD-668F-1340-A381-50FE9B540EDE}" type="sibTrans" cxnId="{EB1F65C7-37E6-644D-9F6D-D470C2A5580E}">
      <dgm:prSet/>
      <dgm:spPr/>
      <dgm:t>
        <a:bodyPr/>
        <a:lstStyle/>
        <a:p>
          <a:endParaRPr lang="en-US"/>
        </a:p>
      </dgm:t>
    </dgm:pt>
    <dgm:pt modelId="{59D8D892-6D0C-934E-9E61-D6B7EB28213F}">
      <dgm:prSet/>
      <dgm:spPr/>
      <dgm:t>
        <a:bodyPr/>
        <a:lstStyle/>
        <a:p>
          <a:pPr rtl="0"/>
          <a:r>
            <a:rPr lang="en-US" smtClean="0"/>
            <a:t>Media and Graphic</a:t>
          </a:r>
          <a:endParaRPr lang="en-US"/>
        </a:p>
      </dgm:t>
    </dgm:pt>
    <dgm:pt modelId="{A732C90E-1A33-7547-9B9B-4916CAF959A9}" type="parTrans" cxnId="{F8FBB0D2-EF20-284C-A907-806BEAA5E208}">
      <dgm:prSet/>
      <dgm:spPr/>
      <dgm:t>
        <a:bodyPr/>
        <a:lstStyle/>
        <a:p>
          <a:endParaRPr lang="en-US"/>
        </a:p>
      </dgm:t>
    </dgm:pt>
    <dgm:pt modelId="{444E849E-1948-A44A-B0A6-5B0F1DDBA26C}" type="sibTrans" cxnId="{F8FBB0D2-EF20-284C-A907-806BEAA5E208}">
      <dgm:prSet/>
      <dgm:spPr/>
      <dgm:t>
        <a:bodyPr/>
        <a:lstStyle/>
        <a:p>
          <a:endParaRPr lang="en-US"/>
        </a:p>
      </dgm:t>
    </dgm:pt>
    <dgm:pt modelId="{ABC1760F-DBA9-C148-8094-81A4D0138C9A}">
      <dgm:prSet/>
      <dgm:spPr/>
      <dgm:t>
        <a:bodyPr/>
        <a:lstStyle/>
        <a:p>
          <a:pPr rtl="0"/>
          <a:r>
            <a:rPr lang="en-US" baseline="0" dirty="0" smtClean="0"/>
            <a:t>Desktop publishing</a:t>
          </a:r>
          <a:endParaRPr lang="en-US" dirty="0"/>
        </a:p>
      </dgm:t>
    </dgm:pt>
    <dgm:pt modelId="{FD82C963-BA87-8848-B905-7C737FB15F36}" type="parTrans" cxnId="{CC5B5A67-F3B6-A440-ACA5-D72E26CD49C1}">
      <dgm:prSet/>
      <dgm:spPr/>
      <dgm:t>
        <a:bodyPr/>
        <a:lstStyle/>
        <a:p>
          <a:endParaRPr lang="en-US"/>
        </a:p>
      </dgm:t>
    </dgm:pt>
    <dgm:pt modelId="{918FE2F1-73F0-9543-B342-31BBA1DD3675}" type="sibTrans" cxnId="{CC5B5A67-F3B6-A440-ACA5-D72E26CD49C1}">
      <dgm:prSet/>
      <dgm:spPr/>
      <dgm:t>
        <a:bodyPr/>
        <a:lstStyle/>
        <a:p>
          <a:endParaRPr lang="en-US"/>
        </a:p>
      </dgm:t>
    </dgm:pt>
    <dgm:pt modelId="{D602D5AC-BA6D-274A-99DC-B2E07ABB748F}">
      <dgm:prSet/>
      <dgm:spPr/>
      <dgm:t>
        <a:bodyPr/>
        <a:lstStyle/>
        <a:p>
          <a:pPr rtl="0"/>
          <a:r>
            <a:rPr lang="en-US" baseline="0" dirty="0" smtClean="0"/>
            <a:t>Image animation creation and editing</a:t>
          </a:r>
          <a:endParaRPr lang="en-US" dirty="0"/>
        </a:p>
      </dgm:t>
    </dgm:pt>
    <dgm:pt modelId="{D61194F7-26C0-B34B-91D9-B62202A5970A}" type="parTrans" cxnId="{410544D2-0392-EB40-86ED-2D78B96DE76A}">
      <dgm:prSet/>
      <dgm:spPr/>
      <dgm:t>
        <a:bodyPr/>
        <a:lstStyle/>
        <a:p>
          <a:endParaRPr lang="en-US"/>
        </a:p>
      </dgm:t>
    </dgm:pt>
    <dgm:pt modelId="{C720EC8C-65A5-7249-BCCB-478D1ECE0E64}" type="sibTrans" cxnId="{410544D2-0392-EB40-86ED-2D78B96DE76A}">
      <dgm:prSet/>
      <dgm:spPr/>
      <dgm:t>
        <a:bodyPr/>
        <a:lstStyle/>
        <a:p>
          <a:endParaRPr lang="en-US"/>
        </a:p>
      </dgm:t>
    </dgm:pt>
    <dgm:pt modelId="{B28B2419-7F3E-1B40-8D94-17433677BD60}">
      <dgm:prSet/>
      <dgm:spPr/>
      <dgm:t>
        <a:bodyPr/>
        <a:lstStyle/>
        <a:p>
          <a:pPr rtl="0"/>
          <a:r>
            <a:rPr lang="en-US" baseline="0" dirty="0" smtClean="0"/>
            <a:t>Audio/Video editing</a:t>
          </a:r>
          <a:endParaRPr lang="en-US" dirty="0"/>
        </a:p>
      </dgm:t>
    </dgm:pt>
    <dgm:pt modelId="{386F9D10-B72C-E747-A3FD-B30E7D879FED}" type="parTrans" cxnId="{90733C04-0BC1-174A-B5D7-2F9EB5B0E660}">
      <dgm:prSet/>
      <dgm:spPr/>
      <dgm:t>
        <a:bodyPr/>
        <a:lstStyle/>
        <a:p>
          <a:endParaRPr lang="en-US"/>
        </a:p>
      </dgm:t>
    </dgm:pt>
    <dgm:pt modelId="{46F83025-20E2-594E-99C8-DFC8A305DBD4}" type="sibTrans" cxnId="{90733C04-0BC1-174A-B5D7-2F9EB5B0E660}">
      <dgm:prSet/>
      <dgm:spPr/>
      <dgm:t>
        <a:bodyPr/>
        <a:lstStyle/>
        <a:p>
          <a:endParaRPr lang="en-US"/>
        </a:p>
      </dgm:t>
    </dgm:pt>
    <dgm:pt modelId="{A1044E30-F32B-9649-BB50-CFA161BFFEEC}">
      <dgm:prSet/>
      <dgm:spPr/>
      <dgm:t>
        <a:bodyPr/>
        <a:lstStyle/>
        <a:p>
          <a:pPr rtl="0"/>
          <a:r>
            <a:rPr lang="en-US" dirty="0" smtClean="0"/>
            <a:t>Internet Based</a:t>
          </a:r>
          <a:endParaRPr lang="en-US" dirty="0"/>
        </a:p>
      </dgm:t>
    </dgm:pt>
    <dgm:pt modelId="{1A740582-C30B-DC4E-89FB-421E9C6A9CFB}" type="parTrans" cxnId="{07CC6548-30E6-CD45-A130-68B1B7152245}">
      <dgm:prSet/>
      <dgm:spPr/>
      <dgm:t>
        <a:bodyPr/>
        <a:lstStyle/>
        <a:p>
          <a:endParaRPr lang="en-US"/>
        </a:p>
      </dgm:t>
    </dgm:pt>
    <dgm:pt modelId="{D8976AC7-BB4C-0848-8E52-2356F94D7532}" type="sibTrans" cxnId="{07CC6548-30E6-CD45-A130-68B1B7152245}">
      <dgm:prSet/>
      <dgm:spPr/>
      <dgm:t>
        <a:bodyPr/>
        <a:lstStyle/>
        <a:p>
          <a:endParaRPr lang="en-US"/>
        </a:p>
      </dgm:t>
    </dgm:pt>
    <dgm:pt modelId="{3C7C1920-495B-F541-954F-31A9D44832FD}">
      <dgm:prSet/>
      <dgm:spPr/>
      <dgm:t>
        <a:bodyPr/>
        <a:lstStyle/>
        <a:p>
          <a:pPr rtl="0"/>
          <a:r>
            <a:rPr lang="en-US" dirty="0" smtClean="0"/>
            <a:t>Email</a:t>
          </a:r>
          <a:endParaRPr lang="en-US" dirty="0"/>
        </a:p>
      </dgm:t>
    </dgm:pt>
    <dgm:pt modelId="{97E1BBBF-5284-F84F-A225-873B9B321335}" type="parTrans" cxnId="{C1BAA1E9-B90A-D741-B75A-DBA960BFDAD5}">
      <dgm:prSet/>
      <dgm:spPr/>
      <dgm:t>
        <a:bodyPr/>
        <a:lstStyle/>
        <a:p>
          <a:endParaRPr lang="en-US"/>
        </a:p>
      </dgm:t>
    </dgm:pt>
    <dgm:pt modelId="{034D1B72-7B7B-E842-BDCB-D96A361516F8}" type="sibTrans" cxnId="{C1BAA1E9-B90A-D741-B75A-DBA960BFDAD5}">
      <dgm:prSet/>
      <dgm:spPr/>
      <dgm:t>
        <a:bodyPr/>
        <a:lstStyle/>
        <a:p>
          <a:endParaRPr lang="en-US"/>
        </a:p>
      </dgm:t>
    </dgm:pt>
    <dgm:pt modelId="{25D0C9CF-0228-3D47-B7ED-429BC4B045BC}">
      <dgm:prSet/>
      <dgm:spPr/>
      <dgm:t>
        <a:bodyPr/>
        <a:lstStyle/>
        <a:p>
          <a:pPr rtl="0"/>
          <a:r>
            <a:rPr lang="en-US" dirty="0" smtClean="0"/>
            <a:t>Web browsers</a:t>
          </a:r>
          <a:endParaRPr lang="en-US" dirty="0"/>
        </a:p>
      </dgm:t>
    </dgm:pt>
    <dgm:pt modelId="{3091F1F6-3275-534A-9DFB-D8FF3E5128E4}" type="parTrans" cxnId="{0227F9B7-C475-FD4C-BFAC-7509EF4DC442}">
      <dgm:prSet/>
      <dgm:spPr/>
      <dgm:t>
        <a:bodyPr/>
        <a:lstStyle/>
        <a:p>
          <a:endParaRPr lang="en-US"/>
        </a:p>
      </dgm:t>
    </dgm:pt>
    <dgm:pt modelId="{66E25DE6-623F-6A4E-BF85-18ABED3D7A43}" type="sibTrans" cxnId="{0227F9B7-C475-FD4C-BFAC-7509EF4DC442}">
      <dgm:prSet/>
      <dgm:spPr/>
      <dgm:t>
        <a:bodyPr/>
        <a:lstStyle/>
        <a:p>
          <a:endParaRPr lang="en-US"/>
        </a:p>
      </dgm:t>
    </dgm:pt>
    <dgm:pt modelId="{5FE5D5EB-1C1E-3748-A09C-4D6C4AB763C2}">
      <dgm:prSet/>
      <dgm:spPr/>
      <dgm:t>
        <a:bodyPr/>
        <a:lstStyle/>
        <a:p>
          <a:pPr rtl="0"/>
          <a:r>
            <a:rPr lang="en-US" smtClean="0"/>
            <a:t>Video conferencing</a:t>
          </a:r>
          <a:endParaRPr lang="en-US"/>
        </a:p>
      </dgm:t>
    </dgm:pt>
    <dgm:pt modelId="{0346B569-9EAD-FC48-B866-F2199D4283F2}" type="parTrans" cxnId="{2679F96E-4D53-2947-AD1A-31CA104147EA}">
      <dgm:prSet/>
      <dgm:spPr/>
      <dgm:t>
        <a:bodyPr/>
        <a:lstStyle/>
        <a:p>
          <a:endParaRPr lang="en-US"/>
        </a:p>
      </dgm:t>
    </dgm:pt>
    <dgm:pt modelId="{99BDBE13-CCBF-AE4C-A82A-03DDF111FA40}" type="sibTrans" cxnId="{2679F96E-4D53-2947-AD1A-31CA104147EA}">
      <dgm:prSet/>
      <dgm:spPr/>
      <dgm:t>
        <a:bodyPr/>
        <a:lstStyle/>
        <a:p>
          <a:endParaRPr lang="en-US"/>
        </a:p>
      </dgm:t>
    </dgm:pt>
    <dgm:pt modelId="{4BCA1B5B-22BC-8642-BEF1-3F0E9AF58508}">
      <dgm:prSet/>
      <dgm:spPr/>
      <dgm:t>
        <a:bodyPr/>
        <a:lstStyle/>
        <a:p>
          <a:pPr rtl="0"/>
          <a:r>
            <a:rPr lang="en-US" dirty="0" smtClean="0"/>
            <a:t>Home and Educational</a:t>
          </a:r>
          <a:endParaRPr lang="en-US" dirty="0"/>
        </a:p>
      </dgm:t>
    </dgm:pt>
    <dgm:pt modelId="{DB565013-4142-0544-90F9-21CC35F52D08}" type="parTrans" cxnId="{455B1A50-CCBB-D54C-9A9C-C5D01D68E2FC}">
      <dgm:prSet/>
      <dgm:spPr/>
      <dgm:t>
        <a:bodyPr/>
        <a:lstStyle/>
        <a:p>
          <a:endParaRPr lang="en-US"/>
        </a:p>
      </dgm:t>
    </dgm:pt>
    <dgm:pt modelId="{D65C9D40-6701-664E-A9DB-BAC82D6A9F59}" type="sibTrans" cxnId="{455B1A50-CCBB-D54C-9A9C-C5D01D68E2FC}">
      <dgm:prSet/>
      <dgm:spPr/>
      <dgm:t>
        <a:bodyPr/>
        <a:lstStyle/>
        <a:p>
          <a:endParaRPr lang="en-US"/>
        </a:p>
      </dgm:t>
    </dgm:pt>
    <dgm:pt modelId="{3F0AB061-5046-3744-8FA4-CBA0EF8445A5}">
      <dgm:prSet/>
      <dgm:spPr/>
      <dgm:t>
        <a:bodyPr/>
        <a:lstStyle/>
        <a:p>
          <a:r>
            <a:rPr lang="en-US" dirty="0" smtClean="0"/>
            <a:t>Personal finance</a:t>
          </a:r>
          <a:endParaRPr lang="en-US" dirty="0"/>
        </a:p>
      </dgm:t>
    </dgm:pt>
    <dgm:pt modelId="{206F3F8A-05DB-6F45-9DC9-0B96F9020F09}" type="parTrans" cxnId="{8A49FFDF-9391-4648-86C1-09B741051FC6}">
      <dgm:prSet/>
      <dgm:spPr/>
      <dgm:t>
        <a:bodyPr/>
        <a:lstStyle/>
        <a:p>
          <a:endParaRPr lang="en-US"/>
        </a:p>
      </dgm:t>
    </dgm:pt>
    <dgm:pt modelId="{78FE1CA6-3252-634C-ABD9-FA973563C8EC}" type="sibTrans" cxnId="{8A49FFDF-9391-4648-86C1-09B741051FC6}">
      <dgm:prSet/>
      <dgm:spPr/>
      <dgm:t>
        <a:bodyPr/>
        <a:lstStyle/>
        <a:p>
          <a:endParaRPr lang="en-US"/>
        </a:p>
      </dgm:t>
    </dgm:pt>
    <dgm:pt modelId="{94AD9D46-C09C-6845-B5EB-E55124B8329D}">
      <dgm:prSet/>
      <dgm:spPr/>
      <dgm:t>
        <a:bodyPr/>
        <a:lstStyle/>
        <a:p>
          <a:r>
            <a:rPr lang="en-US" dirty="0" smtClean="0"/>
            <a:t>Tax preparation</a:t>
          </a:r>
          <a:endParaRPr lang="en-US" dirty="0"/>
        </a:p>
      </dgm:t>
    </dgm:pt>
    <dgm:pt modelId="{F3CEBD57-37B6-1D4F-A7AD-4876479AE70D}" type="parTrans" cxnId="{DF6F5FC1-577B-C847-9FA0-39179B79657D}">
      <dgm:prSet/>
      <dgm:spPr/>
      <dgm:t>
        <a:bodyPr/>
        <a:lstStyle/>
        <a:p>
          <a:endParaRPr lang="en-US"/>
        </a:p>
      </dgm:t>
    </dgm:pt>
    <dgm:pt modelId="{1B92E502-0BC3-4D45-B299-03F604E5BE64}" type="sibTrans" cxnId="{DF6F5FC1-577B-C847-9FA0-39179B79657D}">
      <dgm:prSet/>
      <dgm:spPr/>
      <dgm:t>
        <a:bodyPr/>
        <a:lstStyle/>
        <a:p>
          <a:endParaRPr lang="en-US"/>
        </a:p>
      </dgm:t>
    </dgm:pt>
    <dgm:pt modelId="{4F998019-5413-1746-9ED1-8462E46A1401}">
      <dgm:prSet/>
      <dgm:spPr/>
      <dgm:t>
        <a:bodyPr/>
        <a:lstStyle/>
        <a:p>
          <a:r>
            <a:rPr lang="en-US" dirty="0" smtClean="0"/>
            <a:t>Games</a:t>
          </a:r>
          <a:endParaRPr lang="en-US" dirty="0"/>
        </a:p>
      </dgm:t>
    </dgm:pt>
    <dgm:pt modelId="{A77F5828-E702-0B47-A415-BBF4E7BB4FE5}" type="parTrans" cxnId="{96AC4B97-45AB-AF4F-9DBB-DCA7B59851A1}">
      <dgm:prSet/>
      <dgm:spPr/>
      <dgm:t>
        <a:bodyPr/>
        <a:lstStyle/>
        <a:p>
          <a:endParaRPr lang="en-US"/>
        </a:p>
      </dgm:t>
    </dgm:pt>
    <dgm:pt modelId="{52FC86D1-B702-7A48-B962-28AC26ED993E}" type="sibTrans" cxnId="{96AC4B97-45AB-AF4F-9DBB-DCA7B59851A1}">
      <dgm:prSet/>
      <dgm:spPr/>
      <dgm:t>
        <a:bodyPr/>
        <a:lstStyle/>
        <a:p>
          <a:endParaRPr lang="en-US"/>
        </a:p>
      </dgm:t>
    </dgm:pt>
    <dgm:pt modelId="{633B53D1-15FB-F94B-BAD2-F72268EE62D6}" type="pres">
      <dgm:prSet presAssocID="{F50593BB-04E6-4D49-A611-6EEB74B8BA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46988FF-A8B6-604B-8552-912F86A2D343}" type="pres">
      <dgm:prSet presAssocID="{88744E35-5384-F241-9139-77BD0F1382D2}" presName="composite" presStyleCnt="0"/>
      <dgm:spPr/>
    </dgm:pt>
    <dgm:pt modelId="{4B6D462E-E456-F74B-8228-1D05DF90AA80}" type="pres">
      <dgm:prSet presAssocID="{88744E35-5384-F241-9139-77BD0F1382D2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9BE806-9DD9-654D-8BC4-F1D86BAC4EBA}" type="pres">
      <dgm:prSet presAssocID="{88744E35-5384-F241-9139-77BD0F1382D2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73B82-4827-BF4F-B2EF-2F1447D9A688}" type="pres">
      <dgm:prSet presAssocID="{E74DABAB-C43C-414F-A9B0-F59814EEE013}" presName="sp" presStyleCnt="0"/>
      <dgm:spPr/>
    </dgm:pt>
    <dgm:pt modelId="{32D2068A-A27D-AC4F-9112-6591451FB371}" type="pres">
      <dgm:prSet presAssocID="{59D8D892-6D0C-934E-9E61-D6B7EB28213F}" presName="composite" presStyleCnt="0"/>
      <dgm:spPr/>
    </dgm:pt>
    <dgm:pt modelId="{1A7B0778-7A38-DB43-B904-6AB7A67C183B}" type="pres">
      <dgm:prSet presAssocID="{59D8D892-6D0C-934E-9E61-D6B7EB28213F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370BBC-5873-4D46-A753-FDD66F86C6E2}" type="pres">
      <dgm:prSet presAssocID="{59D8D892-6D0C-934E-9E61-D6B7EB28213F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8372F-9BFA-BC4F-BD23-0D00775BFFE6}" type="pres">
      <dgm:prSet presAssocID="{444E849E-1948-A44A-B0A6-5B0F1DDBA26C}" presName="sp" presStyleCnt="0"/>
      <dgm:spPr/>
    </dgm:pt>
    <dgm:pt modelId="{20E792EF-C40F-AA45-BD86-808F0BD63FC1}" type="pres">
      <dgm:prSet presAssocID="{A1044E30-F32B-9649-BB50-CFA161BFFEEC}" presName="composite" presStyleCnt="0"/>
      <dgm:spPr/>
    </dgm:pt>
    <dgm:pt modelId="{2A584A43-3E38-C74E-9156-1974C6A4413D}" type="pres">
      <dgm:prSet presAssocID="{A1044E30-F32B-9649-BB50-CFA161BFFEE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55AFC-9A64-944A-BE5A-876834ADADB1}" type="pres">
      <dgm:prSet presAssocID="{A1044E30-F32B-9649-BB50-CFA161BFFEE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0D0EB-9C2D-8748-A57F-6205FFF661D4}" type="pres">
      <dgm:prSet presAssocID="{D8976AC7-BB4C-0848-8E52-2356F94D7532}" presName="sp" presStyleCnt="0"/>
      <dgm:spPr/>
    </dgm:pt>
    <dgm:pt modelId="{7B6C0085-1958-FC49-9413-FBFBB33874EE}" type="pres">
      <dgm:prSet presAssocID="{4BCA1B5B-22BC-8642-BEF1-3F0E9AF58508}" presName="composite" presStyleCnt="0"/>
      <dgm:spPr/>
    </dgm:pt>
    <dgm:pt modelId="{B30F4590-88D5-FA46-8A63-52DEA3B8607C}" type="pres">
      <dgm:prSet presAssocID="{4BCA1B5B-22BC-8642-BEF1-3F0E9AF58508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F21391-6295-4149-A09B-59982ADD7096}" type="pres">
      <dgm:prSet presAssocID="{4BCA1B5B-22BC-8642-BEF1-3F0E9AF58508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990305-D76C-8148-876A-CF8D42A5FA72}" type="presOf" srcId="{D602D5AC-BA6D-274A-99DC-B2E07ABB748F}" destId="{DF370BBC-5873-4D46-A753-FDD66F86C6E2}" srcOrd="0" destOrd="1" presId="urn:microsoft.com/office/officeart/2005/8/layout/chevron2"/>
    <dgm:cxn modelId="{455B1A50-CCBB-D54C-9A9C-C5D01D68E2FC}" srcId="{F50593BB-04E6-4D49-A611-6EEB74B8BAE2}" destId="{4BCA1B5B-22BC-8642-BEF1-3F0E9AF58508}" srcOrd="3" destOrd="0" parTransId="{DB565013-4142-0544-90F9-21CC35F52D08}" sibTransId="{D65C9D40-6701-664E-A9DB-BAC82D6A9F59}"/>
    <dgm:cxn modelId="{41AFD838-FC64-C441-B36F-79D0822D559A}" type="presOf" srcId="{25D0C9CF-0228-3D47-B7ED-429BC4B045BC}" destId="{D1555AFC-9A64-944A-BE5A-876834ADADB1}" srcOrd="0" destOrd="1" presId="urn:microsoft.com/office/officeart/2005/8/layout/chevron2"/>
    <dgm:cxn modelId="{DF6F5FC1-577B-C847-9FA0-39179B79657D}" srcId="{4BCA1B5B-22BC-8642-BEF1-3F0E9AF58508}" destId="{94AD9D46-C09C-6845-B5EB-E55124B8329D}" srcOrd="1" destOrd="0" parTransId="{F3CEBD57-37B6-1D4F-A7AD-4876479AE70D}" sibTransId="{1B92E502-0BC3-4D45-B299-03F604E5BE64}"/>
    <dgm:cxn modelId="{26135B9B-B44F-0B41-AF60-643C2C352D4A}" srcId="{88744E35-5384-F241-9139-77BD0F1382D2}" destId="{944F5C32-A966-D642-B22F-7C2A46F2A19B}" srcOrd="1" destOrd="0" parTransId="{BF5946E2-E0A2-F24E-8A14-84E711D718F8}" sibTransId="{1B28A7E0-D27E-6F4F-A860-5E0EAD5F7F37}"/>
    <dgm:cxn modelId="{F94391DB-E717-FD4C-960B-E3D5A5F34AD9}" type="presOf" srcId="{94AD9D46-C09C-6845-B5EB-E55124B8329D}" destId="{99F21391-6295-4149-A09B-59982ADD7096}" srcOrd="0" destOrd="1" presId="urn:microsoft.com/office/officeart/2005/8/layout/chevron2"/>
    <dgm:cxn modelId="{8CC57EE0-0CF6-0C47-B6D9-89B381BC078F}" type="presOf" srcId="{BE762BCE-6DCF-664D-94C7-B666EB6251E6}" destId="{249BE806-9DD9-654D-8BC4-F1D86BAC4EBA}" srcOrd="0" destOrd="2" presId="urn:microsoft.com/office/officeart/2005/8/layout/chevron2"/>
    <dgm:cxn modelId="{DB259027-9ED3-544A-A2E4-B3900C9BDB22}" type="presOf" srcId="{F50593BB-04E6-4D49-A611-6EEB74B8BAE2}" destId="{633B53D1-15FB-F94B-BAD2-F72268EE62D6}" srcOrd="0" destOrd="0" presId="urn:microsoft.com/office/officeart/2005/8/layout/chevron2"/>
    <dgm:cxn modelId="{EB1F65C7-37E6-644D-9F6D-D470C2A5580E}" srcId="{88744E35-5384-F241-9139-77BD0F1382D2}" destId="{BE762BCE-6DCF-664D-94C7-B666EB6251E6}" srcOrd="2" destOrd="0" parTransId="{12D3A6E1-76DD-2541-9EBA-2C9E3CEFFAF3}" sibTransId="{832FADAD-668F-1340-A381-50FE9B540EDE}"/>
    <dgm:cxn modelId="{C1BAA1E9-B90A-D741-B75A-DBA960BFDAD5}" srcId="{A1044E30-F32B-9649-BB50-CFA161BFFEEC}" destId="{3C7C1920-495B-F541-954F-31A9D44832FD}" srcOrd="0" destOrd="0" parTransId="{97E1BBBF-5284-F84F-A225-873B9B321335}" sibTransId="{034D1B72-7B7B-E842-BDCB-D96A361516F8}"/>
    <dgm:cxn modelId="{D8F02ECB-8058-3F44-84ED-7EAD0F9C13AA}" type="presOf" srcId="{5FE5D5EB-1C1E-3748-A09C-4D6C4AB763C2}" destId="{D1555AFC-9A64-944A-BE5A-876834ADADB1}" srcOrd="0" destOrd="2" presId="urn:microsoft.com/office/officeart/2005/8/layout/chevron2"/>
    <dgm:cxn modelId="{94370E72-1A9D-C04A-9457-507BC49C017C}" type="presOf" srcId="{64747A13-42A4-5541-ACF7-19BE3761B92E}" destId="{249BE806-9DD9-654D-8BC4-F1D86BAC4EBA}" srcOrd="0" destOrd="0" presId="urn:microsoft.com/office/officeart/2005/8/layout/chevron2"/>
    <dgm:cxn modelId="{E7FC18F6-20CE-A14F-A314-5F41D760C71D}" type="presOf" srcId="{88744E35-5384-F241-9139-77BD0F1382D2}" destId="{4B6D462E-E456-F74B-8228-1D05DF90AA80}" srcOrd="0" destOrd="0" presId="urn:microsoft.com/office/officeart/2005/8/layout/chevron2"/>
    <dgm:cxn modelId="{96AC4B97-45AB-AF4F-9DBB-DCA7B59851A1}" srcId="{4BCA1B5B-22BC-8642-BEF1-3F0E9AF58508}" destId="{4F998019-5413-1746-9ED1-8462E46A1401}" srcOrd="2" destOrd="0" parTransId="{A77F5828-E702-0B47-A415-BBF4E7BB4FE5}" sibTransId="{52FC86D1-B702-7A48-B962-28AC26ED993E}"/>
    <dgm:cxn modelId="{8A49FFDF-9391-4648-86C1-09B741051FC6}" srcId="{4BCA1B5B-22BC-8642-BEF1-3F0E9AF58508}" destId="{3F0AB061-5046-3744-8FA4-CBA0EF8445A5}" srcOrd="0" destOrd="0" parTransId="{206F3F8A-05DB-6F45-9DC9-0B96F9020F09}" sibTransId="{78FE1CA6-3252-634C-ABD9-FA973563C8EC}"/>
    <dgm:cxn modelId="{B6B3EAAD-CD61-8A44-993B-DCA3912F4C72}" type="presOf" srcId="{59D8D892-6D0C-934E-9E61-D6B7EB28213F}" destId="{1A7B0778-7A38-DB43-B904-6AB7A67C183B}" srcOrd="0" destOrd="0" presId="urn:microsoft.com/office/officeart/2005/8/layout/chevron2"/>
    <dgm:cxn modelId="{26485DD5-74B6-8C40-86DC-D8C4D1CDA60F}" type="presOf" srcId="{4F998019-5413-1746-9ED1-8462E46A1401}" destId="{99F21391-6295-4149-A09B-59982ADD7096}" srcOrd="0" destOrd="2" presId="urn:microsoft.com/office/officeart/2005/8/layout/chevron2"/>
    <dgm:cxn modelId="{410544D2-0392-EB40-86ED-2D78B96DE76A}" srcId="{59D8D892-6D0C-934E-9E61-D6B7EB28213F}" destId="{D602D5AC-BA6D-274A-99DC-B2E07ABB748F}" srcOrd="1" destOrd="0" parTransId="{D61194F7-26C0-B34B-91D9-B62202A5970A}" sibTransId="{C720EC8C-65A5-7249-BCCB-478D1ECE0E64}"/>
    <dgm:cxn modelId="{CC5B5A67-F3B6-A440-ACA5-D72E26CD49C1}" srcId="{59D8D892-6D0C-934E-9E61-D6B7EB28213F}" destId="{ABC1760F-DBA9-C148-8094-81A4D0138C9A}" srcOrd="0" destOrd="0" parTransId="{FD82C963-BA87-8848-B905-7C737FB15F36}" sibTransId="{918FE2F1-73F0-9543-B342-31BBA1DD3675}"/>
    <dgm:cxn modelId="{2679F96E-4D53-2947-AD1A-31CA104147EA}" srcId="{A1044E30-F32B-9649-BB50-CFA161BFFEEC}" destId="{5FE5D5EB-1C1E-3748-A09C-4D6C4AB763C2}" srcOrd="2" destOrd="0" parTransId="{0346B569-9EAD-FC48-B866-F2199D4283F2}" sibTransId="{99BDBE13-CCBF-AE4C-A82A-03DDF111FA40}"/>
    <dgm:cxn modelId="{ED099E3B-3D29-844A-8406-EC602C693085}" type="presOf" srcId="{4BCA1B5B-22BC-8642-BEF1-3F0E9AF58508}" destId="{B30F4590-88D5-FA46-8A63-52DEA3B8607C}" srcOrd="0" destOrd="0" presId="urn:microsoft.com/office/officeart/2005/8/layout/chevron2"/>
    <dgm:cxn modelId="{07CC6548-30E6-CD45-A130-68B1B7152245}" srcId="{F50593BB-04E6-4D49-A611-6EEB74B8BAE2}" destId="{A1044E30-F32B-9649-BB50-CFA161BFFEEC}" srcOrd="2" destOrd="0" parTransId="{1A740582-C30B-DC4E-89FB-421E9C6A9CFB}" sibTransId="{D8976AC7-BB4C-0848-8E52-2356F94D7532}"/>
    <dgm:cxn modelId="{0477DEC8-057E-7248-9C7A-727120F8C410}" srcId="{F50593BB-04E6-4D49-A611-6EEB74B8BAE2}" destId="{88744E35-5384-F241-9139-77BD0F1382D2}" srcOrd="0" destOrd="0" parTransId="{A8E7D4DC-6E30-8244-BB6C-1AF39C81367E}" sibTransId="{E74DABAB-C43C-414F-A9B0-F59814EEE013}"/>
    <dgm:cxn modelId="{C7FFF305-FC67-CB4C-8ED2-D9F9C9657C49}" srcId="{88744E35-5384-F241-9139-77BD0F1382D2}" destId="{64747A13-42A4-5541-ACF7-19BE3761B92E}" srcOrd="0" destOrd="0" parTransId="{E9E69610-7079-1F4A-9E92-0DAC12048C0E}" sibTransId="{6BF530A0-C7A5-8042-A9C3-41DC4787A4F0}"/>
    <dgm:cxn modelId="{6A3E0636-E82E-C947-A2FC-FEB2D934A911}" type="presOf" srcId="{B28B2419-7F3E-1B40-8D94-17433677BD60}" destId="{DF370BBC-5873-4D46-A753-FDD66F86C6E2}" srcOrd="0" destOrd="2" presId="urn:microsoft.com/office/officeart/2005/8/layout/chevron2"/>
    <dgm:cxn modelId="{B958B319-E099-484A-B5C4-A5A5474B05A8}" type="presOf" srcId="{3F0AB061-5046-3744-8FA4-CBA0EF8445A5}" destId="{99F21391-6295-4149-A09B-59982ADD7096}" srcOrd="0" destOrd="0" presId="urn:microsoft.com/office/officeart/2005/8/layout/chevron2"/>
    <dgm:cxn modelId="{0227F9B7-C475-FD4C-BFAC-7509EF4DC442}" srcId="{A1044E30-F32B-9649-BB50-CFA161BFFEEC}" destId="{25D0C9CF-0228-3D47-B7ED-429BC4B045BC}" srcOrd="1" destOrd="0" parTransId="{3091F1F6-3275-534A-9DFB-D8FF3E5128E4}" sibTransId="{66E25DE6-623F-6A4E-BF85-18ABED3D7A43}"/>
    <dgm:cxn modelId="{2F7B1BC6-70FC-5048-B2A7-1FDD1DB85D3E}" type="presOf" srcId="{A1044E30-F32B-9649-BB50-CFA161BFFEEC}" destId="{2A584A43-3E38-C74E-9156-1974C6A4413D}" srcOrd="0" destOrd="0" presId="urn:microsoft.com/office/officeart/2005/8/layout/chevron2"/>
    <dgm:cxn modelId="{F8FB4A7A-0350-4549-B683-6D9911CC8F0D}" type="presOf" srcId="{944F5C32-A966-D642-B22F-7C2A46F2A19B}" destId="{249BE806-9DD9-654D-8BC4-F1D86BAC4EBA}" srcOrd="0" destOrd="1" presId="urn:microsoft.com/office/officeart/2005/8/layout/chevron2"/>
    <dgm:cxn modelId="{F8FBB0D2-EF20-284C-A907-806BEAA5E208}" srcId="{F50593BB-04E6-4D49-A611-6EEB74B8BAE2}" destId="{59D8D892-6D0C-934E-9E61-D6B7EB28213F}" srcOrd="1" destOrd="0" parTransId="{A732C90E-1A33-7547-9B9B-4916CAF959A9}" sibTransId="{444E849E-1948-A44A-B0A6-5B0F1DDBA26C}"/>
    <dgm:cxn modelId="{932A0CC0-77B3-D841-ADD3-3560ABF76D60}" type="presOf" srcId="{3C7C1920-495B-F541-954F-31A9D44832FD}" destId="{D1555AFC-9A64-944A-BE5A-876834ADADB1}" srcOrd="0" destOrd="0" presId="urn:microsoft.com/office/officeart/2005/8/layout/chevron2"/>
    <dgm:cxn modelId="{90733C04-0BC1-174A-B5D7-2F9EB5B0E660}" srcId="{59D8D892-6D0C-934E-9E61-D6B7EB28213F}" destId="{B28B2419-7F3E-1B40-8D94-17433677BD60}" srcOrd="2" destOrd="0" parTransId="{386F9D10-B72C-E747-A3FD-B30E7D879FED}" sibTransId="{46F83025-20E2-594E-99C8-DFC8A305DBD4}"/>
    <dgm:cxn modelId="{008A5B49-B915-544D-9688-DB7F5A8C49CE}" type="presOf" srcId="{ABC1760F-DBA9-C148-8094-81A4D0138C9A}" destId="{DF370BBC-5873-4D46-A753-FDD66F86C6E2}" srcOrd="0" destOrd="0" presId="urn:microsoft.com/office/officeart/2005/8/layout/chevron2"/>
    <dgm:cxn modelId="{9A37EFF7-5115-0440-9D50-48DA565CD6C8}" type="presParOf" srcId="{633B53D1-15FB-F94B-BAD2-F72268EE62D6}" destId="{146988FF-A8B6-604B-8552-912F86A2D343}" srcOrd="0" destOrd="0" presId="urn:microsoft.com/office/officeart/2005/8/layout/chevron2"/>
    <dgm:cxn modelId="{AD2B332B-D03F-424A-9CD9-D6A935D049EE}" type="presParOf" srcId="{146988FF-A8B6-604B-8552-912F86A2D343}" destId="{4B6D462E-E456-F74B-8228-1D05DF90AA80}" srcOrd="0" destOrd="0" presId="urn:microsoft.com/office/officeart/2005/8/layout/chevron2"/>
    <dgm:cxn modelId="{7754A7A4-A00D-D34B-B52B-0F4B2A895818}" type="presParOf" srcId="{146988FF-A8B6-604B-8552-912F86A2D343}" destId="{249BE806-9DD9-654D-8BC4-F1D86BAC4EBA}" srcOrd="1" destOrd="0" presId="urn:microsoft.com/office/officeart/2005/8/layout/chevron2"/>
    <dgm:cxn modelId="{FF7EB270-C9BD-A144-A46D-2D0F9D29B53B}" type="presParOf" srcId="{633B53D1-15FB-F94B-BAD2-F72268EE62D6}" destId="{17173B82-4827-BF4F-B2EF-2F1447D9A688}" srcOrd="1" destOrd="0" presId="urn:microsoft.com/office/officeart/2005/8/layout/chevron2"/>
    <dgm:cxn modelId="{06C613F1-70B5-F04B-AC90-BB2B4B116200}" type="presParOf" srcId="{633B53D1-15FB-F94B-BAD2-F72268EE62D6}" destId="{32D2068A-A27D-AC4F-9112-6591451FB371}" srcOrd="2" destOrd="0" presId="urn:microsoft.com/office/officeart/2005/8/layout/chevron2"/>
    <dgm:cxn modelId="{62837211-8556-FA49-8117-FBBC71E4B7B5}" type="presParOf" srcId="{32D2068A-A27D-AC4F-9112-6591451FB371}" destId="{1A7B0778-7A38-DB43-B904-6AB7A67C183B}" srcOrd="0" destOrd="0" presId="urn:microsoft.com/office/officeart/2005/8/layout/chevron2"/>
    <dgm:cxn modelId="{F0A0C8BF-299E-CD49-8EE1-EEF4CFE4F4D3}" type="presParOf" srcId="{32D2068A-A27D-AC4F-9112-6591451FB371}" destId="{DF370BBC-5873-4D46-A753-FDD66F86C6E2}" srcOrd="1" destOrd="0" presId="urn:microsoft.com/office/officeart/2005/8/layout/chevron2"/>
    <dgm:cxn modelId="{4C4309BA-179C-9E4E-B3F6-8156A12661A1}" type="presParOf" srcId="{633B53D1-15FB-F94B-BAD2-F72268EE62D6}" destId="{2AB8372F-9BFA-BC4F-BD23-0D00775BFFE6}" srcOrd="3" destOrd="0" presId="urn:microsoft.com/office/officeart/2005/8/layout/chevron2"/>
    <dgm:cxn modelId="{9476267B-22BA-B645-95D3-B48D986FCAE8}" type="presParOf" srcId="{633B53D1-15FB-F94B-BAD2-F72268EE62D6}" destId="{20E792EF-C40F-AA45-BD86-808F0BD63FC1}" srcOrd="4" destOrd="0" presId="urn:microsoft.com/office/officeart/2005/8/layout/chevron2"/>
    <dgm:cxn modelId="{3C95101E-1E15-2842-973E-ED1B091718E6}" type="presParOf" srcId="{20E792EF-C40F-AA45-BD86-808F0BD63FC1}" destId="{2A584A43-3E38-C74E-9156-1974C6A4413D}" srcOrd="0" destOrd="0" presId="urn:microsoft.com/office/officeart/2005/8/layout/chevron2"/>
    <dgm:cxn modelId="{568D97F6-713D-7F46-9E46-7688B8DFFD12}" type="presParOf" srcId="{20E792EF-C40F-AA45-BD86-808F0BD63FC1}" destId="{D1555AFC-9A64-944A-BE5A-876834ADADB1}" srcOrd="1" destOrd="0" presId="urn:microsoft.com/office/officeart/2005/8/layout/chevron2"/>
    <dgm:cxn modelId="{2F25A1FA-9FD6-0449-BFDE-18356E846976}" type="presParOf" srcId="{633B53D1-15FB-F94B-BAD2-F72268EE62D6}" destId="{CE80D0EB-9C2D-8748-A57F-6205FFF661D4}" srcOrd="5" destOrd="0" presId="urn:microsoft.com/office/officeart/2005/8/layout/chevron2"/>
    <dgm:cxn modelId="{A5384AA2-6866-AE47-9E4F-C50A4F4FBE51}" type="presParOf" srcId="{633B53D1-15FB-F94B-BAD2-F72268EE62D6}" destId="{7B6C0085-1958-FC49-9413-FBFBB33874EE}" srcOrd="6" destOrd="0" presId="urn:microsoft.com/office/officeart/2005/8/layout/chevron2"/>
    <dgm:cxn modelId="{70B0748E-8084-BF49-A1D2-76769759452D}" type="presParOf" srcId="{7B6C0085-1958-FC49-9413-FBFBB33874EE}" destId="{B30F4590-88D5-FA46-8A63-52DEA3B8607C}" srcOrd="0" destOrd="0" presId="urn:microsoft.com/office/officeart/2005/8/layout/chevron2"/>
    <dgm:cxn modelId="{1560A654-4A65-9747-8F53-9777851742A9}" type="presParOf" srcId="{7B6C0085-1958-FC49-9413-FBFBB33874EE}" destId="{99F21391-6295-4149-A09B-59982ADD70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D462E-E456-F74B-8228-1D05DF90AA80}">
      <dsp:nvSpPr>
        <dsp:cNvPr id="0" name=""/>
        <dsp:cNvSpPr/>
      </dsp:nvSpPr>
      <dsp:spPr>
        <a:xfrm rot="5400000">
          <a:off x="-164149" y="165079"/>
          <a:ext cx="1094333" cy="766033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Productivity</a:t>
          </a:r>
          <a:endParaRPr lang="en-US" sz="1000" kern="1200"/>
        </a:p>
      </dsp:txBody>
      <dsp:txXfrm rot="-5400000">
        <a:off x="2" y="383946"/>
        <a:ext cx="766033" cy="328300"/>
      </dsp:txXfrm>
    </dsp:sp>
    <dsp:sp modelId="{249BE806-9DD9-654D-8BC4-F1D86BAC4EBA}">
      <dsp:nvSpPr>
        <dsp:cNvPr id="0" name=""/>
        <dsp:cNvSpPr/>
      </dsp:nvSpPr>
      <dsp:spPr>
        <a:xfrm rot="5400000">
          <a:off x="3313029" y="-2546067"/>
          <a:ext cx="711316" cy="580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Word processing, Spreadsheet, Presentation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Database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Personal information management</a:t>
          </a:r>
          <a:endParaRPr lang="en-US" sz="1300" kern="1200" dirty="0"/>
        </a:p>
      </dsp:txBody>
      <dsp:txXfrm rot="-5400000">
        <a:off x="766033" y="35653"/>
        <a:ext cx="5770585" cy="641868"/>
      </dsp:txXfrm>
    </dsp:sp>
    <dsp:sp modelId="{1A7B0778-7A38-DB43-B904-6AB7A67C183B}">
      <dsp:nvSpPr>
        <dsp:cNvPr id="0" name=""/>
        <dsp:cNvSpPr/>
      </dsp:nvSpPr>
      <dsp:spPr>
        <a:xfrm rot="5400000">
          <a:off x="-164149" y="1110322"/>
          <a:ext cx="1094333" cy="766033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Media and Graphic</a:t>
          </a:r>
          <a:endParaRPr lang="en-US" sz="1000" kern="1200"/>
        </a:p>
      </dsp:txBody>
      <dsp:txXfrm rot="-5400000">
        <a:off x="2" y="1329189"/>
        <a:ext cx="766033" cy="328300"/>
      </dsp:txXfrm>
    </dsp:sp>
    <dsp:sp modelId="{DF370BBC-5873-4D46-A753-FDD66F86C6E2}">
      <dsp:nvSpPr>
        <dsp:cNvPr id="0" name=""/>
        <dsp:cNvSpPr/>
      </dsp:nvSpPr>
      <dsp:spPr>
        <a:xfrm rot="5400000">
          <a:off x="3313029" y="-1600824"/>
          <a:ext cx="711316" cy="580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Desktop publishing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Image animation creation and editing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baseline="0" dirty="0" smtClean="0"/>
            <a:t>Audio/Video editing</a:t>
          </a:r>
          <a:endParaRPr lang="en-US" sz="1300" kern="1200" dirty="0"/>
        </a:p>
      </dsp:txBody>
      <dsp:txXfrm rot="-5400000">
        <a:off x="766033" y="980896"/>
        <a:ext cx="5770585" cy="641868"/>
      </dsp:txXfrm>
    </dsp:sp>
    <dsp:sp modelId="{2A584A43-3E38-C74E-9156-1974C6A4413D}">
      <dsp:nvSpPr>
        <dsp:cNvPr id="0" name=""/>
        <dsp:cNvSpPr/>
      </dsp:nvSpPr>
      <dsp:spPr>
        <a:xfrm rot="5400000">
          <a:off x="-164149" y="2055564"/>
          <a:ext cx="1094333" cy="766033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Internet Based</a:t>
          </a:r>
          <a:endParaRPr lang="en-US" sz="1000" kern="1200" dirty="0"/>
        </a:p>
      </dsp:txBody>
      <dsp:txXfrm rot="-5400000">
        <a:off x="2" y="2274431"/>
        <a:ext cx="766033" cy="328300"/>
      </dsp:txXfrm>
    </dsp:sp>
    <dsp:sp modelId="{D1555AFC-9A64-944A-BE5A-876834ADADB1}">
      <dsp:nvSpPr>
        <dsp:cNvPr id="0" name=""/>
        <dsp:cNvSpPr/>
      </dsp:nvSpPr>
      <dsp:spPr>
        <a:xfrm rot="5400000">
          <a:off x="3313029" y="-655581"/>
          <a:ext cx="711316" cy="580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Email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Web browsers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Video conferencing</a:t>
          </a:r>
          <a:endParaRPr lang="en-US" sz="1300" kern="1200"/>
        </a:p>
      </dsp:txBody>
      <dsp:txXfrm rot="-5400000">
        <a:off x="766033" y="1926139"/>
        <a:ext cx="5770585" cy="641868"/>
      </dsp:txXfrm>
    </dsp:sp>
    <dsp:sp modelId="{B30F4590-88D5-FA46-8A63-52DEA3B8607C}">
      <dsp:nvSpPr>
        <dsp:cNvPr id="0" name=""/>
        <dsp:cNvSpPr/>
      </dsp:nvSpPr>
      <dsp:spPr>
        <a:xfrm rot="5400000">
          <a:off x="-164149" y="3000807"/>
          <a:ext cx="1094333" cy="766033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Home and Educational</a:t>
          </a:r>
          <a:endParaRPr lang="en-US" sz="1000" kern="1200" dirty="0"/>
        </a:p>
      </dsp:txBody>
      <dsp:txXfrm rot="-5400000">
        <a:off x="2" y="3219674"/>
        <a:ext cx="766033" cy="328300"/>
      </dsp:txXfrm>
    </dsp:sp>
    <dsp:sp modelId="{99F21391-6295-4149-A09B-59982ADD7096}">
      <dsp:nvSpPr>
        <dsp:cNvPr id="0" name=""/>
        <dsp:cNvSpPr/>
      </dsp:nvSpPr>
      <dsp:spPr>
        <a:xfrm rot="5400000">
          <a:off x="3313029" y="289660"/>
          <a:ext cx="711316" cy="580530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Personal finance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Tax preparation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Games</a:t>
          </a:r>
          <a:endParaRPr lang="en-US" sz="1300" kern="1200" dirty="0"/>
        </a:p>
      </dsp:txBody>
      <dsp:txXfrm rot="-5400000">
        <a:off x="766033" y="2871380"/>
        <a:ext cx="5770585" cy="641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7DB8-46F0-49E1-A78F-33410EDF7846}" type="datetimeFigureOut">
              <a:rPr lang="en-US" smtClean="0"/>
              <a:t>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9DF3F-487B-4533-9C1A-634F49DD3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411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673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7778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673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825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547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547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0547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547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990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2080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73370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26462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97469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0580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4357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418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8" y="6486939"/>
            <a:ext cx="1022985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2" y="1645920"/>
            <a:ext cx="6571343" cy="3931920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1645920"/>
            <a:ext cx="3125871" cy="3931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0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800" b="0" smtClean="0">
                <a:solidFill>
                  <a:schemeClr val="bg1"/>
                </a:solidFill>
              </a:rPr>
              <a:pPr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 Software</a:t>
            </a:r>
            <a:endParaRPr lang="en-US" dirty="0"/>
          </a:p>
        </p:txBody>
      </p:sp>
      <p:sp>
        <p:nvSpPr>
          <p:cNvPr id="98306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LITERACY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41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Emerging Word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Processing handwritten words </a:t>
            </a:r>
          </a:p>
          <a:p>
            <a:pPr lvl="1"/>
            <a:r>
              <a:rPr lang="en-US" smtClean="0"/>
              <a:t>Diversity in handwriting makes it difficult</a:t>
            </a:r>
          </a:p>
          <a:p>
            <a:pPr lvl="1"/>
            <a:endParaRPr lang="en-US" smtClean="0"/>
          </a:p>
          <a:p>
            <a:r>
              <a:rPr lang="en-US" smtClean="0"/>
              <a:t>Processing words with speech</a:t>
            </a:r>
          </a:p>
          <a:p>
            <a:pPr lvl="1"/>
            <a:r>
              <a:rPr lang="en-US" smtClean="0"/>
              <a:t>Speech recognition software</a:t>
            </a:r>
          </a:p>
          <a:p>
            <a:pPr lvl="1"/>
            <a:endParaRPr lang="en-US" smtClean="0"/>
          </a:p>
          <a:p>
            <a:r>
              <a:rPr lang="en-US" smtClean="0"/>
              <a:t>Intelligent word processing software</a:t>
            </a:r>
          </a:p>
          <a:p>
            <a:pPr lvl="1"/>
            <a:r>
              <a:rPr lang="en-US" smtClean="0"/>
              <a:t>Word processors that are able to </a:t>
            </a:r>
            <a:br>
              <a:rPr lang="en-US" smtClean="0"/>
            </a:br>
            <a:r>
              <a:rPr lang="en-US" smtClean="0"/>
              <a:t>anticipate the writer’s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3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and Graphics Software</a:t>
            </a:r>
            <a:endParaRPr lang="en-US" dirty="0"/>
          </a:p>
        </p:txBody>
      </p:sp>
      <p:sp>
        <p:nvSpPr>
          <p:cNvPr id="115714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Media</a:t>
            </a:r>
          </a:p>
          <a:p>
            <a:pPr lvl="1"/>
            <a:r>
              <a:rPr lang="en-US" dirty="0" smtClean="0"/>
              <a:t>Refers to the technology used in presenting information including: Pictures,  sound, video, and text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Multimedia programs</a:t>
            </a:r>
          </a:p>
          <a:p>
            <a:pPr lvl="1"/>
            <a:r>
              <a:rPr lang="en-US" dirty="0" smtClean="0"/>
              <a:t>Enable users to incorporate more than one type of technology</a:t>
            </a:r>
          </a:p>
          <a:p>
            <a:pPr lvl="1"/>
            <a:r>
              <a:rPr lang="en-US" dirty="0" smtClean="0"/>
              <a:t>Professional desktop publishing;  Multimedia authoring;  Paint, drawing, and animation;  Image editing;  3D rendering, such as CAD (Computer Aided Design);  Audio editing; Video editing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Compression and decompression</a:t>
            </a:r>
          </a:p>
          <a:p>
            <a:pPr lvl="1"/>
            <a:r>
              <a:rPr lang="en-US" dirty="0" smtClean="0"/>
              <a:t>Codecs—algorithms that reduce file size and allow faster Internet transfer speeds</a:t>
            </a:r>
          </a:p>
          <a:p>
            <a:pPr lvl="2"/>
            <a:r>
              <a:rPr lang="en-US" dirty="0" smtClean="0"/>
              <a:t>Lossless compression—does not delete information needed to reproduce the image without flaws</a:t>
            </a:r>
          </a:p>
          <a:p>
            <a:pPr lvl="2"/>
            <a:r>
              <a:rPr lang="en-US" dirty="0" err="1" smtClean="0"/>
              <a:t>Lossy</a:t>
            </a:r>
            <a:r>
              <a:rPr lang="en-US" dirty="0" smtClean="0"/>
              <a:t> compression—removes some information, but the loss is typically not noticeable</a:t>
            </a:r>
          </a:p>
          <a:p>
            <a:pPr lvl="1"/>
            <a:r>
              <a:rPr lang="en-US" dirty="0" smtClean="0"/>
              <a:t>Audio Video Interleave (AVI)—Microsoft-created specification for packaging audio and video data into 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2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Programs</a:t>
            </a:r>
          </a:p>
        </p:txBody>
      </p:sp>
      <p:sp>
        <p:nvSpPr>
          <p:cNvPr id="115714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Desktop publishing programs</a:t>
            </a:r>
          </a:p>
          <a:p>
            <a:pPr lvl="1"/>
            <a:r>
              <a:rPr lang="en-US" dirty="0"/>
              <a:t>Used to create newsletters, </a:t>
            </a:r>
            <a:endParaRPr lang="en-US" dirty="0" smtClean="0"/>
          </a:p>
          <a:p>
            <a:pPr lvl="1"/>
            <a:r>
              <a:rPr lang="en-US" dirty="0" smtClean="0"/>
              <a:t>product catalogs, </a:t>
            </a:r>
          </a:p>
          <a:p>
            <a:pPr lvl="1"/>
            <a:r>
              <a:rPr lang="en-US" dirty="0" smtClean="0"/>
              <a:t>advertising brochures</a:t>
            </a:r>
          </a:p>
          <a:p>
            <a:r>
              <a:rPr lang="en-US" dirty="0" smtClean="0"/>
              <a:t>Paint </a:t>
            </a:r>
            <a:r>
              <a:rPr lang="en-US" dirty="0"/>
              <a:t>programs</a:t>
            </a:r>
          </a:p>
          <a:p>
            <a:pPr lvl="1"/>
            <a:r>
              <a:rPr lang="en-US" dirty="0"/>
              <a:t>Create bitmapped images (raster graphics)</a:t>
            </a:r>
          </a:p>
          <a:p>
            <a:pPr lvl="2"/>
            <a:r>
              <a:rPr lang="en-US" dirty="0"/>
              <a:t>made up of pixels</a:t>
            </a:r>
          </a:p>
          <a:p>
            <a:pPr lvl="1"/>
            <a:r>
              <a:rPr lang="en-US" dirty="0"/>
              <a:t>Paint program file formats</a:t>
            </a:r>
          </a:p>
          <a:p>
            <a:pPr lvl="2"/>
            <a:r>
              <a:rPr lang="en-US" dirty="0"/>
              <a:t>GIF;  JPEG;  PNG;  BMP;  TIFF; PNG</a:t>
            </a:r>
          </a:p>
          <a:p>
            <a:r>
              <a:rPr lang="en-US" dirty="0"/>
              <a:t>Drawing programs</a:t>
            </a:r>
          </a:p>
          <a:p>
            <a:pPr lvl="1"/>
            <a:r>
              <a:rPr lang="en-US" dirty="0"/>
              <a:t>Create vector graphics </a:t>
            </a:r>
          </a:p>
          <a:p>
            <a:pPr lvl="2"/>
            <a:r>
              <a:rPr lang="en-US" dirty="0"/>
              <a:t>edited and resized without distortion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817" y="1928956"/>
            <a:ext cx="1764239" cy="158173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31817" y="3687563"/>
            <a:ext cx="1764239" cy="1659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969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Desktop Publishing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Desktop </a:t>
            </a:r>
            <a:r>
              <a:rPr lang="en-US" dirty="0"/>
              <a:t>publishing </a:t>
            </a:r>
          </a:p>
          <a:p>
            <a:pPr lvl="1"/>
            <a:r>
              <a:rPr lang="en-US" dirty="0"/>
              <a:t>Producing drawings, photographs, and other graphics to accompany the text</a:t>
            </a:r>
          </a:p>
          <a:p>
            <a:pPr lvl="1"/>
            <a:r>
              <a:rPr lang="en-US" dirty="0"/>
              <a:t>Designing a basic format for the publication</a:t>
            </a:r>
          </a:p>
          <a:p>
            <a:pPr lvl="1"/>
            <a:r>
              <a:rPr lang="en-US" dirty="0"/>
              <a:t>Typesetting text</a:t>
            </a:r>
          </a:p>
          <a:p>
            <a:pPr lvl="1"/>
            <a:r>
              <a:rPr lang="en-US" dirty="0"/>
              <a:t>Arranging text and graphics on pages</a:t>
            </a:r>
          </a:p>
          <a:p>
            <a:pPr lvl="1"/>
            <a:r>
              <a:rPr lang="en-US" dirty="0"/>
              <a:t>Typesetting and printing pages</a:t>
            </a:r>
          </a:p>
          <a:p>
            <a:pPr lvl="1"/>
            <a:r>
              <a:rPr lang="en-US" dirty="0"/>
              <a:t>Binding pages into a finished publication</a:t>
            </a:r>
          </a:p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production process can be accomplished with sophisticated tools that are affordable and easy to use.</a:t>
            </a:r>
          </a:p>
          <a:p>
            <a:r>
              <a:rPr lang="en-US" dirty="0"/>
              <a:t>A desktop publishing system generally includes:</a:t>
            </a:r>
          </a:p>
          <a:p>
            <a:pPr lvl="1"/>
            <a:r>
              <a:rPr lang="en-US" dirty="0"/>
              <a:t>One or more Macs or PCs</a:t>
            </a:r>
          </a:p>
          <a:p>
            <a:pPr lvl="1"/>
            <a:r>
              <a:rPr lang="en-US" dirty="0"/>
              <a:t>A scanner and/or digital camera</a:t>
            </a:r>
          </a:p>
          <a:p>
            <a:pPr lvl="1"/>
            <a:r>
              <a:rPr lang="en-US" dirty="0"/>
              <a:t>Transforms photographs and hand-drawn images into computer-readable documents</a:t>
            </a:r>
          </a:p>
          <a:p>
            <a:pPr lvl="1"/>
            <a:r>
              <a:rPr lang="en-US" dirty="0"/>
              <a:t>A high-resolution printer</a:t>
            </a:r>
          </a:p>
          <a:p>
            <a:pPr lvl="1"/>
            <a:r>
              <a:rPr lang="en-US" dirty="0"/>
              <a:t>Software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Paperless Publishing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Paperless publishing and the Web</a:t>
            </a:r>
          </a:p>
          <a:p>
            <a:pPr lvl="1"/>
            <a:r>
              <a:rPr lang="en-US"/>
              <a:t>A common prediction is that desktop publishing—and paper publishing in general—will be replaced by paperless electronic media. </a:t>
            </a:r>
          </a:p>
          <a:p>
            <a:r>
              <a:rPr lang="en-US"/>
              <a:t>Electronic books and digital paper</a:t>
            </a:r>
          </a:p>
          <a:p>
            <a:pPr lvl="1"/>
            <a:r>
              <a:rPr lang="en-US"/>
              <a:t>The electronic book, or ebook, is a handheld device that can contain anything from today’s top news stories to lengthy novels.</a:t>
            </a:r>
          </a:p>
          <a:p>
            <a:pPr lvl="1"/>
            <a:r>
              <a:rPr lang="en-US"/>
              <a:t>Digital paper, or e-paper, is a flexible, portable, paper-like material that can dynamically display black-and-white text and images on its surface.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9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Productivity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2332253"/>
              </p:ext>
            </p:extLst>
          </p:nvPr>
        </p:nvGraphicFramePr>
        <p:xfrm>
          <a:off x="1124712" y="1645920"/>
          <a:ext cx="6571343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10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Productivity Programs</a:t>
            </a:r>
            <a:endParaRPr lang="en-US" dirty="0"/>
          </a:p>
        </p:txBody>
      </p:sp>
      <p:sp>
        <p:nvSpPr>
          <p:cNvPr id="111619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Shared Office Interface</a:t>
            </a:r>
          </a:p>
          <a:p>
            <a:pPr lvl="1"/>
            <a:r>
              <a:rPr lang="en-US" smtClean="0"/>
              <a:t>Features interfaces similar to Microsoft’s Windows operating systems</a:t>
            </a:r>
          </a:p>
          <a:p>
            <a:pPr lvl="2"/>
            <a:r>
              <a:rPr lang="en-US" smtClean="0"/>
              <a:t>Application window</a:t>
            </a:r>
          </a:p>
          <a:p>
            <a:pPr lvl="2"/>
            <a:r>
              <a:rPr lang="en-US" smtClean="0"/>
              <a:t>Application workspace</a:t>
            </a:r>
          </a:p>
          <a:p>
            <a:pPr lvl="2"/>
            <a:r>
              <a:rPr lang="en-US" smtClean="0"/>
              <a:t>Document</a:t>
            </a:r>
          </a:p>
          <a:p>
            <a:pPr lvl="2"/>
            <a:r>
              <a:rPr lang="en-US" smtClean="0"/>
              <a:t>Title bar</a:t>
            </a:r>
          </a:p>
          <a:p>
            <a:pPr lvl="2"/>
            <a:r>
              <a:rPr lang="en-US" smtClean="0"/>
              <a:t>Window control buttons: minimize, restore down/maximize, close</a:t>
            </a:r>
          </a:p>
          <a:p>
            <a:pPr lvl="2"/>
            <a:r>
              <a:rPr lang="en-US" smtClean="0"/>
              <a:t>Window border</a:t>
            </a:r>
          </a:p>
          <a:p>
            <a:pPr lvl="2"/>
            <a:r>
              <a:rPr lang="en-US" smtClean="0"/>
              <a:t>Status bar</a:t>
            </a:r>
          </a:p>
          <a:p>
            <a:pPr lvl="2"/>
            <a:r>
              <a:rPr lang="en-US" smtClean="0"/>
              <a:t>Scroll bars and scroll arrows</a:t>
            </a:r>
          </a:p>
          <a:p>
            <a:pPr lvl="2"/>
            <a:r>
              <a:rPr lang="en-US" smtClean="0"/>
              <a:t>Ribbon</a:t>
            </a:r>
          </a:p>
          <a:p>
            <a:pPr lvl="2"/>
            <a:r>
              <a:rPr lang="en-US" smtClean="0"/>
              <a:t>Tab and contextual tab</a:t>
            </a:r>
          </a:p>
          <a:p>
            <a:pPr lvl="2"/>
            <a:r>
              <a:rPr lang="en-US" smtClean="0"/>
              <a:t>Group</a:t>
            </a:r>
          </a:p>
          <a:p>
            <a:pPr lvl="2"/>
            <a:r>
              <a:rPr lang="en-US" smtClean="0"/>
              <a:t>Quick Access Toolbar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Word </a:t>
            </a:r>
          </a:p>
        </p:txBody>
      </p:sp>
      <p:sp>
        <p:nvSpPr>
          <p:cNvPr id="111619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Automatic text wrapping</a:t>
            </a:r>
          </a:p>
          <a:p>
            <a:r>
              <a:rPr lang="en-US" dirty="0"/>
              <a:t>Find and Replace utility</a:t>
            </a:r>
          </a:p>
          <a:p>
            <a:r>
              <a:rPr lang="en-US" dirty="0"/>
              <a:t>Ability to cut, copy and paste text, images, highlight, and screen captures</a:t>
            </a:r>
          </a:p>
          <a:p>
            <a:pPr lvl="1"/>
            <a:r>
              <a:rPr lang="en-US" dirty="0"/>
              <a:t>Within document</a:t>
            </a:r>
          </a:p>
          <a:p>
            <a:pPr lvl="1"/>
            <a:r>
              <a:rPr lang="en-US" dirty="0"/>
              <a:t>Between documents and programs</a:t>
            </a:r>
          </a:p>
          <a:p>
            <a:r>
              <a:rPr lang="en-US" dirty="0"/>
              <a:t>Editing and formatting tools insert headers, footers, page breaks, page numbers, dates; page layout; versions</a:t>
            </a:r>
          </a:p>
          <a:p>
            <a:r>
              <a:rPr lang="en-US" dirty="0"/>
              <a:t>Embed pictures, graphics, charts, tables, footnotes, endnotes, &amp; more</a:t>
            </a:r>
          </a:p>
          <a:p>
            <a:r>
              <a:rPr lang="en-US" dirty="0"/>
              <a:t>Add tables, columns, tabs, bulleted or numbered lists</a:t>
            </a:r>
          </a:p>
          <a:p>
            <a:r>
              <a:rPr lang="en-US" dirty="0"/>
              <a:t>Theme feature provides pre-created color schemes and font selections</a:t>
            </a:r>
          </a:p>
          <a:p>
            <a:r>
              <a:rPr lang="en-US" dirty="0"/>
              <a:t>Live Preview option</a:t>
            </a:r>
          </a:p>
          <a:p>
            <a:r>
              <a:rPr lang="en-US" dirty="0"/>
              <a:t>Portrait or landscape orientation print options</a:t>
            </a:r>
          </a:p>
          <a:p>
            <a:r>
              <a:rPr lang="en-US" dirty="0"/>
              <a:t>Reviewing options: spell checker; grammar and style checking</a:t>
            </a:r>
          </a:p>
          <a:p>
            <a:r>
              <a:rPr lang="en-US" dirty="0"/>
              <a:t>Provides collaboration capability</a:t>
            </a:r>
          </a:p>
          <a:p>
            <a:r>
              <a:rPr lang="en-US" dirty="0"/>
              <a:t>Mail merge capability: create multiple personalized letters with addresses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000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Excel</a:t>
            </a:r>
            <a:endParaRPr lang="en-US" dirty="0"/>
          </a:p>
        </p:txBody>
      </p:sp>
      <p:sp>
        <p:nvSpPr>
          <p:cNvPr id="111619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Leading spreadsheet program for business and personal use</a:t>
            </a:r>
          </a:p>
          <a:p>
            <a:r>
              <a:rPr lang="en-US" dirty="0" smtClean="0"/>
              <a:t>Stores and manipulates numbers</a:t>
            </a:r>
          </a:p>
          <a:p>
            <a:r>
              <a:rPr lang="en-US" dirty="0" smtClean="0"/>
              <a:t>Modeling/what-if analysis—prediction of things that might happen</a:t>
            </a:r>
          </a:p>
          <a:p>
            <a:r>
              <a:rPr lang="en-US" dirty="0" smtClean="0"/>
              <a:t>Each file is a workbook holding worksheets with columns, rows &amp; cells</a:t>
            </a:r>
          </a:p>
          <a:p>
            <a:r>
              <a:rPr lang="en-US" dirty="0" smtClean="0"/>
              <a:t>Spreadsheet entries and features</a:t>
            </a:r>
          </a:p>
          <a:p>
            <a:pPr lvl="1"/>
            <a:r>
              <a:rPr lang="en-US" dirty="0" smtClean="0"/>
              <a:t>Labels;  Formulas;  Functions;  Charts ; </a:t>
            </a:r>
          </a:p>
          <a:p>
            <a:pPr lvl="1"/>
            <a:r>
              <a:rPr lang="en-US" dirty="0" smtClean="0"/>
              <a:t>Interface with Microsoft Office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Database management system</a:t>
            </a:r>
          </a:p>
          <a:p>
            <a:pPr lvl="1"/>
            <a:r>
              <a:rPr lang="en-US" dirty="0" smtClean="0"/>
              <a:t>Designed to </a:t>
            </a:r>
          </a:p>
          <a:p>
            <a:pPr lvl="2"/>
            <a:r>
              <a:rPr lang="en-US" dirty="0" smtClean="0"/>
              <a:t>Store related data in tables</a:t>
            </a:r>
          </a:p>
          <a:p>
            <a:pPr lvl="2"/>
            <a:r>
              <a:rPr lang="en-US" dirty="0" smtClean="0"/>
              <a:t>Create relationships</a:t>
            </a:r>
          </a:p>
          <a:p>
            <a:pPr lvl="2"/>
            <a:r>
              <a:rPr lang="en-US" dirty="0" smtClean="0"/>
              <a:t>Generate forms, queries, &amp; reports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Features include</a:t>
            </a:r>
            <a:endParaRPr lang="en-US" dirty="0" smtClean="0"/>
          </a:p>
          <a:p>
            <a:pPr lvl="1"/>
            <a:r>
              <a:rPr lang="en-US" dirty="0" smtClean="0"/>
              <a:t>Table; Data set; Form</a:t>
            </a:r>
          </a:p>
          <a:p>
            <a:pPr lvl="1"/>
            <a:r>
              <a:rPr lang="en-US" dirty="0" smtClean="0"/>
              <a:t>Filter; Query</a:t>
            </a:r>
          </a:p>
          <a:p>
            <a:pPr lvl="1"/>
            <a:r>
              <a:rPr lang="en-US" dirty="0" smtClean="0"/>
              <a:t>Report</a:t>
            </a:r>
          </a:p>
          <a:p>
            <a:pPr lvl="2"/>
            <a:endParaRPr lang="en-US" dirty="0"/>
          </a:p>
        </p:txBody>
      </p:sp>
      <p:pic>
        <p:nvPicPr>
          <p:cNvPr id="20" name="Content Placeholder 1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5" y="1783080"/>
            <a:ext cx="4338769" cy="36576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Microsoft Access </a:t>
            </a:r>
          </a:p>
        </p:txBody>
      </p:sp>
    </p:spTree>
    <p:extLst>
      <p:ext uri="{BB962C8B-B14F-4D97-AF65-F5344CB8AC3E}">
        <p14:creationId xmlns:p14="http://schemas.microsoft.com/office/powerpoint/2010/main" val="30790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PowerPoint</a:t>
            </a:r>
          </a:p>
        </p:txBody>
      </p:sp>
      <p:sp>
        <p:nvSpPr>
          <p:cNvPr id="111619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Popular program used to create and deliver </a:t>
            </a:r>
            <a:r>
              <a:rPr lang="en-US" dirty="0" smtClean="0"/>
              <a:t>presentations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PowerPoint screen features</a:t>
            </a:r>
          </a:p>
          <a:p>
            <a:pPr lvl="1"/>
            <a:r>
              <a:rPr lang="en-US" dirty="0"/>
              <a:t>Slide/Outline pane;  Notes pane;  View buttons;  Slide </a:t>
            </a:r>
            <a:r>
              <a:rPr lang="en-US" dirty="0" smtClean="0"/>
              <a:t>pane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Features include</a:t>
            </a:r>
            <a:endParaRPr lang="en-US" dirty="0"/>
          </a:p>
          <a:p>
            <a:pPr lvl="1"/>
            <a:r>
              <a:rPr lang="en-US" dirty="0"/>
              <a:t>Professionally designed templates</a:t>
            </a:r>
          </a:p>
          <a:p>
            <a:pPr lvl="1"/>
            <a:r>
              <a:rPr lang="en-US" dirty="0"/>
              <a:t>Slide transitions</a:t>
            </a:r>
          </a:p>
          <a:p>
            <a:pPr lvl="1"/>
            <a:r>
              <a:rPr lang="en-US" dirty="0"/>
              <a:t>Placeholder and image animation options</a:t>
            </a:r>
          </a:p>
          <a:p>
            <a:pPr lvl="1"/>
            <a:r>
              <a:rPr lang="en-US" dirty="0"/>
              <a:t>Animation painter</a:t>
            </a:r>
          </a:p>
          <a:p>
            <a:pPr lvl="1"/>
            <a:r>
              <a:rPr lang="en-US" dirty="0"/>
              <a:t>Ability to insert video</a:t>
            </a:r>
          </a:p>
          <a:p>
            <a:pPr lvl="1"/>
            <a:r>
              <a:rPr lang="en-US" dirty="0"/>
              <a:t>Convert presentation into a WMV video file</a:t>
            </a:r>
          </a:p>
        </p:txBody>
      </p:sp>
    </p:spTree>
    <p:extLst>
      <p:ext uri="{BB962C8B-B14F-4D97-AF65-F5344CB8AC3E}">
        <p14:creationId xmlns:p14="http://schemas.microsoft.com/office/powerpoint/2010/main" val="330158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Management of one or more projects that can vary in complexity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Features include</a:t>
            </a:r>
            <a:endParaRPr lang="en-US" dirty="0" smtClean="0"/>
          </a:p>
          <a:p>
            <a:pPr lvl="1"/>
            <a:r>
              <a:rPr lang="en-US" dirty="0" smtClean="0"/>
              <a:t>Visually enhanced timeline emphasizes due dates and deadlines</a:t>
            </a:r>
          </a:p>
          <a:p>
            <a:pPr lvl="1"/>
            <a:r>
              <a:rPr lang="en-US" dirty="0" smtClean="0"/>
              <a:t>Team-planning capability</a:t>
            </a:r>
          </a:p>
          <a:p>
            <a:pPr lvl="1"/>
            <a:r>
              <a:rPr lang="en-US" dirty="0" smtClean="0"/>
              <a:t>Portfolio manager monitors allocation of scarce resources and current project costs</a:t>
            </a:r>
          </a:p>
          <a:p>
            <a:pPr lvl="2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355" y="1783080"/>
            <a:ext cx="3594897" cy="3657600"/>
          </a:xfr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  <a:cs typeface="Tahoma" pitchFamily="34" charset="0"/>
              </a:rPr>
              <a:t>Microsoft Project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9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Personal information management system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Features include</a:t>
            </a:r>
          </a:p>
          <a:p>
            <a:pPr lvl="1"/>
            <a:r>
              <a:rPr lang="en-US" dirty="0" smtClean="0"/>
              <a:t>E-mail</a:t>
            </a:r>
          </a:p>
          <a:p>
            <a:pPr lvl="1"/>
            <a:r>
              <a:rPr lang="en-US" dirty="0" smtClean="0"/>
              <a:t>Conversation grouping</a:t>
            </a:r>
          </a:p>
          <a:p>
            <a:pPr lvl="1"/>
            <a:r>
              <a:rPr lang="en-US" dirty="0" smtClean="0"/>
              <a:t>Ignoring conversations</a:t>
            </a:r>
          </a:p>
          <a:p>
            <a:pPr lvl="1"/>
            <a:r>
              <a:rPr lang="en-US" dirty="0" smtClean="0"/>
              <a:t>Think before you send feature</a:t>
            </a:r>
          </a:p>
          <a:p>
            <a:pPr lvl="1"/>
            <a:r>
              <a:rPr lang="en-US" dirty="0" smtClean="0"/>
              <a:t>Calendar with alarms </a:t>
            </a:r>
          </a:p>
          <a:p>
            <a:pPr lvl="1"/>
            <a:r>
              <a:rPr lang="en-US" dirty="0" smtClean="0"/>
              <a:t>Appointment scheduling</a:t>
            </a:r>
          </a:p>
          <a:p>
            <a:pPr lvl="1"/>
            <a:r>
              <a:rPr lang="en-US" dirty="0" smtClean="0"/>
              <a:t>Phone book</a:t>
            </a:r>
          </a:p>
          <a:p>
            <a:pPr lvl="1"/>
            <a:r>
              <a:rPr lang="en-US" dirty="0" smtClean="0"/>
              <a:t>Net meeting</a:t>
            </a:r>
          </a:p>
          <a:p>
            <a:pPr lvl="1"/>
            <a:r>
              <a:rPr lang="en-US" dirty="0" smtClean="0"/>
              <a:t>Spam filtering</a:t>
            </a:r>
          </a:p>
          <a:p>
            <a:pPr lvl="2"/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ahoma" pitchFamily="34" charset="0"/>
                <a:cs typeface="Tahoma" pitchFamily="34" charset="0"/>
              </a:rPr>
              <a:t>Microsoft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ea typeface="Tahoma" pitchFamily="34" charset="0"/>
                <a:cs typeface="Tahoma" pitchFamily="34" charset="0"/>
              </a:rPr>
              <a:t>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2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10001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0001" id="{2C13A86D-FADC-1647-A869-858552B6BA20}" vid="{0911CE33-760D-A047-9850-4A8590EF01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CS10001</Template>
  <TotalTime>1886</TotalTime>
  <Words>635</Words>
  <Application>Microsoft Office PowerPoint</Application>
  <PresentationFormat>On-screen Show (4:3)</PresentationFormat>
  <Paragraphs>195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Tahoma</vt:lpstr>
      <vt:lpstr>CS10001</vt:lpstr>
      <vt:lpstr>Application Software</vt:lpstr>
      <vt:lpstr>Tools for Productivity</vt:lpstr>
      <vt:lpstr>Productivity Programs</vt:lpstr>
      <vt:lpstr>Microsoft Word </vt:lpstr>
      <vt:lpstr>Microsoft Excel</vt:lpstr>
      <vt:lpstr>Microsoft Access </vt:lpstr>
      <vt:lpstr>Microsoft PowerPoint</vt:lpstr>
      <vt:lpstr>Microsoft Project </vt:lpstr>
      <vt:lpstr>Microsoft Outlook</vt:lpstr>
      <vt:lpstr>Emerging Word Tools</vt:lpstr>
      <vt:lpstr>Media and Graphics Software</vt:lpstr>
      <vt:lpstr>Media Programs</vt:lpstr>
      <vt:lpstr>Modern Desktop Publishing</vt:lpstr>
      <vt:lpstr>Paperless Publishing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Aditi</dc:creator>
  <cp:lastModifiedBy>template</cp:lastModifiedBy>
  <cp:revision>21</cp:revision>
  <dcterms:created xsi:type="dcterms:W3CDTF">2017-06-20T17:04:03Z</dcterms:created>
  <dcterms:modified xsi:type="dcterms:W3CDTF">2018-01-30T20:31:03Z</dcterms:modified>
</cp:coreProperties>
</file>