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8" r:id="rId3"/>
    <p:sldId id="272" r:id="rId4"/>
    <p:sldId id="271" r:id="rId5"/>
    <p:sldId id="270" r:id="rId6"/>
    <p:sldId id="273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8926FA-D78B-4EC0-9F1D-FFB87694F917}">
          <p14:sldIdLst>
            <p14:sldId id="256"/>
            <p14:sldId id="268"/>
            <p14:sldId id="272"/>
            <p14:sldId id="271"/>
            <p14:sldId id="270"/>
            <p14:sldId id="273"/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60" y="959315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60" y="3531207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9" y="6486939"/>
            <a:ext cx="102298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6571343" cy="393192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3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8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08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60" y="1645920"/>
            <a:ext cx="3125871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9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2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1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4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3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59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5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350" b="0" smtClean="0">
                <a:solidFill>
                  <a:schemeClr val="bg1"/>
                </a:solidFill>
              </a:rPr>
              <a:pPr/>
              <a:t>‹#›</a:t>
            </a:fld>
            <a:endParaRPr lang="en-US" sz="135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7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K0SrxBC1xs" TargetMode="External"/><Relationship Id="rId2" Type="http://schemas.openxmlformats.org/officeDocument/2006/relationships/hyperlink" Target="http://www.tracknsto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Vehicle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autonomous vehicle?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19"/>
            <a:ext cx="6979759" cy="4167739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Autonomous vehicle</a:t>
            </a:r>
            <a:r>
              <a:rPr lang="en-US" sz="1600" dirty="0" smtClean="0"/>
              <a:t>: a vehicle capable of sensing its environment and navigate without human input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4" name="Picture 6" descr="self-driving-head-640x353.jpg (640×35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5" y="2461077"/>
            <a:ext cx="3922619" cy="252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utonomous-feat.jpg (660×33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90" y="2463483"/>
            <a:ext cx="3831673" cy="252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autonomy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8779" y="1534017"/>
            <a:ext cx="587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Established by the Society of Automotive Engineers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53" y="1912974"/>
            <a:ext cx="9204254" cy="49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of autonomous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Trolley problem as an ethical dilemma</a:t>
            </a:r>
          </a:p>
          <a:p>
            <a:r>
              <a:rPr lang="en-US" b="1" dirty="0" smtClean="0"/>
              <a:t>Driver override systems</a:t>
            </a:r>
            <a:r>
              <a:rPr lang="en-US" dirty="0" smtClean="0"/>
              <a:t>: when the car actively ignores driver’s commands</a:t>
            </a:r>
          </a:p>
          <a:p>
            <a:r>
              <a:rPr lang="en-US" dirty="0" smtClean="0"/>
              <a:t>Weaponized vehicles</a:t>
            </a:r>
          </a:p>
          <a:p>
            <a:r>
              <a:rPr lang="en-US" dirty="0" smtClean="0"/>
              <a:t>Life threatening situations could arise from</a:t>
            </a:r>
          </a:p>
          <a:p>
            <a:pPr lvl="1"/>
            <a:r>
              <a:rPr lang="en-US" dirty="0" smtClean="0"/>
              <a:t>Computer malfunction</a:t>
            </a:r>
          </a:p>
          <a:p>
            <a:pPr lvl="1"/>
            <a:r>
              <a:rPr lang="en-US" dirty="0" smtClean="0"/>
              <a:t>Imperfect GPS causes wrong-turn</a:t>
            </a:r>
          </a:p>
          <a:p>
            <a:pPr lvl="1"/>
            <a:r>
              <a:rPr lang="en-US" dirty="0" smtClean="0"/>
              <a:t>Lanes distorted by weather</a:t>
            </a:r>
          </a:p>
          <a:p>
            <a:r>
              <a:rPr lang="en-US" dirty="0" smtClean="0"/>
              <a:t>Driver attention decreases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3" y="351713"/>
            <a:ext cx="8065970" cy="1049235"/>
          </a:xfrm>
        </p:spPr>
        <p:txBody>
          <a:bodyPr/>
          <a:lstStyle/>
          <a:p>
            <a:r>
              <a:rPr lang="en-US" dirty="0" smtClean="0"/>
              <a:t>Future and possible impact of autonomous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Less traffic </a:t>
            </a:r>
            <a:r>
              <a:rPr lang="en-US" dirty="0" smtClean="0"/>
              <a:t>collisions</a:t>
            </a:r>
          </a:p>
          <a:p>
            <a:r>
              <a:rPr lang="en-US" dirty="0" smtClean="0"/>
              <a:t>Less traffic congestion</a:t>
            </a:r>
            <a:endParaRPr lang="en-US" dirty="0"/>
          </a:p>
          <a:p>
            <a:r>
              <a:rPr lang="en-US" dirty="0" smtClean="0"/>
              <a:t>Higher </a:t>
            </a:r>
            <a:r>
              <a:rPr lang="en-US" dirty="0"/>
              <a:t>speed limits</a:t>
            </a:r>
          </a:p>
          <a:p>
            <a:r>
              <a:rPr lang="en-US" dirty="0" smtClean="0"/>
              <a:t>Less </a:t>
            </a:r>
            <a:r>
              <a:rPr lang="en-US" dirty="0"/>
              <a:t>expensive car </a:t>
            </a:r>
            <a:r>
              <a:rPr lang="en-US" dirty="0" smtClean="0"/>
              <a:t>insurance</a:t>
            </a:r>
          </a:p>
          <a:p>
            <a:r>
              <a:rPr lang="en-US" dirty="0"/>
              <a:t>Parking lots moved further </a:t>
            </a:r>
            <a:r>
              <a:rPr lang="en-US" dirty="0" smtClean="0"/>
              <a:t>away</a:t>
            </a:r>
          </a:p>
          <a:p>
            <a:r>
              <a:rPr lang="en-US" dirty="0"/>
              <a:t>Commute time becomes free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Smarter infrastructure (road signs, traffic lights, lanes…)</a:t>
            </a:r>
          </a:p>
          <a:p>
            <a:r>
              <a:rPr lang="en-US" dirty="0" smtClean="0"/>
              <a:t>Mobility as a service</a:t>
            </a:r>
          </a:p>
          <a:p>
            <a:r>
              <a:rPr lang="en-US" dirty="0" smtClean="0"/>
              <a:t>Liability and other legislation</a:t>
            </a:r>
          </a:p>
          <a:p>
            <a:r>
              <a:rPr lang="en-US" dirty="0" smtClean="0"/>
              <a:t>Decrease in jobs (public transportation, truck drivers, diners, toll-booths)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automotive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Vehicle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Recognition systems include</a:t>
            </a:r>
          </a:p>
          <a:p>
            <a:pPr lvl="1"/>
            <a:r>
              <a:rPr lang="en-US" sz="1600" dirty="0" smtClean="0"/>
              <a:t>Fingerprint</a:t>
            </a:r>
          </a:p>
          <a:p>
            <a:pPr lvl="1"/>
            <a:r>
              <a:rPr lang="en-US" sz="1600" dirty="0" smtClean="0"/>
              <a:t>Facial</a:t>
            </a:r>
          </a:p>
          <a:p>
            <a:pPr lvl="1"/>
            <a:r>
              <a:rPr lang="en-US" sz="1600" dirty="0" smtClean="0"/>
              <a:t>Voice</a:t>
            </a:r>
          </a:p>
          <a:p>
            <a:pPr lvl="1"/>
            <a:r>
              <a:rPr lang="en-US" sz="1600" dirty="0" smtClean="0"/>
              <a:t>Iris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02" y="2224986"/>
            <a:ext cx="5388882" cy="38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Window Displays 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Active-Window-Display.jpg (600×40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930" y="2765364"/>
            <a:ext cx="4803488" cy="320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hostdash-hud-kickstarter-001-1.jpg (750×422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22" y="3163078"/>
            <a:ext cx="3544614" cy="19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8685" y="1716035"/>
            <a:ext cx="7175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Head up displays</a:t>
            </a:r>
          </a:p>
          <a:p>
            <a:r>
              <a:rPr lang="en-US" sz="1350" dirty="0"/>
              <a:t>Designed by the military for accessing </a:t>
            </a:r>
            <a:r>
              <a:rPr lang="en-US" sz="1350" dirty="0" smtClean="0"/>
              <a:t>quick glance </a:t>
            </a:r>
            <a:r>
              <a:rPr lang="en-US" sz="1350" dirty="0"/>
              <a:t>information while driving. </a:t>
            </a:r>
          </a:p>
        </p:txBody>
      </p:sp>
    </p:spTree>
    <p:extLst>
      <p:ext uri="{BB962C8B-B14F-4D97-AF65-F5344CB8AC3E}">
        <p14:creationId xmlns:p14="http://schemas.microsoft.com/office/powerpoint/2010/main" val="31883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Vehicle Shutdown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5" y="1617928"/>
            <a:ext cx="6571343" cy="393192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Can be used by truck drivers, taxi cabs, other companies if a unit is under suspicion</a:t>
            </a:r>
          </a:p>
          <a:p>
            <a:pPr lvl="1"/>
            <a:r>
              <a:rPr lang="en-US" sz="1600" dirty="0" smtClean="0"/>
              <a:t>Example: </a:t>
            </a:r>
            <a:r>
              <a:rPr lang="en-US" sz="1600" dirty="0" err="1" smtClean="0"/>
              <a:t>TrackNStop</a:t>
            </a:r>
            <a:endParaRPr lang="en-US" sz="1600" dirty="0"/>
          </a:p>
          <a:p>
            <a:pPr lvl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://www.tracknstop.com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Can also be used by bad actors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www.youtube.com/watch?v=MK0SrxBC1xs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651750D-181E-46CA-A14A-3C3979B603B6}" vid="{792AD4FF-E196-421D-A16D-E6116823B7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2553</TotalTime>
  <Words>209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Theme1</vt:lpstr>
      <vt:lpstr>Autonomous Vehicle</vt:lpstr>
      <vt:lpstr>What is an autonomous vehicle?</vt:lpstr>
      <vt:lpstr>Levels of autonomy</vt:lpstr>
      <vt:lpstr>Dangers of autonomous driving</vt:lpstr>
      <vt:lpstr>Future and possible impact of autonomous driving</vt:lpstr>
      <vt:lpstr>Other automotive technologies</vt:lpstr>
      <vt:lpstr>Biometric Vehicle Access</vt:lpstr>
      <vt:lpstr>Active Window Displays  </vt:lpstr>
      <vt:lpstr>Remote Vehicle Shutdown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</dc:title>
  <dc:creator>Singh, Aditi</dc:creator>
  <cp:lastModifiedBy>template</cp:lastModifiedBy>
  <cp:revision>48</cp:revision>
  <dcterms:created xsi:type="dcterms:W3CDTF">2017-04-17T15:28:02Z</dcterms:created>
  <dcterms:modified xsi:type="dcterms:W3CDTF">2018-04-20T16:00:27Z</dcterms:modified>
</cp:coreProperties>
</file>