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SVD and PCA: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 tale of mayhem and intrigue….</a:t>
            </a:r>
          </a:p>
        </p:txBody>
      </p:sp>
      <p:sp>
        <p:nvSpPr>
          <p:cNvPr id="35" name="Shape 35"/>
          <p:cNvSpPr txBox="1"/>
          <p:nvPr>
            <p:ph idx="2" type="subTitle"/>
          </p:nvPr>
        </p:nvSpPr>
        <p:spPr>
          <a:xfrm>
            <a:off y="4320000" x="6593400"/>
            <a:ext cy="823500" cx="2550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2400" lang="en"/>
              <a:t>Heather Michaud</a:t>
            </a:r>
          </a:p>
          <a:p>
            <a:pPr algn="r" rtl="0" lvl="0">
              <a:buNone/>
            </a:pPr>
            <a:r>
              <a:rPr sz="2400" lang="en"/>
              <a:t>Drew Guarnera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Features Selection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Files Modified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Number of files modified during any commit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Hunks Modified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Number of hunks are blocks made up of consecutively modified lines and contextual lines above and below the section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Lines Modified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Number of lines modified between two commits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Analyzed Repositories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Data-Driven Documents (D3)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Javascript library utilized for interactive data presentation.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Allows you to bind arbitrary data to a Document Object Model (DOM), and then apply data-driven transformations to the document.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Analyzed Repositories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Node.js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 platform built on Chrome's JavaScript runtime (V8) for easily building fast, scalable network applications.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Event-driven, non-blocking I/O model for lightweight and efficient, data-intensive real-time applications that can run across distributed devices.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D3 Dataset with 3 Dimensions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46287" x="0"/>
            <a:ext cy="404317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D3 Dataset After PCA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5625" x="1601637"/>
            <a:ext cy="3987875" cx="594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D3 Dataset After PCA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7637" x="0"/>
            <a:ext cy="404317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D3 Dataset After PCA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7612" x="0"/>
            <a:ext cy="404317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Node.js Dataset with 3 Dimensions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00337" x="0"/>
            <a:ext cy="404317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Node.js Dataset After PCA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00337" x="0"/>
            <a:ext cy="404317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Node.js Dataset After PCA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7612" x="0"/>
            <a:ext cy="404317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Singular Value Decomposition (SVD)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Process for taking any M x N matrix and decomposing the results into three matrices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 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An input data matrix is decomposed into a series of matrices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27825" x="1033300"/>
            <a:ext cy="224874" cx="13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Node.js Dataset After PCA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46262" x="0"/>
            <a:ext cy="404317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Image Compression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Basic Process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Compute SVD for a pgm image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Determine a rank approximation for the image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A rank approximation involves preserving values from the Σ matrix based on the rank number.</a:t>
            </a:r>
          </a:p>
          <a:p>
            <a:pPr rtl="0" lvl="3" indent="-342900" marL="1828800"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/>
              <a:t>Example: Rank 10 would save the highest 10 values from Σ matrix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Trim columns in U and rows in V</a:t>
            </a:r>
            <a:r>
              <a:rPr baseline="30000" lang="en"/>
              <a:t>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Store results into binary file using the float data type (4 bytes per numerical value)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Implementation Details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SVD library: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Eigen 3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Header based library for C++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Matrix in memory storage: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Eigen objects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Binary Translation: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reinterpret_cast&lt;char*&gt;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push data to vector, and write to file with ofstream in binary mode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Image Compression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43900" x="1079925"/>
            <a:ext cy="3999600" cx="69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Image Compression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96839" x="0"/>
            <a:ext cy="1846671" cx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128153" x="0"/>
            <a:ext cy="1818493" cx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y="1200600" x="2231425"/>
            <a:ext cy="388199" cx="53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200600" x="4554625"/>
            <a:ext cy="388199" cx="53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1200600" x="6916825"/>
            <a:ext cy="388199" cx="53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3366125" x="0"/>
            <a:ext cy="388199" cx="53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3366125" x="2177650"/>
            <a:ext cy="388199" cx="53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3366125" x="4554625"/>
            <a:ext cy="388199" cx="53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3366125" x="6931600"/>
            <a:ext cy="388199" cx="53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Principal Component Analysis (PCA)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Assisted by SVD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 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statistical method that seeks to find a rotation of your data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Reduces the dimensionality of high dimensional data to better visualize information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9924" x="1038500"/>
            <a:ext cy="235825" cx="13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Analysis with Git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856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Git?</a:t>
            </a:r>
          </a:p>
          <a:p>
            <a:pPr rtl="0" lvl="1" indent="-4191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3000" lang="en"/>
              <a:t>Software Control Management System (Version Control)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Why is it important?</a:t>
            </a:r>
          </a:p>
          <a:p>
            <a:pPr rtl="0" lvl="1" indent="-4191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3000" lang="en"/>
              <a:t>Offers a wide variety of flexibility for software development workflows.</a:t>
            </a:r>
          </a:p>
          <a:p>
            <a:pPr rtl="0" lvl="1" indent="-4191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3000" lang="en"/>
              <a:t>It is gaining ground on other version controls systems such as SVN.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Collection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Custom designed tool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Collects data about diffs between commits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Features in the Dataset: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sha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files modified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hunks modified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lines modified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commit time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number of parents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author</a:t>
            </a:r>
          </a:p>
          <a:p>
            <a:pPr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committer	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