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18589A-AB06-4209-91F9-C89C196FC50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FF89CFAC-8CA4-4ED1-90B4-3719C911681C}">
      <dgm:prSet/>
      <dgm:spPr/>
      <dgm:t>
        <a:bodyPr/>
        <a:lstStyle/>
        <a:p>
          <a:r>
            <a:rPr lang="en-US" b="0" i="0"/>
            <a:t>Coming up on summer, we wanted to make an app that would allow us to monitor our summer spendings, as well as any other important stored information that we might need.</a:t>
          </a:r>
          <a:endParaRPr lang="en-US"/>
        </a:p>
      </dgm:t>
    </dgm:pt>
    <dgm:pt modelId="{6FE0FEBA-6EEF-4E20-A4FB-7ED0B9990D36}" type="parTrans" cxnId="{04D707DE-4433-4764-A700-3E61067422EB}">
      <dgm:prSet/>
      <dgm:spPr/>
      <dgm:t>
        <a:bodyPr/>
        <a:lstStyle/>
        <a:p>
          <a:endParaRPr lang="en-US"/>
        </a:p>
      </dgm:t>
    </dgm:pt>
    <dgm:pt modelId="{518EF32E-7BB0-4BB9-AA33-00C8FFEBCD06}" type="sibTrans" cxnId="{04D707DE-4433-4764-A700-3E61067422EB}">
      <dgm:prSet/>
      <dgm:spPr/>
      <dgm:t>
        <a:bodyPr/>
        <a:lstStyle/>
        <a:p>
          <a:endParaRPr lang="en-US"/>
        </a:p>
      </dgm:t>
    </dgm:pt>
    <dgm:pt modelId="{7DF2EBAB-7499-4BB3-84EE-E281195600C6}">
      <dgm:prSet/>
      <dgm:spPr/>
      <dgm:t>
        <a:bodyPr/>
        <a:lstStyle/>
        <a:p>
          <a:r>
            <a:rPr lang="en-US" b="0" i="0"/>
            <a:t>As such, we designed a simple program that allows us to date and locally store information, which can be easily retrieved and displayed.</a:t>
          </a:r>
          <a:endParaRPr lang="en-US"/>
        </a:p>
      </dgm:t>
    </dgm:pt>
    <dgm:pt modelId="{D8937454-9E28-4AFA-9C57-CFE083B5E3BF}" type="parTrans" cxnId="{454EE7E8-6D40-4B8C-A276-48C20143A250}">
      <dgm:prSet/>
      <dgm:spPr/>
      <dgm:t>
        <a:bodyPr/>
        <a:lstStyle/>
        <a:p>
          <a:endParaRPr lang="en-US"/>
        </a:p>
      </dgm:t>
    </dgm:pt>
    <dgm:pt modelId="{62FB5B95-96F8-49CD-996E-7B20D605087D}" type="sibTrans" cxnId="{454EE7E8-6D40-4B8C-A276-48C20143A250}">
      <dgm:prSet/>
      <dgm:spPr/>
      <dgm:t>
        <a:bodyPr/>
        <a:lstStyle/>
        <a:p>
          <a:endParaRPr lang="en-US"/>
        </a:p>
      </dgm:t>
    </dgm:pt>
    <dgm:pt modelId="{C2FB6E44-606E-4551-A49D-FFC14D38B2C5}" type="pres">
      <dgm:prSet presAssocID="{BE18589A-AB06-4209-91F9-C89C196FC50F}" presName="vert0" presStyleCnt="0">
        <dgm:presLayoutVars>
          <dgm:dir/>
          <dgm:animOne val="branch"/>
          <dgm:animLvl val="lvl"/>
        </dgm:presLayoutVars>
      </dgm:prSet>
      <dgm:spPr/>
    </dgm:pt>
    <dgm:pt modelId="{131065A5-1D67-4AA2-9BB9-8B231E97919D}" type="pres">
      <dgm:prSet presAssocID="{FF89CFAC-8CA4-4ED1-90B4-3719C911681C}" presName="thickLine" presStyleLbl="alignNode1" presStyleIdx="0" presStyleCnt="2"/>
      <dgm:spPr/>
    </dgm:pt>
    <dgm:pt modelId="{1ACCF497-EC96-4E6B-8ABF-2CDBCEB36989}" type="pres">
      <dgm:prSet presAssocID="{FF89CFAC-8CA4-4ED1-90B4-3719C911681C}" presName="horz1" presStyleCnt="0"/>
      <dgm:spPr/>
    </dgm:pt>
    <dgm:pt modelId="{D6F879CC-C769-4297-925A-D342946ED879}" type="pres">
      <dgm:prSet presAssocID="{FF89CFAC-8CA4-4ED1-90B4-3719C911681C}" presName="tx1" presStyleLbl="revTx" presStyleIdx="0" presStyleCnt="2"/>
      <dgm:spPr/>
    </dgm:pt>
    <dgm:pt modelId="{9D85702F-2E36-4C20-9B96-5BBE7D31DB1E}" type="pres">
      <dgm:prSet presAssocID="{FF89CFAC-8CA4-4ED1-90B4-3719C911681C}" presName="vert1" presStyleCnt="0"/>
      <dgm:spPr/>
    </dgm:pt>
    <dgm:pt modelId="{E16D7BF2-2625-4C62-AE8E-9A54146F51E3}" type="pres">
      <dgm:prSet presAssocID="{7DF2EBAB-7499-4BB3-84EE-E281195600C6}" presName="thickLine" presStyleLbl="alignNode1" presStyleIdx="1" presStyleCnt="2"/>
      <dgm:spPr/>
    </dgm:pt>
    <dgm:pt modelId="{BE6773AA-4E96-48AD-830C-9C7E0275213A}" type="pres">
      <dgm:prSet presAssocID="{7DF2EBAB-7499-4BB3-84EE-E281195600C6}" presName="horz1" presStyleCnt="0"/>
      <dgm:spPr/>
    </dgm:pt>
    <dgm:pt modelId="{4911B99B-549C-4E1D-89BC-33118451113F}" type="pres">
      <dgm:prSet presAssocID="{7DF2EBAB-7499-4BB3-84EE-E281195600C6}" presName="tx1" presStyleLbl="revTx" presStyleIdx="1" presStyleCnt="2"/>
      <dgm:spPr/>
    </dgm:pt>
    <dgm:pt modelId="{91A768C5-EBF9-47F9-9ED0-D35C03510869}" type="pres">
      <dgm:prSet presAssocID="{7DF2EBAB-7499-4BB3-84EE-E281195600C6}" presName="vert1" presStyleCnt="0"/>
      <dgm:spPr/>
    </dgm:pt>
  </dgm:ptLst>
  <dgm:cxnLst>
    <dgm:cxn modelId="{49434D43-0695-48A1-AEB9-32FA1E189837}" type="presOf" srcId="{FF89CFAC-8CA4-4ED1-90B4-3719C911681C}" destId="{D6F879CC-C769-4297-925A-D342946ED879}" srcOrd="0" destOrd="0" presId="urn:microsoft.com/office/officeart/2008/layout/LinedList"/>
    <dgm:cxn modelId="{4ABBE581-2E1B-4284-9E9D-FA6CBF5591D4}" type="presOf" srcId="{BE18589A-AB06-4209-91F9-C89C196FC50F}" destId="{C2FB6E44-606E-4551-A49D-FFC14D38B2C5}" srcOrd="0" destOrd="0" presId="urn:microsoft.com/office/officeart/2008/layout/LinedList"/>
    <dgm:cxn modelId="{C2280FB3-95DE-4D54-89D4-8B65BDE45DBE}" type="presOf" srcId="{7DF2EBAB-7499-4BB3-84EE-E281195600C6}" destId="{4911B99B-549C-4E1D-89BC-33118451113F}" srcOrd="0" destOrd="0" presId="urn:microsoft.com/office/officeart/2008/layout/LinedList"/>
    <dgm:cxn modelId="{04D707DE-4433-4764-A700-3E61067422EB}" srcId="{BE18589A-AB06-4209-91F9-C89C196FC50F}" destId="{FF89CFAC-8CA4-4ED1-90B4-3719C911681C}" srcOrd="0" destOrd="0" parTransId="{6FE0FEBA-6EEF-4E20-A4FB-7ED0B9990D36}" sibTransId="{518EF32E-7BB0-4BB9-AA33-00C8FFEBCD06}"/>
    <dgm:cxn modelId="{454EE7E8-6D40-4B8C-A276-48C20143A250}" srcId="{BE18589A-AB06-4209-91F9-C89C196FC50F}" destId="{7DF2EBAB-7499-4BB3-84EE-E281195600C6}" srcOrd="1" destOrd="0" parTransId="{D8937454-9E28-4AFA-9C57-CFE083B5E3BF}" sibTransId="{62FB5B95-96F8-49CD-996E-7B20D605087D}"/>
    <dgm:cxn modelId="{C5CE2D53-9D32-49A5-A323-8F36F5CE6A3A}" type="presParOf" srcId="{C2FB6E44-606E-4551-A49D-FFC14D38B2C5}" destId="{131065A5-1D67-4AA2-9BB9-8B231E97919D}" srcOrd="0" destOrd="0" presId="urn:microsoft.com/office/officeart/2008/layout/LinedList"/>
    <dgm:cxn modelId="{75B86A06-A3F7-4D71-8B18-0006DEAC9017}" type="presParOf" srcId="{C2FB6E44-606E-4551-A49D-FFC14D38B2C5}" destId="{1ACCF497-EC96-4E6B-8ABF-2CDBCEB36989}" srcOrd="1" destOrd="0" presId="urn:microsoft.com/office/officeart/2008/layout/LinedList"/>
    <dgm:cxn modelId="{5FBC6CC4-8665-4D43-928E-FCC012DF77E9}" type="presParOf" srcId="{1ACCF497-EC96-4E6B-8ABF-2CDBCEB36989}" destId="{D6F879CC-C769-4297-925A-D342946ED879}" srcOrd="0" destOrd="0" presId="urn:microsoft.com/office/officeart/2008/layout/LinedList"/>
    <dgm:cxn modelId="{BAF9FE3E-CAAD-4934-804F-DDCFF073EDA6}" type="presParOf" srcId="{1ACCF497-EC96-4E6B-8ABF-2CDBCEB36989}" destId="{9D85702F-2E36-4C20-9B96-5BBE7D31DB1E}" srcOrd="1" destOrd="0" presId="urn:microsoft.com/office/officeart/2008/layout/LinedList"/>
    <dgm:cxn modelId="{DF20E628-A866-4B98-AC78-9B23650D6D6E}" type="presParOf" srcId="{C2FB6E44-606E-4551-A49D-FFC14D38B2C5}" destId="{E16D7BF2-2625-4C62-AE8E-9A54146F51E3}" srcOrd="2" destOrd="0" presId="urn:microsoft.com/office/officeart/2008/layout/LinedList"/>
    <dgm:cxn modelId="{3433D1CE-23E5-4129-9AD9-CAC107B40E6C}" type="presParOf" srcId="{C2FB6E44-606E-4551-A49D-FFC14D38B2C5}" destId="{BE6773AA-4E96-48AD-830C-9C7E0275213A}" srcOrd="3" destOrd="0" presId="urn:microsoft.com/office/officeart/2008/layout/LinedList"/>
    <dgm:cxn modelId="{14CA03BF-6E07-400C-A038-DAADF28820BA}" type="presParOf" srcId="{BE6773AA-4E96-48AD-830C-9C7E0275213A}" destId="{4911B99B-549C-4E1D-89BC-33118451113F}" srcOrd="0" destOrd="0" presId="urn:microsoft.com/office/officeart/2008/layout/LinedList"/>
    <dgm:cxn modelId="{C0119B27-5CC5-4711-91DB-D737EB30A9E4}" type="presParOf" srcId="{BE6773AA-4E96-48AD-830C-9C7E0275213A}" destId="{91A768C5-EBF9-47F9-9ED0-D35C0351086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B7D24A-C357-43D4-9AB8-2A35EFB670F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198719F-8F48-4AFF-97BD-E8F70617A2A9}">
      <dgm:prSet/>
      <dgm:spPr/>
      <dgm:t>
        <a:bodyPr/>
        <a:lstStyle/>
        <a:p>
          <a:r>
            <a:rPr lang="en-US" b="0" i="0"/>
            <a:t>The code features a basic screen, with a text area and two buttons, one to log and one to retrieve the information.</a:t>
          </a:r>
          <a:endParaRPr lang="en-US"/>
        </a:p>
      </dgm:t>
    </dgm:pt>
    <dgm:pt modelId="{B490BAAC-1281-42A0-B764-FBC08DE2A06C}" type="parTrans" cxnId="{EA82DBA4-ED10-4619-8F6F-95D921FA6719}">
      <dgm:prSet/>
      <dgm:spPr/>
      <dgm:t>
        <a:bodyPr/>
        <a:lstStyle/>
        <a:p>
          <a:endParaRPr lang="en-US"/>
        </a:p>
      </dgm:t>
    </dgm:pt>
    <dgm:pt modelId="{3F7243E1-612D-428B-B3C2-C2D3C59560F7}" type="sibTrans" cxnId="{EA82DBA4-ED10-4619-8F6F-95D921FA6719}">
      <dgm:prSet/>
      <dgm:spPr/>
      <dgm:t>
        <a:bodyPr/>
        <a:lstStyle/>
        <a:p>
          <a:endParaRPr lang="en-US"/>
        </a:p>
      </dgm:t>
    </dgm:pt>
    <dgm:pt modelId="{40CD34FD-C7DA-440E-98C5-5FC29D46211B}">
      <dgm:prSet/>
      <dgm:spPr/>
      <dgm:t>
        <a:bodyPr/>
        <a:lstStyle/>
        <a:p>
          <a:r>
            <a:rPr lang="en-US" b="0" i="0"/>
            <a:t>This simple design allows for easy functions and access, which we prioritized for our own use.</a:t>
          </a:r>
          <a:endParaRPr lang="en-US"/>
        </a:p>
      </dgm:t>
    </dgm:pt>
    <dgm:pt modelId="{850B7FAD-30E1-43FB-864D-F8AE87C1FE35}" type="parTrans" cxnId="{C12B3B2D-A75F-47ED-AB24-CF9C190C2644}">
      <dgm:prSet/>
      <dgm:spPr/>
      <dgm:t>
        <a:bodyPr/>
        <a:lstStyle/>
        <a:p>
          <a:endParaRPr lang="en-US"/>
        </a:p>
      </dgm:t>
    </dgm:pt>
    <dgm:pt modelId="{22674739-3444-4B23-8C62-7026693A641E}" type="sibTrans" cxnId="{C12B3B2D-A75F-47ED-AB24-CF9C190C2644}">
      <dgm:prSet/>
      <dgm:spPr/>
      <dgm:t>
        <a:bodyPr/>
        <a:lstStyle/>
        <a:p>
          <a:endParaRPr lang="en-US"/>
        </a:p>
      </dgm:t>
    </dgm:pt>
    <dgm:pt modelId="{E328E036-6833-46E1-A685-1F1FE1275449}" type="pres">
      <dgm:prSet presAssocID="{26B7D24A-C357-43D4-9AB8-2A35EFB670FD}" presName="linear" presStyleCnt="0">
        <dgm:presLayoutVars>
          <dgm:animLvl val="lvl"/>
          <dgm:resizeHandles val="exact"/>
        </dgm:presLayoutVars>
      </dgm:prSet>
      <dgm:spPr/>
    </dgm:pt>
    <dgm:pt modelId="{953F52DB-40EA-4605-9BC5-0BEBE0FFD436}" type="pres">
      <dgm:prSet presAssocID="{C198719F-8F48-4AFF-97BD-E8F70617A2A9}" presName="parentText" presStyleLbl="node1" presStyleIdx="0" presStyleCnt="2">
        <dgm:presLayoutVars>
          <dgm:chMax val="0"/>
          <dgm:bulletEnabled val="1"/>
        </dgm:presLayoutVars>
      </dgm:prSet>
      <dgm:spPr/>
    </dgm:pt>
    <dgm:pt modelId="{87D85235-0C4C-4FDD-8879-C7838D6F94D8}" type="pres">
      <dgm:prSet presAssocID="{3F7243E1-612D-428B-B3C2-C2D3C59560F7}" presName="spacer" presStyleCnt="0"/>
      <dgm:spPr/>
    </dgm:pt>
    <dgm:pt modelId="{0FFA201F-19E1-4A2D-9BBC-08D158A0728B}" type="pres">
      <dgm:prSet presAssocID="{40CD34FD-C7DA-440E-98C5-5FC29D46211B}" presName="parentText" presStyleLbl="node1" presStyleIdx="1" presStyleCnt="2">
        <dgm:presLayoutVars>
          <dgm:chMax val="0"/>
          <dgm:bulletEnabled val="1"/>
        </dgm:presLayoutVars>
      </dgm:prSet>
      <dgm:spPr/>
    </dgm:pt>
  </dgm:ptLst>
  <dgm:cxnLst>
    <dgm:cxn modelId="{8A536904-E91E-4BE1-AB72-EB8E59AB8C38}" type="presOf" srcId="{26B7D24A-C357-43D4-9AB8-2A35EFB670FD}" destId="{E328E036-6833-46E1-A685-1F1FE1275449}" srcOrd="0" destOrd="0" presId="urn:microsoft.com/office/officeart/2005/8/layout/vList2"/>
    <dgm:cxn modelId="{C12B3B2D-A75F-47ED-AB24-CF9C190C2644}" srcId="{26B7D24A-C357-43D4-9AB8-2A35EFB670FD}" destId="{40CD34FD-C7DA-440E-98C5-5FC29D46211B}" srcOrd="1" destOrd="0" parTransId="{850B7FAD-30E1-43FB-864D-F8AE87C1FE35}" sibTransId="{22674739-3444-4B23-8C62-7026693A641E}"/>
    <dgm:cxn modelId="{2A69775A-DFB4-4E4D-87D6-4CC6344AC8BF}" type="presOf" srcId="{40CD34FD-C7DA-440E-98C5-5FC29D46211B}" destId="{0FFA201F-19E1-4A2D-9BBC-08D158A0728B}" srcOrd="0" destOrd="0" presId="urn:microsoft.com/office/officeart/2005/8/layout/vList2"/>
    <dgm:cxn modelId="{49B9C28E-40A1-4BB5-8DAE-2C95C5AA77A8}" type="presOf" srcId="{C198719F-8F48-4AFF-97BD-E8F70617A2A9}" destId="{953F52DB-40EA-4605-9BC5-0BEBE0FFD436}" srcOrd="0" destOrd="0" presId="urn:microsoft.com/office/officeart/2005/8/layout/vList2"/>
    <dgm:cxn modelId="{EA82DBA4-ED10-4619-8F6F-95D921FA6719}" srcId="{26B7D24A-C357-43D4-9AB8-2A35EFB670FD}" destId="{C198719F-8F48-4AFF-97BD-E8F70617A2A9}" srcOrd="0" destOrd="0" parTransId="{B490BAAC-1281-42A0-B764-FBC08DE2A06C}" sibTransId="{3F7243E1-612D-428B-B3C2-C2D3C59560F7}"/>
    <dgm:cxn modelId="{282021BE-FF72-4AC6-AA0F-A895A9E6AA49}" type="presParOf" srcId="{E328E036-6833-46E1-A685-1F1FE1275449}" destId="{953F52DB-40EA-4605-9BC5-0BEBE0FFD436}" srcOrd="0" destOrd="0" presId="urn:microsoft.com/office/officeart/2005/8/layout/vList2"/>
    <dgm:cxn modelId="{FEDAE634-490F-4401-9CAB-A9C5AC510BB7}" type="presParOf" srcId="{E328E036-6833-46E1-A685-1F1FE1275449}" destId="{87D85235-0C4C-4FDD-8879-C7838D6F94D8}" srcOrd="1" destOrd="0" presId="urn:microsoft.com/office/officeart/2005/8/layout/vList2"/>
    <dgm:cxn modelId="{E3A31691-46DC-4ADF-991F-01765354FB4D}" type="presParOf" srcId="{E328E036-6833-46E1-A685-1F1FE1275449}" destId="{0FFA201F-19E1-4A2D-9BBC-08D158A0728B}"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6944FB-ED83-402D-AD8A-69CC03E820C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A9B9664-FE2F-4E58-A594-25E381E49765}">
      <dgm:prSet/>
      <dgm:spPr/>
      <dgm:t>
        <a:bodyPr/>
        <a:lstStyle/>
        <a:p>
          <a:r>
            <a:rPr lang="en-US" b="0" i="0"/>
            <a:t>Although we designed this product as a simple tracker for money spendings, this program can just as easily be used for stored any important information on a local file.</a:t>
          </a:r>
          <a:endParaRPr lang="en-US"/>
        </a:p>
      </dgm:t>
    </dgm:pt>
    <dgm:pt modelId="{FE6F040B-4C5A-48A6-BF37-8BE727D0E570}" type="parTrans" cxnId="{916A5892-F5CE-4706-AA34-D6BFEA5FC9BE}">
      <dgm:prSet/>
      <dgm:spPr/>
      <dgm:t>
        <a:bodyPr/>
        <a:lstStyle/>
        <a:p>
          <a:endParaRPr lang="en-US"/>
        </a:p>
      </dgm:t>
    </dgm:pt>
    <dgm:pt modelId="{67527CF5-CDA4-4F94-9CDA-3AD0CDE8630D}" type="sibTrans" cxnId="{916A5892-F5CE-4706-AA34-D6BFEA5FC9BE}">
      <dgm:prSet/>
      <dgm:spPr/>
      <dgm:t>
        <a:bodyPr/>
        <a:lstStyle/>
        <a:p>
          <a:endParaRPr lang="en-US"/>
        </a:p>
      </dgm:t>
    </dgm:pt>
    <dgm:pt modelId="{70C3F29F-A720-432E-917F-B8D287C6174D}">
      <dgm:prSet/>
      <dgm:spPr/>
      <dgm:t>
        <a:bodyPr/>
        <a:lstStyle/>
        <a:p>
          <a:r>
            <a:rPr lang="en-US" b="0" i="0"/>
            <a:t>It can even be used as an impromptu calendar, or password saver (not recommended), which can make the program more varied.</a:t>
          </a:r>
          <a:endParaRPr lang="en-US"/>
        </a:p>
      </dgm:t>
    </dgm:pt>
    <dgm:pt modelId="{597BC818-4E80-42D8-8E0B-2EA149812B6F}" type="parTrans" cxnId="{4175CEBB-BEAD-4487-9750-8CC2BDC7821F}">
      <dgm:prSet/>
      <dgm:spPr/>
      <dgm:t>
        <a:bodyPr/>
        <a:lstStyle/>
        <a:p>
          <a:endParaRPr lang="en-US"/>
        </a:p>
      </dgm:t>
    </dgm:pt>
    <dgm:pt modelId="{A218ABE4-8897-4FE6-A7E8-C7D3C87DF839}" type="sibTrans" cxnId="{4175CEBB-BEAD-4487-9750-8CC2BDC7821F}">
      <dgm:prSet/>
      <dgm:spPr/>
      <dgm:t>
        <a:bodyPr/>
        <a:lstStyle/>
        <a:p>
          <a:endParaRPr lang="en-US"/>
        </a:p>
      </dgm:t>
    </dgm:pt>
    <dgm:pt modelId="{B8A41F7C-52BB-4D2D-813C-347AE583B5DA}" type="pres">
      <dgm:prSet presAssocID="{C06944FB-ED83-402D-AD8A-69CC03E820C0}" presName="root" presStyleCnt="0">
        <dgm:presLayoutVars>
          <dgm:dir/>
          <dgm:resizeHandles val="exact"/>
        </dgm:presLayoutVars>
      </dgm:prSet>
      <dgm:spPr/>
    </dgm:pt>
    <dgm:pt modelId="{DA5FF71B-06FE-4B6C-B195-E939BCA98833}" type="pres">
      <dgm:prSet presAssocID="{BA9B9664-FE2F-4E58-A594-25E381E49765}" presName="compNode" presStyleCnt="0"/>
      <dgm:spPr/>
    </dgm:pt>
    <dgm:pt modelId="{A385A2AD-65A8-40E8-962C-6B6E08C9C5C8}" type="pres">
      <dgm:prSet presAssocID="{BA9B9664-FE2F-4E58-A594-25E381E49765}" presName="bgRect" presStyleLbl="bgShp" presStyleIdx="0" presStyleCnt="2"/>
      <dgm:spPr/>
    </dgm:pt>
    <dgm:pt modelId="{307FAE0A-6C47-43B3-8473-D1B192508371}" type="pres">
      <dgm:prSet presAssocID="{BA9B9664-FE2F-4E58-A594-25E381E4976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6A5BE24-C15B-41D0-B91D-59BF2E8BA1FD}" type="pres">
      <dgm:prSet presAssocID="{BA9B9664-FE2F-4E58-A594-25E381E49765}" presName="spaceRect" presStyleCnt="0"/>
      <dgm:spPr/>
    </dgm:pt>
    <dgm:pt modelId="{EF8D09F0-959D-4E41-9182-9532EA38F79A}" type="pres">
      <dgm:prSet presAssocID="{BA9B9664-FE2F-4E58-A594-25E381E49765}" presName="parTx" presStyleLbl="revTx" presStyleIdx="0" presStyleCnt="2">
        <dgm:presLayoutVars>
          <dgm:chMax val="0"/>
          <dgm:chPref val="0"/>
        </dgm:presLayoutVars>
      </dgm:prSet>
      <dgm:spPr/>
    </dgm:pt>
    <dgm:pt modelId="{40228C7D-E24D-4086-8F88-2C28A59E509F}" type="pres">
      <dgm:prSet presAssocID="{67527CF5-CDA4-4F94-9CDA-3AD0CDE8630D}" presName="sibTrans" presStyleCnt="0"/>
      <dgm:spPr/>
    </dgm:pt>
    <dgm:pt modelId="{4DB3C843-E1DD-4A34-ADA3-BDAAAF2818C1}" type="pres">
      <dgm:prSet presAssocID="{70C3F29F-A720-432E-917F-B8D287C6174D}" presName="compNode" presStyleCnt="0"/>
      <dgm:spPr/>
    </dgm:pt>
    <dgm:pt modelId="{01577D05-2A7B-423E-AE40-12B00E5FB8D4}" type="pres">
      <dgm:prSet presAssocID="{70C3F29F-A720-432E-917F-B8D287C6174D}" presName="bgRect" presStyleLbl="bgShp" presStyleIdx="1" presStyleCnt="2"/>
      <dgm:spPr/>
    </dgm:pt>
    <dgm:pt modelId="{E9924C18-2A8B-4AFD-BF81-AD7B7F9D8431}" type="pres">
      <dgm:prSet presAssocID="{70C3F29F-A720-432E-917F-B8D287C617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352DED78-6B06-48BF-ABF8-296BCEB3FF41}" type="pres">
      <dgm:prSet presAssocID="{70C3F29F-A720-432E-917F-B8D287C6174D}" presName="spaceRect" presStyleCnt="0"/>
      <dgm:spPr/>
    </dgm:pt>
    <dgm:pt modelId="{43DBD65A-4E5C-4EF3-9C56-283450245E70}" type="pres">
      <dgm:prSet presAssocID="{70C3F29F-A720-432E-917F-B8D287C6174D}" presName="parTx" presStyleLbl="revTx" presStyleIdx="1" presStyleCnt="2">
        <dgm:presLayoutVars>
          <dgm:chMax val="0"/>
          <dgm:chPref val="0"/>
        </dgm:presLayoutVars>
      </dgm:prSet>
      <dgm:spPr/>
    </dgm:pt>
  </dgm:ptLst>
  <dgm:cxnLst>
    <dgm:cxn modelId="{1F0DB564-631E-4745-BD96-B44C90A27904}" type="presOf" srcId="{70C3F29F-A720-432E-917F-B8D287C6174D}" destId="{43DBD65A-4E5C-4EF3-9C56-283450245E70}" srcOrd="0" destOrd="0" presId="urn:microsoft.com/office/officeart/2018/2/layout/IconVerticalSolidList"/>
    <dgm:cxn modelId="{99FD0E4F-5D6F-4E61-843E-9C10B9C508FB}" type="presOf" srcId="{C06944FB-ED83-402D-AD8A-69CC03E820C0}" destId="{B8A41F7C-52BB-4D2D-813C-347AE583B5DA}" srcOrd="0" destOrd="0" presId="urn:microsoft.com/office/officeart/2018/2/layout/IconVerticalSolidList"/>
    <dgm:cxn modelId="{916A5892-F5CE-4706-AA34-D6BFEA5FC9BE}" srcId="{C06944FB-ED83-402D-AD8A-69CC03E820C0}" destId="{BA9B9664-FE2F-4E58-A594-25E381E49765}" srcOrd="0" destOrd="0" parTransId="{FE6F040B-4C5A-48A6-BF37-8BE727D0E570}" sibTransId="{67527CF5-CDA4-4F94-9CDA-3AD0CDE8630D}"/>
    <dgm:cxn modelId="{36BCAAAC-B8A4-4CBB-9696-F2568ACE1CFA}" type="presOf" srcId="{BA9B9664-FE2F-4E58-A594-25E381E49765}" destId="{EF8D09F0-959D-4E41-9182-9532EA38F79A}" srcOrd="0" destOrd="0" presId="urn:microsoft.com/office/officeart/2018/2/layout/IconVerticalSolidList"/>
    <dgm:cxn modelId="{4175CEBB-BEAD-4487-9750-8CC2BDC7821F}" srcId="{C06944FB-ED83-402D-AD8A-69CC03E820C0}" destId="{70C3F29F-A720-432E-917F-B8D287C6174D}" srcOrd="1" destOrd="0" parTransId="{597BC818-4E80-42D8-8E0B-2EA149812B6F}" sibTransId="{A218ABE4-8897-4FE6-A7E8-C7D3C87DF839}"/>
    <dgm:cxn modelId="{E033F614-8CFC-4D09-9CD1-1BA96152F3EB}" type="presParOf" srcId="{B8A41F7C-52BB-4D2D-813C-347AE583B5DA}" destId="{DA5FF71B-06FE-4B6C-B195-E939BCA98833}" srcOrd="0" destOrd="0" presId="urn:microsoft.com/office/officeart/2018/2/layout/IconVerticalSolidList"/>
    <dgm:cxn modelId="{EBE23461-6BBF-449B-87EB-2B2519376F97}" type="presParOf" srcId="{DA5FF71B-06FE-4B6C-B195-E939BCA98833}" destId="{A385A2AD-65A8-40E8-962C-6B6E08C9C5C8}" srcOrd="0" destOrd="0" presId="urn:microsoft.com/office/officeart/2018/2/layout/IconVerticalSolidList"/>
    <dgm:cxn modelId="{84ECCF33-8FE8-40E1-87C3-63E6DE10B91C}" type="presParOf" srcId="{DA5FF71B-06FE-4B6C-B195-E939BCA98833}" destId="{307FAE0A-6C47-43B3-8473-D1B192508371}" srcOrd="1" destOrd="0" presId="urn:microsoft.com/office/officeart/2018/2/layout/IconVerticalSolidList"/>
    <dgm:cxn modelId="{CA40ADA1-657C-47A9-988E-115EC9527E4A}" type="presParOf" srcId="{DA5FF71B-06FE-4B6C-B195-E939BCA98833}" destId="{E6A5BE24-C15B-41D0-B91D-59BF2E8BA1FD}" srcOrd="2" destOrd="0" presId="urn:microsoft.com/office/officeart/2018/2/layout/IconVerticalSolidList"/>
    <dgm:cxn modelId="{973FF630-FE5B-4CD0-B53F-FFA52BE09FD7}" type="presParOf" srcId="{DA5FF71B-06FE-4B6C-B195-E939BCA98833}" destId="{EF8D09F0-959D-4E41-9182-9532EA38F79A}" srcOrd="3" destOrd="0" presId="urn:microsoft.com/office/officeart/2018/2/layout/IconVerticalSolidList"/>
    <dgm:cxn modelId="{6D97C3C8-591B-41E7-B3E9-0CFF7F459DC6}" type="presParOf" srcId="{B8A41F7C-52BB-4D2D-813C-347AE583B5DA}" destId="{40228C7D-E24D-4086-8F88-2C28A59E509F}" srcOrd="1" destOrd="0" presId="urn:microsoft.com/office/officeart/2018/2/layout/IconVerticalSolidList"/>
    <dgm:cxn modelId="{4D4A67DE-6F0D-4C7B-8804-AC968A10540F}" type="presParOf" srcId="{B8A41F7C-52BB-4D2D-813C-347AE583B5DA}" destId="{4DB3C843-E1DD-4A34-ADA3-BDAAAF2818C1}" srcOrd="2" destOrd="0" presId="urn:microsoft.com/office/officeart/2018/2/layout/IconVerticalSolidList"/>
    <dgm:cxn modelId="{8780715D-D3DE-4F5E-A07B-F938BC66342E}" type="presParOf" srcId="{4DB3C843-E1DD-4A34-ADA3-BDAAAF2818C1}" destId="{01577D05-2A7B-423E-AE40-12B00E5FB8D4}" srcOrd="0" destOrd="0" presId="urn:microsoft.com/office/officeart/2018/2/layout/IconVerticalSolidList"/>
    <dgm:cxn modelId="{8FBF8677-0E60-46AD-AC2A-0A725622B0AC}" type="presParOf" srcId="{4DB3C843-E1DD-4A34-ADA3-BDAAAF2818C1}" destId="{E9924C18-2A8B-4AFD-BF81-AD7B7F9D8431}" srcOrd="1" destOrd="0" presId="urn:microsoft.com/office/officeart/2018/2/layout/IconVerticalSolidList"/>
    <dgm:cxn modelId="{98CD1101-61F3-4D32-AF83-B954D7FA5A24}" type="presParOf" srcId="{4DB3C843-E1DD-4A34-ADA3-BDAAAF2818C1}" destId="{352DED78-6B06-48BF-ABF8-296BCEB3FF41}" srcOrd="2" destOrd="0" presId="urn:microsoft.com/office/officeart/2018/2/layout/IconVerticalSolidList"/>
    <dgm:cxn modelId="{37F7D6F1-F94E-454F-83BB-B99810960CDA}" type="presParOf" srcId="{4DB3C843-E1DD-4A34-ADA3-BDAAAF2818C1}" destId="{43DBD65A-4E5C-4EF3-9C56-283450245E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21DEE7-BCA3-4A7C-AC66-DDF82BE2BE63}"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77A5CF3A-9678-4A4D-993E-34DAD6A9362C}">
      <dgm:prSet/>
      <dgm:spPr/>
      <dgm:t>
        <a:bodyPr/>
        <a:lstStyle/>
        <a:p>
          <a:r>
            <a:rPr lang="en-US" b="0" i="0"/>
            <a:t>We developed this application using IntelliJ, adding in different functions at a time until it worked easily and efficiently.</a:t>
          </a:r>
          <a:endParaRPr lang="en-US"/>
        </a:p>
      </dgm:t>
    </dgm:pt>
    <dgm:pt modelId="{36E6856D-2886-496E-BD91-83CAAB6D7DE7}" type="parTrans" cxnId="{3C1F9781-FDFB-43B1-9C84-7A602E44DBC0}">
      <dgm:prSet/>
      <dgm:spPr/>
      <dgm:t>
        <a:bodyPr/>
        <a:lstStyle/>
        <a:p>
          <a:endParaRPr lang="en-US"/>
        </a:p>
      </dgm:t>
    </dgm:pt>
    <dgm:pt modelId="{6F8C7662-0820-4FA7-A368-1D78626ED223}" type="sibTrans" cxnId="{3C1F9781-FDFB-43B1-9C84-7A602E44DBC0}">
      <dgm:prSet/>
      <dgm:spPr/>
      <dgm:t>
        <a:bodyPr/>
        <a:lstStyle/>
        <a:p>
          <a:endParaRPr lang="en-US"/>
        </a:p>
      </dgm:t>
    </dgm:pt>
    <dgm:pt modelId="{0CED2CDD-5353-4394-8A39-BEF53DFC2442}">
      <dgm:prSet/>
      <dgm:spPr/>
      <dgm:t>
        <a:bodyPr/>
        <a:lstStyle/>
        <a:p>
          <a:r>
            <a:rPr lang="en-US" b="0" i="0"/>
            <a:t>There were a few struggled in the construction, such as the dating system, but with our experience in file io as well as some research, we managed to create a solid product.</a:t>
          </a:r>
          <a:endParaRPr lang="en-US"/>
        </a:p>
      </dgm:t>
    </dgm:pt>
    <dgm:pt modelId="{2DC773C3-E42B-4C8C-9985-129F828C6E18}" type="parTrans" cxnId="{50B0B3A4-ADD9-490F-A356-9801BF6404C6}">
      <dgm:prSet/>
      <dgm:spPr/>
      <dgm:t>
        <a:bodyPr/>
        <a:lstStyle/>
        <a:p>
          <a:endParaRPr lang="en-US"/>
        </a:p>
      </dgm:t>
    </dgm:pt>
    <dgm:pt modelId="{73A95144-FC51-454B-BE61-1B315E4240A3}" type="sibTrans" cxnId="{50B0B3A4-ADD9-490F-A356-9801BF6404C6}">
      <dgm:prSet/>
      <dgm:spPr/>
      <dgm:t>
        <a:bodyPr/>
        <a:lstStyle/>
        <a:p>
          <a:endParaRPr lang="en-US"/>
        </a:p>
      </dgm:t>
    </dgm:pt>
    <dgm:pt modelId="{BCD9894A-5C71-4D42-8E7A-0431613D0BCB}" type="pres">
      <dgm:prSet presAssocID="{7821DEE7-BCA3-4A7C-AC66-DDF82BE2BE63}" presName="hierChild1" presStyleCnt="0">
        <dgm:presLayoutVars>
          <dgm:chPref val="1"/>
          <dgm:dir/>
          <dgm:animOne val="branch"/>
          <dgm:animLvl val="lvl"/>
          <dgm:resizeHandles/>
        </dgm:presLayoutVars>
      </dgm:prSet>
      <dgm:spPr/>
    </dgm:pt>
    <dgm:pt modelId="{3EC6B6CE-EC91-46F6-8CE0-33EE3C616854}" type="pres">
      <dgm:prSet presAssocID="{77A5CF3A-9678-4A4D-993E-34DAD6A9362C}" presName="hierRoot1" presStyleCnt="0"/>
      <dgm:spPr/>
    </dgm:pt>
    <dgm:pt modelId="{26784981-CD17-40E3-AE9D-39DF82288B56}" type="pres">
      <dgm:prSet presAssocID="{77A5CF3A-9678-4A4D-993E-34DAD6A9362C}" presName="composite" presStyleCnt="0"/>
      <dgm:spPr/>
    </dgm:pt>
    <dgm:pt modelId="{BFEFF036-C586-4051-A5CE-4804B46C180B}" type="pres">
      <dgm:prSet presAssocID="{77A5CF3A-9678-4A4D-993E-34DAD6A9362C}" presName="background" presStyleLbl="node0" presStyleIdx="0" presStyleCnt="2"/>
      <dgm:spPr/>
    </dgm:pt>
    <dgm:pt modelId="{8BF4D51A-5F18-473D-B137-8448F2DA2E98}" type="pres">
      <dgm:prSet presAssocID="{77A5CF3A-9678-4A4D-993E-34DAD6A9362C}" presName="text" presStyleLbl="fgAcc0" presStyleIdx="0" presStyleCnt="2">
        <dgm:presLayoutVars>
          <dgm:chPref val="3"/>
        </dgm:presLayoutVars>
      </dgm:prSet>
      <dgm:spPr/>
    </dgm:pt>
    <dgm:pt modelId="{2092007F-01DF-40AB-85BC-5C13A93109FA}" type="pres">
      <dgm:prSet presAssocID="{77A5CF3A-9678-4A4D-993E-34DAD6A9362C}" presName="hierChild2" presStyleCnt="0"/>
      <dgm:spPr/>
    </dgm:pt>
    <dgm:pt modelId="{23F60DD8-9F2B-4211-B094-934B57A79FDB}" type="pres">
      <dgm:prSet presAssocID="{0CED2CDD-5353-4394-8A39-BEF53DFC2442}" presName="hierRoot1" presStyleCnt="0"/>
      <dgm:spPr/>
    </dgm:pt>
    <dgm:pt modelId="{FDA3C0AF-5115-420F-8223-4E63E0D05E26}" type="pres">
      <dgm:prSet presAssocID="{0CED2CDD-5353-4394-8A39-BEF53DFC2442}" presName="composite" presStyleCnt="0"/>
      <dgm:spPr/>
    </dgm:pt>
    <dgm:pt modelId="{BAD8980B-7E66-4CBC-BA15-D3CC46F31392}" type="pres">
      <dgm:prSet presAssocID="{0CED2CDD-5353-4394-8A39-BEF53DFC2442}" presName="background" presStyleLbl="node0" presStyleIdx="1" presStyleCnt="2"/>
      <dgm:spPr/>
    </dgm:pt>
    <dgm:pt modelId="{89B6731E-A3BD-4507-9D76-567FE01FBAB4}" type="pres">
      <dgm:prSet presAssocID="{0CED2CDD-5353-4394-8A39-BEF53DFC2442}" presName="text" presStyleLbl="fgAcc0" presStyleIdx="1" presStyleCnt="2">
        <dgm:presLayoutVars>
          <dgm:chPref val="3"/>
        </dgm:presLayoutVars>
      </dgm:prSet>
      <dgm:spPr/>
    </dgm:pt>
    <dgm:pt modelId="{0D9B5E69-75B4-4EC5-9B44-583BEB6749E3}" type="pres">
      <dgm:prSet presAssocID="{0CED2CDD-5353-4394-8A39-BEF53DFC2442}" presName="hierChild2" presStyleCnt="0"/>
      <dgm:spPr/>
    </dgm:pt>
  </dgm:ptLst>
  <dgm:cxnLst>
    <dgm:cxn modelId="{307B7D3E-88C4-4ABB-BC92-BC98BE385C38}" type="presOf" srcId="{77A5CF3A-9678-4A4D-993E-34DAD6A9362C}" destId="{8BF4D51A-5F18-473D-B137-8448F2DA2E98}" srcOrd="0" destOrd="0" presId="urn:microsoft.com/office/officeart/2005/8/layout/hierarchy1"/>
    <dgm:cxn modelId="{9A3B385C-D9B0-4ED5-AE20-B316AD6F2803}" type="presOf" srcId="{0CED2CDD-5353-4394-8A39-BEF53DFC2442}" destId="{89B6731E-A3BD-4507-9D76-567FE01FBAB4}" srcOrd="0" destOrd="0" presId="urn:microsoft.com/office/officeart/2005/8/layout/hierarchy1"/>
    <dgm:cxn modelId="{DA7A3F66-55B9-4EC4-ACAE-0242E4F48B81}" type="presOf" srcId="{7821DEE7-BCA3-4A7C-AC66-DDF82BE2BE63}" destId="{BCD9894A-5C71-4D42-8E7A-0431613D0BCB}" srcOrd="0" destOrd="0" presId="urn:microsoft.com/office/officeart/2005/8/layout/hierarchy1"/>
    <dgm:cxn modelId="{3C1F9781-FDFB-43B1-9C84-7A602E44DBC0}" srcId="{7821DEE7-BCA3-4A7C-AC66-DDF82BE2BE63}" destId="{77A5CF3A-9678-4A4D-993E-34DAD6A9362C}" srcOrd="0" destOrd="0" parTransId="{36E6856D-2886-496E-BD91-83CAAB6D7DE7}" sibTransId="{6F8C7662-0820-4FA7-A368-1D78626ED223}"/>
    <dgm:cxn modelId="{50B0B3A4-ADD9-490F-A356-9801BF6404C6}" srcId="{7821DEE7-BCA3-4A7C-AC66-DDF82BE2BE63}" destId="{0CED2CDD-5353-4394-8A39-BEF53DFC2442}" srcOrd="1" destOrd="0" parTransId="{2DC773C3-E42B-4C8C-9985-129F828C6E18}" sibTransId="{73A95144-FC51-454B-BE61-1B315E4240A3}"/>
    <dgm:cxn modelId="{89FD4560-BD98-494C-A273-7800F7009790}" type="presParOf" srcId="{BCD9894A-5C71-4D42-8E7A-0431613D0BCB}" destId="{3EC6B6CE-EC91-46F6-8CE0-33EE3C616854}" srcOrd="0" destOrd="0" presId="urn:microsoft.com/office/officeart/2005/8/layout/hierarchy1"/>
    <dgm:cxn modelId="{C712122E-8A03-450B-9FB7-F2B6E40FDF7C}" type="presParOf" srcId="{3EC6B6CE-EC91-46F6-8CE0-33EE3C616854}" destId="{26784981-CD17-40E3-AE9D-39DF82288B56}" srcOrd="0" destOrd="0" presId="urn:microsoft.com/office/officeart/2005/8/layout/hierarchy1"/>
    <dgm:cxn modelId="{5CDAD1F7-CFFC-49C5-A421-B94DD37D66FB}" type="presParOf" srcId="{26784981-CD17-40E3-AE9D-39DF82288B56}" destId="{BFEFF036-C586-4051-A5CE-4804B46C180B}" srcOrd="0" destOrd="0" presId="urn:microsoft.com/office/officeart/2005/8/layout/hierarchy1"/>
    <dgm:cxn modelId="{175B8A0D-8684-4A66-8B8D-33420E41561D}" type="presParOf" srcId="{26784981-CD17-40E3-AE9D-39DF82288B56}" destId="{8BF4D51A-5F18-473D-B137-8448F2DA2E98}" srcOrd="1" destOrd="0" presId="urn:microsoft.com/office/officeart/2005/8/layout/hierarchy1"/>
    <dgm:cxn modelId="{605BF530-D219-4B0B-99E7-BCA2E72DB03F}" type="presParOf" srcId="{3EC6B6CE-EC91-46F6-8CE0-33EE3C616854}" destId="{2092007F-01DF-40AB-85BC-5C13A93109FA}" srcOrd="1" destOrd="0" presId="urn:microsoft.com/office/officeart/2005/8/layout/hierarchy1"/>
    <dgm:cxn modelId="{818738B4-6F15-46C5-8FBC-20BD13B3F1A4}" type="presParOf" srcId="{BCD9894A-5C71-4D42-8E7A-0431613D0BCB}" destId="{23F60DD8-9F2B-4211-B094-934B57A79FDB}" srcOrd="1" destOrd="0" presId="urn:microsoft.com/office/officeart/2005/8/layout/hierarchy1"/>
    <dgm:cxn modelId="{63F1E9B1-8F08-4303-B538-70739DFE913F}" type="presParOf" srcId="{23F60DD8-9F2B-4211-B094-934B57A79FDB}" destId="{FDA3C0AF-5115-420F-8223-4E63E0D05E26}" srcOrd="0" destOrd="0" presId="urn:microsoft.com/office/officeart/2005/8/layout/hierarchy1"/>
    <dgm:cxn modelId="{B6A8E267-545E-40A2-9612-8E7B28C56B70}" type="presParOf" srcId="{FDA3C0AF-5115-420F-8223-4E63E0D05E26}" destId="{BAD8980B-7E66-4CBC-BA15-D3CC46F31392}" srcOrd="0" destOrd="0" presId="urn:microsoft.com/office/officeart/2005/8/layout/hierarchy1"/>
    <dgm:cxn modelId="{03307CF5-F27A-435F-8B26-04FB7154F151}" type="presParOf" srcId="{FDA3C0AF-5115-420F-8223-4E63E0D05E26}" destId="{89B6731E-A3BD-4507-9D76-567FE01FBAB4}" srcOrd="1" destOrd="0" presId="urn:microsoft.com/office/officeart/2005/8/layout/hierarchy1"/>
    <dgm:cxn modelId="{9923C286-1D1B-4C78-BE99-EBEA3B91CC6E}" type="presParOf" srcId="{23F60DD8-9F2B-4211-B094-934B57A79FDB}" destId="{0D9B5E69-75B4-4EC5-9B44-583BEB6749E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065A5-1D67-4AA2-9BB9-8B231E97919D}">
      <dsp:nvSpPr>
        <dsp:cNvPr id="0" name=""/>
        <dsp:cNvSpPr/>
      </dsp:nvSpPr>
      <dsp:spPr>
        <a:xfrm>
          <a:off x="0" y="0"/>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F879CC-C769-4297-925A-D342946ED879}">
      <dsp:nvSpPr>
        <dsp:cNvPr id="0" name=""/>
        <dsp:cNvSpPr/>
      </dsp:nvSpPr>
      <dsp:spPr>
        <a:xfrm>
          <a:off x="0" y="0"/>
          <a:ext cx="6391275" cy="2623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Coming up on summer, we wanted to make an app that would allow us to monitor our summer spendings, as well as any other important stored information that we might need.</a:t>
          </a:r>
          <a:endParaRPr lang="en-US" sz="2800" kern="1200"/>
        </a:p>
      </dsp:txBody>
      <dsp:txXfrm>
        <a:off x="0" y="0"/>
        <a:ext cx="6391275" cy="2623343"/>
      </dsp:txXfrm>
    </dsp:sp>
    <dsp:sp modelId="{E16D7BF2-2625-4C62-AE8E-9A54146F51E3}">
      <dsp:nvSpPr>
        <dsp:cNvPr id="0" name=""/>
        <dsp:cNvSpPr/>
      </dsp:nvSpPr>
      <dsp:spPr>
        <a:xfrm>
          <a:off x="0" y="2623343"/>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11B99B-549C-4E1D-89BC-33118451113F}">
      <dsp:nvSpPr>
        <dsp:cNvPr id="0" name=""/>
        <dsp:cNvSpPr/>
      </dsp:nvSpPr>
      <dsp:spPr>
        <a:xfrm>
          <a:off x="0" y="2623343"/>
          <a:ext cx="6391275" cy="2623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0" i="0" kern="1200"/>
            <a:t>As such, we designed a simple program that allows us to date and locally store information, which can be easily retrieved and displayed.</a:t>
          </a:r>
          <a:endParaRPr lang="en-US" sz="2800" kern="1200"/>
        </a:p>
      </dsp:txBody>
      <dsp:txXfrm>
        <a:off x="0" y="2623343"/>
        <a:ext cx="6391275" cy="2623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F52DB-40EA-4605-9BC5-0BEBE0FFD436}">
      <dsp:nvSpPr>
        <dsp:cNvPr id="0" name=""/>
        <dsp:cNvSpPr/>
      </dsp:nvSpPr>
      <dsp:spPr>
        <a:xfrm>
          <a:off x="0" y="366233"/>
          <a:ext cx="6391275" cy="221247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The code features a basic screen, with a text area and two buttons, one to log and one to retrieve the information.</a:t>
          </a:r>
          <a:endParaRPr lang="en-US" sz="3100" kern="1200"/>
        </a:p>
      </dsp:txBody>
      <dsp:txXfrm>
        <a:off x="108004" y="474237"/>
        <a:ext cx="6175267" cy="1996462"/>
      </dsp:txXfrm>
    </dsp:sp>
    <dsp:sp modelId="{0FFA201F-19E1-4A2D-9BBC-08D158A0728B}">
      <dsp:nvSpPr>
        <dsp:cNvPr id="0" name=""/>
        <dsp:cNvSpPr/>
      </dsp:nvSpPr>
      <dsp:spPr>
        <a:xfrm>
          <a:off x="0" y="2667983"/>
          <a:ext cx="6391275" cy="221247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0" i="0" kern="1200"/>
            <a:t>This simple design allows for easy functions and access, which we prioritized for our own use.</a:t>
          </a:r>
          <a:endParaRPr lang="en-US" sz="3100" kern="1200"/>
        </a:p>
      </dsp:txBody>
      <dsp:txXfrm>
        <a:off x="108004" y="2775987"/>
        <a:ext cx="6175267" cy="19964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85A2AD-65A8-40E8-962C-6B6E08C9C5C8}">
      <dsp:nvSpPr>
        <dsp:cNvPr id="0" name=""/>
        <dsp:cNvSpPr/>
      </dsp:nvSpPr>
      <dsp:spPr>
        <a:xfrm>
          <a:off x="0" y="852586"/>
          <a:ext cx="6391275"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FAE0A-6C47-43B3-8473-D1B192508371}">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8D09F0-959D-4E41-9182-9532EA38F79A}">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55650">
            <a:lnSpc>
              <a:spcPct val="90000"/>
            </a:lnSpc>
            <a:spcBef>
              <a:spcPct val="0"/>
            </a:spcBef>
            <a:spcAft>
              <a:spcPct val="35000"/>
            </a:spcAft>
            <a:buNone/>
          </a:pPr>
          <a:r>
            <a:rPr lang="en-US" sz="1700" b="0" i="0" kern="1200"/>
            <a:t>Although we designed this product as a simple tracker for money spendings, this program can just as easily be used for stored any important information on a local file.</a:t>
          </a:r>
          <a:endParaRPr lang="en-US" sz="1700" kern="1200"/>
        </a:p>
      </dsp:txBody>
      <dsp:txXfrm>
        <a:off x="1817977" y="852586"/>
        <a:ext cx="4573297" cy="1574006"/>
      </dsp:txXfrm>
    </dsp:sp>
    <dsp:sp modelId="{01577D05-2A7B-423E-AE40-12B00E5FB8D4}">
      <dsp:nvSpPr>
        <dsp:cNvPr id="0" name=""/>
        <dsp:cNvSpPr/>
      </dsp:nvSpPr>
      <dsp:spPr>
        <a:xfrm>
          <a:off x="0" y="2820094"/>
          <a:ext cx="6391275"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924C18-2A8B-4AFD-BF81-AD7B7F9D8431}">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3DBD65A-4E5C-4EF3-9C56-283450245E70}">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755650">
            <a:lnSpc>
              <a:spcPct val="90000"/>
            </a:lnSpc>
            <a:spcBef>
              <a:spcPct val="0"/>
            </a:spcBef>
            <a:spcAft>
              <a:spcPct val="35000"/>
            </a:spcAft>
            <a:buNone/>
          </a:pPr>
          <a:r>
            <a:rPr lang="en-US" sz="1700" b="0" i="0" kern="1200"/>
            <a:t>It can even be used as an impromptu calendar, or password saver (not recommended), which can make the program more varied.</a:t>
          </a:r>
          <a:endParaRPr lang="en-US" sz="1700" kern="1200"/>
        </a:p>
      </dsp:txBody>
      <dsp:txXfrm>
        <a:off x="1817977" y="2820094"/>
        <a:ext cx="4573297" cy="1574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EFF036-C586-4051-A5CE-4804B46C180B}">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BF4D51A-5F18-473D-B137-8448F2DA2E98}">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We developed this application using IntelliJ, adding in different functions at a time until it worked easily and efficiently.</a:t>
          </a:r>
          <a:endParaRPr lang="en-US" sz="2200" kern="1200"/>
        </a:p>
      </dsp:txBody>
      <dsp:txXfrm>
        <a:off x="536117" y="696288"/>
        <a:ext cx="3970751" cy="2465433"/>
      </dsp:txXfrm>
    </dsp:sp>
    <dsp:sp modelId="{BAD8980B-7E66-4CBC-BA15-D3CC46F313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89B6731E-A3BD-4507-9D76-567FE01FBAB4}">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a:t>There were a few struggled in the construction, such as the dating system, but with our experience in file io as well as some research, we managed to create a solid product.</a:t>
          </a:r>
          <a:endParaRPr lang="en-US" sz="2200" kern="120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987947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4C670-7B88-4414-8368-D04E31FBBCE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259554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683428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1490695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1044799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4C670-7B88-4414-8368-D04E31FBBCEB}"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1085509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0A4C670-7B88-4414-8368-D04E31FBBCEB}" type="datetimeFigureOut">
              <a:rPr lang="en-US" smtClean="0"/>
              <a:t>6/3/2025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3729336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2495564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129277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2370912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A4C670-7B88-4414-8368-D04E31FBBCEB}"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100780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A4C670-7B88-4414-8368-D04E31FBBCE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391220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A4C670-7B88-4414-8368-D04E31FBBCEB}"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610483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A4C670-7B88-4414-8368-D04E31FBBCEB}"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88594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A4C670-7B88-4414-8368-D04E31FBBCEB}"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136216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4C670-7B88-4414-8368-D04E31FBBCE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401723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A4C670-7B88-4414-8368-D04E31FBBCEB}"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D3B776-5C16-4CAD-866A-1D6D79DABE5D}" type="slidenum">
              <a:rPr lang="en-US" smtClean="0"/>
              <a:t>‹#›</a:t>
            </a:fld>
            <a:endParaRPr lang="en-US"/>
          </a:p>
        </p:txBody>
      </p:sp>
    </p:spTree>
    <p:extLst>
      <p:ext uri="{BB962C8B-B14F-4D97-AF65-F5344CB8AC3E}">
        <p14:creationId xmlns:p14="http://schemas.microsoft.com/office/powerpoint/2010/main" val="3276642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0A4C670-7B88-4414-8368-D04E31FBBCEB}" type="datetimeFigureOut">
              <a:rPr lang="en-US" smtClean="0"/>
              <a:t>6/3/2025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D3B776-5C16-4CAD-866A-1D6D79DABE5D}" type="slidenum">
              <a:rPr lang="en-US" smtClean="0"/>
              <a:t>‹#›</a:t>
            </a:fld>
            <a:endParaRPr lang="en-US"/>
          </a:p>
        </p:txBody>
      </p:sp>
    </p:spTree>
    <p:extLst>
      <p:ext uri="{BB962C8B-B14F-4D97-AF65-F5344CB8AC3E}">
        <p14:creationId xmlns:p14="http://schemas.microsoft.com/office/powerpoint/2010/main" val="1067739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16A1-B6A5-E95B-1228-9F8606F3E7DE}"/>
              </a:ext>
            </a:extLst>
          </p:cNvPr>
          <p:cNvSpPr>
            <a:spLocks noGrp="1"/>
          </p:cNvSpPr>
          <p:nvPr>
            <p:ph type="ctrTitle"/>
          </p:nvPr>
        </p:nvSpPr>
        <p:spPr/>
        <p:txBody>
          <a:bodyPr/>
          <a:lstStyle/>
          <a:p>
            <a:r>
              <a:rPr lang="en-US" dirty="0"/>
              <a:t>Budget Tracker Presentation</a:t>
            </a:r>
          </a:p>
        </p:txBody>
      </p:sp>
      <p:sp>
        <p:nvSpPr>
          <p:cNvPr id="3" name="Subtitle 2">
            <a:extLst>
              <a:ext uri="{FF2B5EF4-FFF2-40B4-BE49-F238E27FC236}">
                <a16:creationId xmlns:a16="http://schemas.microsoft.com/office/drawing/2014/main" id="{0DF898B5-F9FC-E7C4-AFCD-2EB21BB516D4}"/>
              </a:ext>
            </a:extLst>
          </p:cNvPr>
          <p:cNvSpPr>
            <a:spLocks noGrp="1"/>
          </p:cNvSpPr>
          <p:nvPr>
            <p:ph type="subTitle" idx="1"/>
          </p:nvPr>
        </p:nvSpPr>
        <p:spPr/>
        <p:txBody>
          <a:bodyPr/>
          <a:lstStyle/>
          <a:p>
            <a:r>
              <a:rPr lang="en-US" dirty="0"/>
              <a:t>Austin W, Eason T</a:t>
            </a:r>
          </a:p>
        </p:txBody>
      </p:sp>
    </p:spTree>
    <p:extLst>
      <p:ext uri="{BB962C8B-B14F-4D97-AF65-F5344CB8AC3E}">
        <p14:creationId xmlns:p14="http://schemas.microsoft.com/office/powerpoint/2010/main" val="205662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30C032B1-9D26-84CA-8546-CB80F5034748}"/>
              </a:ext>
            </a:extLst>
          </p:cNvPr>
          <p:cNvSpPr>
            <a:spLocks noGrp="1"/>
          </p:cNvSpPr>
          <p:nvPr>
            <p:ph type="title"/>
          </p:nvPr>
        </p:nvSpPr>
        <p:spPr>
          <a:xfrm>
            <a:off x="1154955" y="973667"/>
            <a:ext cx="2942210" cy="4833745"/>
          </a:xfrm>
        </p:spPr>
        <p:txBody>
          <a:bodyPr>
            <a:normAutofit/>
          </a:bodyPr>
          <a:lstStyle/>
          <a:p>
            <a:r>
              <a:rPr lang="en-US">
                <a:solidFill>
                  <a:srgbClr val="EBEBEB"/>
                </a:solidFill>
              </a:rPr>
              <a:t>Rationale</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D3983056-BA0A-0FAF-9617-74BA9730FD7D}"/>
              </a:ext>
            </a:extLst>
          </p:cNvPr>
          <p:cNvGraphicFramePr>
            <a:graphicFrameLocks noGrp="1"/>
          </p:cNvGraphicFramePr>
          <p:nvPr>
            <p:ph idx="1"/>
            <p:extLst>
              <p:ext uri="{D42A27DB-BD31-4B8C-83A1-F6EECF244321}">
                <p14:modId xmlns:p14="http://schemas.microsoft.com/office/powerpoint/2010/main" val="359875032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8713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7D0F03DE-A25C-2146-7AB2-CE5FB37365D3}"/>
              </a:ext>
            </a:extLst>
          </p:cNvPr>
          <p:cNvSpPr>
            <a:spLocks noGrp="1"/>
          </p:cNvSpPr>
          <p:nvPr>
            <p:ph type="title"/>
          </p:nvPr>
        </p:nvSpPr>
        <p:spPr>
          <a:xfrm>
            <a:off x="1154955" y="973667"/>
            <a:ext cx="2942210" cy="4833745"/>
          </a:xfrm>
        </p:spPr>
        <p:txBody>
          <a:bodyPr>
            <a:normAutofit/>
          </a:bodyPr>
          <a:lstStyle/>
          <a:p>
            <a:r>
              <a:rPr lang="en-US">
                <a:solidFill>
                  <a:srgbClr val="EBEBEB"/>
                </a:solidFill>
              </a:rPr>
              <a:t>Code and functionality</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952CEF5-6FF7-9C2D-5789-CD8A6CDCE6C2}"/>
              </a:ext>
            </a:extLst>
          </p:cNvPr>
          <p:cNvGraphicFramePr>
            <a:graphicFrameLocks noGrp="1"/>
          </p:cNvGraphicFramePr>
          <p:nvPr>
            <p:ph idx="1"/>
            <p:extLst>
              <p:ext uri="{D42A27DB-BD31-4B8C-83A1-F6EECF244321}">
                <p14:modId xmlns:p14="http://schemas.microsoft.com/office/powerpoint/2010/main" val="117655295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35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EFABB102-64CF-6D4D-6D68-7DCB489AEBC9}"/>
              </a:ext>
            </a:extLst>
          </p:cNvPr>
          <p:cNvSpPr>
            <a:spLocks noGrp="1"/>
          </p:cNvSpPr>
          <p:nvPr>
            <p:ph type="title"/>
          </p:nvPr>
        </p:nvSpPr>
        <p:spPr>
          <a:xfrm>
            <a:off x="1154955" y="973667"/>
            <a:ext cx="2942210" cy="4833745"/>
          </a:xfrm>
        </p:spPr>
        <p:txBody>
          <a:bodyPr>
            <a:normAutofit/>
          </a:bodyPr>
          <a:lstStyle/>
          <a:p>
            <a:r>
              <a:rPr lang="en-US">
                <a:solidFill>
                  <a:srgbClr val="EBEBEB"/>
                </a:solidFill>
              </a:rPr>
              <a:t>Applications</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0203AF5-CE4A-81C7-319A-A1CC484D831D}"/>
              </a:ext>
            </a:extLst>
          </p:cNvPr>
          <p:cNvGraphicFramePr>
            <a:graphicFrameLocks noGrp="1"/>
          </p:cNvGraphicFramePr>
          <p:nvPr>
            <p:ph idx="1"/>
            <p:extLst>
              <p:ext uri="{D42A27DB-BD31-4B8C-83A1-F6EECF244321}">
                <p14:modId xmlns:p14="http://schemas.microsoft.com/office/powerpoint/2010/main" val="13323005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257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E3B8537-4C7D-5EF6-791D-A38510EBB966}"/>
              </a:ext>
            </a:extLst>
          </p:cNvPr>
          <p:cNvSpPr>
            <a:spLocks noGrp="1"/>
          </p:cNvSpPr>
          <p:nvPr>
            <p:ph type="title"/>
          </p:nvPr>
        </p:nvSpPr>
        <p:spPr>
          <a:xfrm>
            <a:off x="1154954" y="973668"/>
            <a:ext cx="8761413" cy="706964"/>
          </a:xfrm>
        </p:spPr>
        <p:txBody>
          <a:bodyPr>
            <a:normAutofit/>
          </a:bodyPr>
          <a:lstStyle/>
          <a:p>
            <a:r>
              <a:rPr lang="en-US">
                <a:solidFill>
                  <a:srgbClr val="FFFFFF"/>
                </a:solidFill>
              </a:rPr>
              <a:t>Process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F5E73610-2C98-0C00-4CD1-7C0C00ECABD6}"/>
              </a:ext>
            </a:extLst>
          </p:cNvPr>
          <p:cNvGraphicFramePr>
            <a:graphicFrameLocks noGrp="1"/>
          </p:cNvGraphicFramePr>
          <p:nvPr>
            <p:ph idx="1"/>
            <p:extLst>
              <p:ext uri="{D42A27DB-BD31-4B8C-83A1-F6EECF244321}">
                <p14:modId xmlns:p14="http://schemas.microsoft.com/office/powerpoint/2010/main" val="258970597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05907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3701-E8FA-0064-4179-40485AF5C179}"/>
              </a:ext>
            </a:extLst>
          </p:cNvPr>
          <p:cNvSpPr>
            <a:spLocks noGrp="1"/>
          </p:cNvSpPr>
          <p:nvPr>
            <p:ph type="ctrTitle"/>
          </p:nvPr>
        </p:nvSpPr>
        <p:spPr/>
        <p:txBody>
          <a:bodyPr/>
          <a:lstStyle/>
          <a:p>
            <a:r>
              <a:rPr lang="en-US" dirty="0"/>
              <a:t>Thanks for Listening!</a:t>
            </a:r>
          </a:p>
        </p:txBody>
      </p:sp>
      <p:sp>
        <p:nvSpPr>
          <p:cNvPr id="3" name="Subtitle 2">
            <a:extLst>
              <a:ext uri="{FF2B5EF4-FFF2-40B4-BE49-F238E27FC236}">
                <a16:creationId xmlns:a16="http://schemas.microsoft.com/office/drawing/2014/main" id="{2A31A9FA-84A1-5A14-A1BE-15F42231A7CA}"/>
              </a:ext>
            </a:extLst>
          </p:cNvPr>
          <p:cNvSpPr>
            <a:spLocks noGrp="1"/>
          </p:cNvSpPr>
          <p:nvPr>
            <p:ph type="subTitle" idx="1"/>
          </p:nvPr>
        </p:nvSpPr>
        <p:spPr/>
        <p:txBody>
          <a:bodyPr/>
          <a:lstStyle/>
          <a:p>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982670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TotalTime>
  <Words>235</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Wingdings</vt:lpstr>
      <vt:lpstr>Wingdings 3</vt:lpstr>
      <vt:lpstr>Ion Boardroom</vt:lpstr>
      <vt:lpstr>Budget Tracker Presentation</vt:lpstr>
      <vt:lpstr>Rationale</vt:lpstr>
      <vt:lpstr>Code and functionality</vt:lpstr>
      <vt:lpstr>Applications</vt:lpstr>
      <vt:lpstr>Process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Austin</dc:creator>
  <cp:lastModifiedBy>Wang, Austin</cp:lastModifiedBy>
  <cp:revision>1</cp:revision>
  <dcterms:created xsi:type="dcterms:W3CDTF">2025-06-04T04:25:50Z</dcterms:created>
  <dcterms:modified xsi:type="dcterms:W3CDTF">2025-06-04T04:31:14Z</dcterms:modified>
</cp:coreProperties>
</file>