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73" r:id="rId4"/>
    <p:sldId id="274" r:id="rId5"/>
    <p:sldId id="264" r:id="rId6"/>
    <p:sldId id="284" r:id="rId7"/>
    <p:sldId id="275" r:id="rId8"/>
    <p:sldId id="276" r:id="rId9"/>
    <p:sldId id="277" r:id="rId10"/>
    <p:sldId id="281" r:id="rId11"/>
    <p:sldId id="285" r:id="rId12"/>
    <p:sldId id="278" r:id="rId13"/>
    <p:sldId id="279" r:id="rId14"/>
    <p:sldId id="267" r:id="rId15"/>
    <p:sldId id="262" r:id="rId16"/>
    <p:sldId id="263" r:id="rId17"/>
    <p:sldId id="272" r:id="rId18"/>
    <p:sldId id="282" r:id="rId19"/>
    <p:sldId id="280" r:id="rId20"/>
    <p:sldId id="283" r:id="rId21"/>
    <p:sldId id="269" r:id="rId22"/>
    <p:sldId id="256" r:id="rId23"/>
    <p:sldId id="260" r:id="rId24"/>
    <p:sldId id="257" r:id="rId25"/>
    <p:sldId id="265" r:id="rId26"/>
    <p:sldId id="266" r:id="rId27"/>
    <p:sldId id="261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4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0D1F-33F7-4F59-8C51-83C22DBAB3EA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C512-C1A0-413B-BB6C-9E3742EB1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07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0D1F-33F7-4F59-8C51-83C22DBAB3EA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C512-C1A0-413B-BB6C-9E3742EB1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6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0D1F-33F7-4F59-8C51-83C22DBAB3EA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C512-C1A0-413B-BB6C-9E3742EB1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96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0D1F-33F7-4F59-8C51-83C22DBAB3EA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C512-C1A0-413B-BB6C-9E3742EB1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78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0D1F-33F7-4F59-8C51-83C22DBAB3EA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C512-C1A0-413B-BB6C-9E3742EB1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40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0D1F-33F7-4F59-8C51-83C22DBAB3EA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C512-C1A0-413B-BB6C-9E3742EB1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560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0D1F-33F7-4F59-8C51-83C22DBAB3EA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C512-C1A0-413B-BB6C-9E3742EB1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641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0D1F-33F7-4F59-8C51-83C22DBAB3EA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C512-C1A0-413B-BB6C-9E3742EB1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508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0D1F-33F7-4F59-8C51-83C22DBAB3EA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C512-C1A0-413B-BB6C-9E3742EB1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081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0D1F-33F7-4F59-8C51-83C22DBAB3EA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C512-C1A0-413B-BB6C-9E3742EB1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67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0D1F-33F7-4F59-8C51-83C22DBAB3EA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C512-C1A0-413B-BB6C-9E3742EB1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255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F0D1F-33F7-4F59-8C51-83C22DBAB3EA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C512-C1A0-413B-BB6C-9E3742EB1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976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jasmine.github.io/2.4/upgrad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emver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lpjs/gulp/blob/master/docs/API.m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865943/An-introduction-to-Gul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karma-runner/gulp-karm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smine.github.io/" TargetMode="External"/><Relationship Id="rId2" Type="http://schemas.openxmlformats.org/officeDocument/2006/relationships/hyperlink" Target="https://github.com/jasmine/jasmine/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04220" y="1576747"/>
            <a:ext cx="1334937" cy="1334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64338" y="800839"/>
            <a:ext cx="2893976" cy="795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57650" y="2806245"/>
            <a:ext cx="1307351" cy="13073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5389" y="775408"/>
            <a:ext cx="7043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Basic JavaScript </a:t>
            </a:r>
            <a:r>
              <a:rPr lang="en-US" sz="3600" dirty="0"/>
              <a:t>Testing with Jasmine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789" y="1943808"/>
            <a:ext cx="496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Running tests with Karma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96189" y="3239208"/>
            <a:ext cx="539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Build Automation </a:t>
            </a:r>
            <a:r>
              <a:rPr lang="en-US" sz="3600" dirty="0" smtClean="0"/>
              <a:t>with Gulp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755148" y="5736566"/>
            <a:ext cx="3712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-Hasib Mohammed Muhtadi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29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Matcher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570" y="1834034"/>
            <a:ext cx="9065777" cy="436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5183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jasmine.github.io/2.4/upgrading.html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8750" y="2378075"/>
            <a:ext cx="44100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183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Tests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688"/>
            <a:ext cx="92202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811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29" y="1796561"/>
            <a:ext cx="8359286" cy="2318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129" y="4123592"/>
            <a:ext cx="80078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should be at least 1 metric in the ‘Displayed metrics’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should be at </a:t>
            </a:r>
            <a:r>
              <a:rPr lang="en-US" dirty="0" smtClean="0"/>
              <a:t>most 8 metric </a:t>
            </a:r>
            <a:r>
              <a:rPr lang="en-US" dirty="0"/>
              <a:t>in the ‘Displayed metrics</a:t>
            </a:r>
            <a:r>
              <a:rPr lang="en-US" dirty="0" smtClean="0"/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there is only 1 metric in </a:t>
            </a:r>
            <a:r>
              <a:rPr lang="en-US" dirty="0"/>
              <a:t>‘Displayed metrics</a:t>
            </a:r>
            <a:r>
              <a:rPr lang="en-US" dirty="0" smtClean="0"/>
              <a:t>’, ‘Add’ button should be disabled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there </a:t>
            </a:r>
            <a:r>
              <a:rPr lang="en-US" dirty="0" smtClean="0"/>
              <a:t>are 8 metrics in </a:t>
            </a:r>
            <a:r>
              <a:rPr lang="en-US" dirty="0"/>
              <a:t>‘Displayed metrics’, </a:t>
            </a:r>
            <a:r>
              <a:rPr lang="en-US" dirty="0" smtClean="0"/>
              <a:t>‘Remove’ </a:t>
            </a:r>
            <a:r>
              <a:rPr lang="en-US" dirty="0"/>
              <a:t>button should be </a:t>
            </a:r>
            <a:r>
              <a:rPr lang="en-US" dirty="0" smtClean="0"/>
              <a:t>disabled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Clicking on a metric should select that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metric in the </a:t>
            </a:r>
            <a:r>
              <a:rPr lang="en-US" dirty="0"/>
              <a:t>‘Displayed metrics</a:t>
            </a:r>
            <a:r>
              <a:rPr lang="en-US" dirty="0" smtClean="0"/>
              <a:t>’ list can be moved up/ down etc.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708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Test 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0692" y="279567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081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Install karma globally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–g karma’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Create Karma config file</a:t>
            </a:r>
          </a:p>
          <a:p>
            <a:pPr lvl="1"/>
            <a:r>
              <a:rPr lang="en-US" dirty="0" smtClean="0"/>
              <a:t>‘karma </a:t>
            </a:r>
            <a:r>
              <a:rPr lang="en-US" dirty="0" err="1" smtClean="0"/>
              <a:t>init</a:t>
            </a:r>
            <a:r>
              <a:rPr lang="en-US" dirty="0" smtClean="0"/>
              <a:t> config.name.js’</a:t>
            </a:r>
          </a:p>
          <a:p>
            <a:r>
              <a:rPr lang="en-US" dirty="0" smtClean="0"/>
              <a:t>Install karma with plugins: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npm</a:t>
            </a:r>
            <a:r>
              <a:rPr lang="en-US" dirty="0" smtClean="0"/>
              <a:t> install karma --save-dev’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/>
              <a:t>npm</a:t>
            </a:r>
            <a:r>
              <a:rPr lang="en-US" dirty="0"/>
              <a:t> install karma-coverage </a:t>
            </a:r>
            <a:r>
              <a:rPr lang="en-US" dirty="0" smtClean="0"/>
              <a:t>--</a:t>
            </a:r>
            <a:r>
              <a:rPr lang="en-US" dirty="0"/>
              <a:t>save-dev</a:t>
            </a:r>
            <a:r>
              <a:rPr lang="en-US" dirty="0" smtClean="0"/>
              <a:t>’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npm</a:t>
            </a:r>
            <a:r>
              <a:rPr lang="en-US" dirty="0"/>
              <a:t> install karma-chrome-launcher </a:t>
            </a:r>
            <a:r>
              <a:rPr lang="en-US" dirty="0" smtClean="0"/>
              <a:t>--</a:t>
            </a:r>
            <a:r>
              <a:rPr lang="en-US" dirty="0"/>
              <a:t>save-dev</a:t>
            </a:r>
            <a:r>
              <a:rPr lang="en-US" dirty="0" smtClean="0"/>
              <a:t>’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karma-</a:t>
            </a:r>
            <a:r>
              <a:rPr lang="en-US" dirty="0" err="1" smtClean="0"/>
              <a:t>firefox</a:t>
            </a:r>
            <a:r>
              <a:rPr lang="en-US" dirty="0" smtClean="0"/>
              <a:t>-launcher </a:t>
            </a:r>
            <a:r>
              <a:rPr lang="en-US" dirty="0"/>
              <a:t>--save-dev</a:t>
            </a:r>
            <a:r>
              <a:rPr lang="en-US" dirty="0" smtClean="0"/>
              <a:t>’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karma-</a:t>
            </a:r>
            <a:r>
              <a:rPr lang="en-US" dirty="0" err="1" smtClean="0"/>
              <a:t>ie</a:t>
            </a:r>
            <a:r>
              <a:rPr lang="en-US" dirty="0" smtClean="0"/>
              <a:t>-launcher </a:t>
            </a:r>
            <a:r>
              <a:rPr lang="en-US" dirty="0"/>
              <a:t>--save-dev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karma-jasmine </a:t>
            </a:r>
            <a:r>
              <a:rPr lang="en-US" dirty="0"/>
              <a:t>--save-dev</a:t>
            </a:r>
            <a:r>
              <a:rPr lang="en-US" dirty="0" smtClean="0"/>
              <a:t>’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npm</a:t>
            </a:r>
            <a:r>
              <a:rPr lang="en-US" dirty="0"/>
              <a:t> install karma-jasmine-html-reporter --save-dev’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3602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81665" y="1291730"/>
            <a:ext cx="7648575" cy="1085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1665" y="888521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</a:t>
            </a:r>
            <a:r>
              <a:rPr lang="en-US" dirty="0" smtClean="0"/>
              <a:t>coverage: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1664" y="2411457"/>
            <a:ext cx="17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</a:t>
            </a:r>
            <a:r>
              <a:rPr lang="en-US" dirty="0" smtClean="0"/>
              <a:t>reporters: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664" y="2780789"/>
            <a:ext cx="6934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424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Automation </a:t>
            </a:r>
            <a:r>
              <a:rPr lang="en-US" dirty="0" smtClean="0"/>
              <a:t>with Gulp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6904" y="2737233"/>
            <a:ext cx="2119941" cy="211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072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 Pipeline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418" y="1825625"/>
            <a:ext cx="828716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automation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Grunt, Gulp, </a:t>
            </a:r>
            <a:r>
              <a:rPr lang="en-US" dirty="0" smtClean="0"/>
              <a:t>Broccoli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353" y="2723813"/>
            <a:ext cx="100203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527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JavaScript Testing with Jasmine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2700" y="2778879"/>
            <a:ext cx="5676682" cy="15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0052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stream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7519" y="1825625"/>
            <a:ext cx="735696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840" y="508958"/>
            <a:ext cx="6892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bri Light (Headings)"/>
              </a:rPr>
              <a:t>Installing Gulp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840" y="1567360"/>
            <a:ext cx="68925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By installing Visual Studio 2015 (community edition)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Additionally Install ASP .NET 5 for project with default gulp setup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Benefits:	</a:t>
            </a:r>
          </a:p>
          <a:p>
            <a:pPr marL="1714500" lvl="3" indent="-342900">
              <a:buAutoNum type="arabicPeriod"/>
            </a:pPr>
            <a:r>
              <a:rPr lang="en-US" dirty="0" smtClean="0"/>
              <a:t>Auto suggestions</a:t>
            </a:r>
          </a:p>
          <a:p>
            <a:pPr marL="1714500" lvl="3" indent="-342900">
              <a:buAutoNum type="arabicPeriod"/>
            </a:pPr>
            <a:r>
              <a:rPr lang="en-US" dirty="0" smtClean="0"/>
              <a:t>Downloading dependencies when config file is saved</a:t>
            </a:r>
          </a:p>
          <a:p>
            <a:pPr marL="1714500" lvl="3" indent="-342900">
              <a:buAutoNum type="arabicPeriod"/>
            </a:pPr>
            <a:r>
              <a:rPr lang="en-US" dirty="0" smtClean="0"/>
              <a:t>Built-in task-runner explorer</a:t>
            </a:r>
          </a:p>
          <a:p>
            <a:pPr marL="1714500" lvl="3" indent="-342900">
              <a:buAutoNum type="arabicPeriod"/>
            </a:pPr>
            <a:r>
              <a:rPr lang="en-US" dirty="0" smtClean="0"/>
              <a:t>others</a:t>
            </a:r>
          </a:p>
          <a:p>
            <a:pPr marL="1257300" lvl="2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By </a:t>
            </a:r>
            <a:r>
              <a:rPr lang="en-US" dirty="0" err="1" smtClean="0"/>
              <a:t>installng</a:t>
            </a:r>
            <a:r>
              <a:rPr lang="en-US" dirty="0" smtClean="0"/>
              <a:t> Visual Studio 2013 with update 4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Manuall</a:t>
            </a:r>
            <a:r>
              <a:rPr lang="en-US" dirty="0" smtClean="0"/>
              <a:t> process (for any IDE, including VS. 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Install node.js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0380" y="242375"/>
            <a:ext cx="2657206" cy="60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631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840" y="508958"/>
            <a:ext cx="10489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Steps to install gulp in any existing project</a:t>
            </a:r>
            <a:r>
              <a:rPr lang="en-US" sz="4400" dirty="0">
                <a:latin typeface="+mj-lt"/>
              </a:rPr>
              <a:t>:</a:t>
            </a:r>
            <a:endParaRPr lang="en-US" sz="4400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610" y="1611535"/>
            <a:ext cx="2527537" cy="3065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9962" y="1250830"/>
            <a:ext cx="85487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Run node.js terminal in admin mode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Install gulp globally: ‘</a:t>
            </a:r>
            <a:r>
              <a:rPr lang="en-US" dirty="0" err="1" smtClean="0"/>
              <a:t>npm</a:t>
            </a:r>
            <a:r>
              <a:rPr lang="en-US" dirty="0" smtClean="0"/>
              <a:t> install –g gulp’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Set default directory to your project directory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 for ‘C:\Users\Raffan\Desktop\</a:t>
            </a:r>
            <a:r>
              <a:rPr lang="en-US" dirty="0" err="1" smtClean="0"/>
              <a:t>GulpTest</a:t>
            </a:r>
            <a:r>
              <a:rPr lang="en-US" dirty="0" smtClean="0"/>
              <a:t>\MvcApplication2’ </a:t>
            </a:r>
          </a:p>
          <a:p>
            <a:pPr lvl="1"/>
            <a:r>
              <a:rPr lang="en-US" dirty="0" smtClean="0"/>
              <a:t>Type ‘cd C:\Users\Raffan\Desktop\GulpTest\MvcApplication2’</a:t>
            </a:r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package.json</a:t>
            </a:r>
            <a:r>
              <a:rPr lang="en-US" dirty="0" smtClean="0"/>
              <a:t> file: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you can create it manually and setting the content by hand, if you know the structure</a:t>
            </a:r>
          </a:p>
          <a:p>
            <a:pPr marL="1257300" lvl="2" indent="-342900">
              <a:buFontTx/>
              <a:buAutoNum type="arabicPeriod"/>
            </a:pPr>
            <a:r>
              <a:rPr lang="en-US" u="sng" dirty="0">
                <a:hlinkClick r:id="rId3"/>
              </a:rPr>
              <a:t>http://semver.org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pPr lvl="2"/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Install with node.js terminal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Command: ‘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’</a:t>
            </a:r>
          </a:p>
          <a:p>
            <a:pPr marL="1714500" lvl="3" indent="-342900">
              <a:buAutoNum type="arabicPeriod"/>
            </a:pPr>
            <a:r>
              <a:rPr lang="en-US" dirty="0" smtClean="0"/>
              <a:t>Set different properties (Name doesn’t take any capital letter)</a:t>
            </a:r>
          </a:p>
          <a:p>
            <a:pPr marL="342900" indent="-342900">
              <a:buAutoNum type="arabicPeriod"/>
            </a:pPr>
            <a:r>
              <a:rPr lang="en-US" dirty="0" smtClean="0"/>
              <a:t>Install gulp locally: ‘</a:t>
            </a:r>
            <a:r>
              <a:rPr lang="en-US" dirty="0" err="1" smtClean="0"/>
              <a:t>npm</a:t>
            </a:r>
            <a:r>
              <a:rPr lang="en-US" dirty="0" smtClean="0"/>
              <a:t> install --save-dev gulp’</a:t>
            </a:r>
          </a:p>
          <a:p>
            <a:pPr lvl="1"/>
            <a:r>
              <a:rPr lang="en-US" dirty="0" smtClean="0"/>
              <a:t>		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610" y="124220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717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968" y="1191254"/>
            <a:ext cx="2362200" cy="437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9962" y="1250830"/>
            <a:ext cx="8548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Create ‘gulpfile.js’</a:t>
            </a:r>
          </a:p>
          <a:p>
            <a:pPr marL="342900" indent="-342900">
              <a:buAutoNum type="arabicPeriod" startAt="5"/>
            </a:pPr>
            <a:endParaRPr lang="en-US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Install plugins</a:t>
            </a:r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Import the plugins in the ‘gupfile.js’</a:t>
            </a:r>
          </a:p>
          <a:p>
            <a:pPr marL="342900" indent="-342900">
              <a:buFont typeface="+mj-lt"/>
              <a:buAutoNum type="arabicPeriod" startAt="5"/>
            </a:pPr>
            <a:endParaRPr lang="en-US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Create tasks.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 smtClean="0"/>
              <a:t>Run tasks using </a:t>
            </a:r>
            <a:r>
              <a:rPr lang="en-US" dirty="0" err="1" smtClean="0"/>
              <a:t>npm</a:t>
            </a:r>
            <a:r>
              <a:rPr lang="en-US" dirty="0" smtClean="0"/>
              <a:t> terminal: ‘gulp </a:t>
            </a:r>
            <a:r>
              <a:rPr lang="en-US" dirty="0" err="1" smtClean="0"/>
              <a:t>task_name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xmlns="" val="2090145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Commands (API)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</a:t>
            </a:r>
          </a:p>
          <a:p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err="1" smtClean="0"/>
              <a:t>Dest</a:t>
            </a:r>
            <a:endParaRPr lang="en-US" dirty="0" smtClean="0"/>
          </a:p>
          <a:p>
            <a:r>
              <a:rPr lang="en-US" dirty="0" smtClean="0"/>
              <a:t>Watch</a:t>
            </a:r>
          </a:p>
          <a:p>
            <a:endParaRPr lang="en-US" dirty="0"/>
          </a:p>
          <a:p>
            <a:r>
              <a:rPr lang="en-US" dirty="0" smtClean="0"/>
              <a:t>API documentation: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github.com/gulpjs/gulp/blob/master/docs/API.md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5537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plugins used in the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Gulp-</a:t>
            </a:r>
            <a:r>
              <a:rPr lang="en-US" dirty="0" err="1"/>
              <a:t>concat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Gulp-</a:t>
            </a:r>
            <a:r>
              <a:rPr lang="en-US" dirty="0" err="1"/>
              <a:t>util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Gulp-</a:t>
            </a:r>
            <a:r>
              <a:rPr lang="en-US" dirty="0" err="1" smtClean="0"/>
              <a:t>uglify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Gulp-rename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browser-sync</a:t>
            </a:r>
          </a:p>
        </p:txBody>
      </p:sp>
    </p:spTree>
    <p:extLst>
      <p:ext uri="{BB962C8B-B14F-4D97-AF65-F5344CB8AC3E}">
        <p14:creationId xmlns:p14="http://schemas.microsoft.com/office/powerpoint/2010/main" xmlns="" val="31504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Gulp-Plugins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5555" y="1620328"/>
            <a:ext cx="4287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General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gulp-</a:t>
            </a:r>
            <a:r>
              <a:rPr lang="en-US" dirty="0" err="1"/>
              <a:t>concat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gulp-clean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gulp-notify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gulp-</a:t>
            </a:r>
            <a:r>
              <a:rPr lang="en-US" dirty="0" err="1" smtClean="0"/>
              <a:t>livereload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954" y="1645728"/>
            <a:ext cx="54413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CSS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gulp-sass (convert SASS to CSS)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gulp-less (convert LESS to CSS)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gulp-minify-</a:t>
            </a:r>
            <a:r>
              <a:rPr lang="en-US" dirty="0" err="1"/>
              <a:t>css</a:t>
            </a:r>
            <a:r>
              <a:rPr lang="en-US" dirty="0"/>
              <a:t> (we've already seen that)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gulp-</a:t>
            </a:r>
            <a:r>
              <a:rPr lang="en-US" dirty="0" err="1"/>
              <a:t>autoprefixer</a:t>
            </a:r>
            <a:r>
              <a:rPr lang="en-US" dirty="0"/>
              <a:t> (automatically insert vendor specific prefixes)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gulp-</a:t>
            </a:r>
            <a:r>
              <a:rPr lang="en-US" dirty="0" err="1"/>
              <a:t>imagemin</a:t>
            </a:r>
            <a:r>
              <a:rPr lang="en-US" dirty="0"/>
              <a:t> (to compress images)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5555" y="4058053"/>
            <a:ext cx="42873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JavaScript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gulp-</a:t>
            </a:r>
            <a:r>
              <a:rPr lang="en-US" dirty="0" err="1"/>
              <a:t>jshint</a:t>
            </a:r>
            <a:r>
              <a:rPr lang="en-US" dirty="0"/>
              <a:t> (</a:t>
            </a:r>
            <a:r>
              <a:rPr lang="en-US" dirty="0" err="1"/>
              <a:t>linting</a:t>
            </a:r>
            <a:r>
              <a:rPr lang="en-US" dirty="0"/>
              <a:t> for JavaScript)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gulp-</a:t>
            </a:r>
            <a:r>
              <a:rPr lang="en-US" dirty="0" err="1"/>
              <a:t>uglify</a:t>
            </a:r>
            <a:r>
              <a:rPr lang="en-US" dirty="0"/>
              <a:t> (we've already seen that)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gulp-</a:t>
            </a:r>
            <a:r>
              <a:rPr lang="en-US" dirty="0" err="1"/>
              <a:t>jscs</a:t>
            </a:r>
            <a:r>
              <a:rPr lang="en-US" dirty="0"/>
              <a:t> (checks if a provided style guide is violated)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gulp-</a:t>
            </a:r>
            <a:r>
              <a:rPr lang="en-US" dirty="0" err="1"/>
              <a:t>jsdoc</a:t>
            </a:r>
            <a:r>
              <a:rPr lang="en-US" dirty="0"/>
              <a:t> (extracts documentation)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5954" y="4058053"/>
            <a:ext cx="42873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Caching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gulp-cached </a:t>
            </a:r>
            <a:r>
              <a:rPr lang="en-US" dirty="0"/>
              <a:t>(filter to exclude unchanged files and cache result)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gulp-remember (filter to combine with previous, but omitted, result)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gulp-changed (filter to only reduce to only changed files)</a:t>
            </a:r>
          </a:p>
        </p:txBody>
      </p:sp>
    </p:spTree>
    <p:extLst>
      <p:ext uri="{BB962C8B-B14F-4D97-AF65-F5344CB8AC3E}">
        <p14:creationId xmlns:p14="http://schemas.microsoft.com/office/powerpoint/2010/main" xmlns="" val="3089206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www.codeproject.com/Articles/865943/An-introduction-to-Gulp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0656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Gulp-Karma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22887"/>
            <a:ext cx="450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github.com/karma-runner/gulp-karma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200" y="2003751"/>
            <a:ext cx="1754326" cy="2646457"/>
            <a:chOff x="6896575" y="1437970"/>
            <a:chExt cx="1754326" cy="264645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6575" y="1846052"/>
              <a:ext cx="1476375" cy="22383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6575" y="1437970"/>
              <a:ext cx="175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structure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73835" y="2003751"/>
            <a:ext cx="2562803" cy="2112407"/>
            <a:chOff x="6895997" y="4114461"/>
            <a:chExt cx="2562803" cy="21124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575" y="4483793"/>
              <a:ext cx="2562225" cy="174307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5997" y="4114461"/>
              <a:ext cx="1754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Karma config file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3014" y="2003751"/>
            <a:ext cx="4042971" cy="4426982"/>
            <a:chOff x="838200" y="2085636"/>
            <a:chExt cx="4042971" cy="442698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096" y="2454968"/>
              <a:ext cx="4029075" cy="405765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38200" y="2085636"/>
              <a:ext cx="159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Gulp config file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1411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562" y="1561932"/>
            <a:ext cx="49053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86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30" y="1825625"/>
            <a:ext cx="55841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949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Download: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://github.com/jasmine/jasmine/releases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Documentation: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http://jasmine.github.io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Create Spec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47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Tests – Folders &amp; Files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8324" y="2171700"/>
            <a:ext cx="60261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Jasmine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97821"/>
            <a:ext cx="67120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588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Jasmine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44343"/>
            <a:ext cx="3819525" cy="1819275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8555" y="4109068"/>
            <a:ext cx="7543336" cy="193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7521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Matchers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688"/>
            <a:ext cx="4219575" cy="437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2473" y="1690688"/>
            <a:ext cx="46863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506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574</Words>
  <Application>Microsoft Office PowerPoint</Application>
  <PresentationFormat>Custom</PresentationFormat>
  <Paragraphs>139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Basic JavaScript Testing with Jasmine</vt:lpstr>
      <vt:lpstr>Overview</vt:lpstr>
      <vt:lpstr>Behavior Driven Development</vt:lpstr>
      <vt:lpstr>Setting up Jasmine</vt:lpstr>
      <vt:lpstr>Organizing Tests – Folders &amp; Files </vt:lpstr>
      <vt:lpstr>Organizing Jasmine</vt:lpstr>
      <vt:lpstr>Writing Jasmine Tests</vt:lpstr>
      <vt:lpstr>Built-in Matchers</vt:lpstr>
      <vt:lpstr>Custom Matcher</vt:lpstr>
      <vt:lpstr>Custom Matcher</vt:lpstr>
      <vt:lpstr>Skipping Tests </vt:lpstr>
      <vt:lpstr>Integration with DOM</vt:lpstr>
      <vt:lpstr>Karma Test Runner</vt:lpstr>
      <vt:lpstr>Using Karma</vt:lpstr>
      <vt:lpstr>Slide 16</vt:lpstr>
      <vt:lpstr>Build Automation with Gulp</vt:lpstr>
      <vt:lpstr>Automated Build Pipeline</vt:lpstr>
      <vt:lpstr>Process automation tools</vt:lpstr>
      <vt:lpstr>Gulp stream</vt:lpstr>
      <vt:lpstr>Slide 21</vt:lpstr>
      <vt:lpstr>Slide 22</vt:lpstr>
      <vt:lpstr>Slide 23</vt:lpstr>
      <vt:lpstr>Gulp Commands (API)</vt:lpstr>
      <vt:lpstr>Gulp plugins used in the demo</vt:lpstr>
      <vt:lpstr>Important Gulp-Plugins</vt:lpstr>
      <vt:lpstr>Useful links</vt:lpstr>
      <vt:lpstr>Gulp-Karma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Raffan</dc:creator>
  <cp:lastModifiedBy>hmuhtadi</cp:lastModifiedBy>
  <cp:revision>72</cp:revision>
  <dcterms:created xsi:type="dcterms:W3CDTF">2016-01-25T09:35:50Z</dcterms:created>
  <dcterms:modified xsi:type="dcterms:W3CDTF">2016-02-01T04:18:43Z</dcterms:modified>
</cp:coreProperties>
</file>