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6174754" cy="28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Data Exploration</a:t>
            </a:r>
          </a:p>
          <a:p>
            <a:endParaRPr lang="en-IN" dirty="0"/>
          </a:p>
          <a:p>
            <a:r>
              <a:rPr lang="en-IN" sz="1400" dirty="0" smtClean="0"/>
              <a:t>We can explore the data by considering a few factors for our new customers.</a:t>
            </a:r>
          </a:p>
          <a:p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 smtClean="0"/>
              <a:t>Age Distribution of the new customers has changes from the previous ones.</a:t>
            </a:r>
          </a:p>
          <a:p>
            <a:pPr marL="342900" indent="-342900">
              <a:buAutoNum type="arabicPeriod"/>
            </a:pPr>
            <a:r>
              <a:rPr lang="en-IN" sz="1400" dirty="0" smtClean="0"/>
              <a:t>Wealth segments of the new customer also matter while buying new products.</a:t>
            </a:r>
          </a:p>
          <a:p>
            <a:pPr marL="342900" indent="-342900">
              <a:buAutoNum type="arabicPeriod"/>
            </a:pPr>
            <a:r>
              <a:rPr lang="en-IN" sz="1400" dirty="0" smtClean="0"/>
              <a:t>Job industry is the another factor that we can count.</a:t>
            </a:r>
            <a:endParaRPr lang="en-IN" sz="1400" dirty="0"/>
          </a:p>
        </p:txBody>
      </p:sp>
      <p:sp>
        <p:nvSpPr>
          <p:cNvPr id="124" name="Shape 73"/>
          <p:cNvSpPr/>
          <p:nvPr/>
        </p:nvSpPr>
        <p:spPr>
          <a:xfrm>
            <a:off x="205024" y="1854578"/>
            <a:ext cx="4198809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6117020" y="2857485"/>
            <a:ext cx="2653605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rPr dirty="0" smtClean="0"/>
              <a:t>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664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Mostly our new customers lies in the range of 25 to 48 as we can see the changes in Fq2 in both the graphs.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Customers belonging to age group 48 to 59 years has shown a downward fall.</a:t>
            </a:r>
            <a:endParaRPr lang="en-US" sz="1400" dirty="0"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ym typeface="Arial"/>
              </a:rPr>
              <a:t>Increase in the number of customers with age over 59 years.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</a:p>
          <a:p>
            <a:pPr marL="342900" indent="-342900">
              <a:buAutoNum type="arabicPeriod"/>
            </a:pPr>
            <a:endParaRPr lang="en-IN" dirty="0"/>
          </a:p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366" y="81468"/>
            <a:ext cx="4507414" cy="2742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66" y="2643076"/>
            <a:ext cx="4537897" cy="26589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Wealth Segments and Job Industry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We should focus more on Mass Customers then high net customers and after that affluent customers.</a:t>
            </a:r>
          </a:p>
          <a:p>
            <a:endParaRPr lang="en-IN" dirty="0"/>
          </a:p>
          <a:p>
            <a:r>
              <a:rPr lang="en-IN" dirty="0"/>
              <a:t>Manufacturing and finance are on the top whereas there are not many changes in other industries.</a:t>
            </a:r>
          </a:p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864" y="2936002"/>
            <a:ext cx="3778075" cy="2383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00" y="213121"/>
            <a:ext cx="4486275" cy="2705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308354" cy="131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dirty="0" smtClean="0"/>
              <a:t>It can be easily seen that factors like wealth segments, age distribution and Job industry of the customer matters while purchasing a new brand</a:t>
            </a:r>
            <a:r>
              <a:rPr lang="en-IN" sz="1600" b="0" dirty="0" smtClean="0"/>
              <a:t>.</a:t>
            </a:r>
            <a:endParaRPr lang="en-IN" sz="16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dirty="0" smtClean="0"/>
              <a:t>There are various factors also that can be explored to get better results like number of cars owned, bike purchased, gender of the customer and job title. </a:t>
            </a:r>
            <a:endParaRPr sz="1600" b="0"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95" y="2592245"/>
            <a:ext cx="3803060" cy="24968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559</Words>
  <Application>Microsoft Office PowerPoint</Application>
  <PresentationFormat>On-screen Show (16:9)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</dc:creator>
  <cp:lastModifiedBy>mehta.neelam55@gmail.com</cp:lastModifiedBy>
  <cp:revision>13</cp:revision>
  <dcterms:modified xsi:type="dcterms:W3CDTF">2020-05-31T07:23:08Z</dcterms:modified>
</cp:coreProperties>
</file>