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9" r:id="rId4"/>
    <p:sldId id="268" r:id="rId5"/>
    <p:sldId id="262" r:id="rId6"/>
    <p:sldId id="264" r:id="rId7"/>
    <p:sldId id="271" r:id="rId8"/>
    <p:sldId id="263" r:id="rId9"/>
    <p:sldId id="267" r:id="rId10"/>
    <p:sldId id="272" r:id="rId11"/>
  </p:sldIdLst>
  <p:sldSz cx="9144000" cy="6858000" type="screen4x3"/>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aj Chafle" initials="SC" lastIdx="1" clrIdx="0">
    <p:extLst>
      <p:ext uri="{19B8F6BF-5375-455C-9EA6-DF929625EA0E}">
        <p15:presenceInfo xmlns:p15="http://schemas.microsoft.com/office/powerpoint/2012/main" userId="1af0e1681c47e6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3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8E2224-E587-48C2-B63D-5399A4A3977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259232B4-8BE3-4171-AED3-08032A6091F7}">
      <dgm:prSet phldrT="[Text]"/>
      <dgm:spPr/>
      <dgm:t>
        <a:bodyPr/>
        <a:lstStyle/>
        <a:p>
          <a:r>
            <a:rPr lang="en-US" dirty="0"/>
            <a:t>Parse map matched probe data</a:t>
          </a:r>
        </a:p>
      </dgm:t>
    </dgm:pt>
    <dgm:pt modelId="{9411505E-1254-4EB0-9F59-A5B350D46DF9}" type="parTrans" cxnId="{3CC39DAB-4618-484A-A27A-A30596A5F762}">
      <dgm:prSet/>
      <dgm:spPr/>
      <dgm:t>
        <a:bodyPr/>
        <a:lstStyle/>
        <a:p>
          <a:endParaRPr lang="en-US"/>
        </a:p>
      </dgm:t>
    </dgm:pt>
    <dgm:pt modelId="{AC178192-C7F3-4022-B8B5-945AAB82E2E5}" type="sibTrans" cxnId="{3CC39DAB-4618-484A-A27A-A30596A5F762}">
      <dgm:prSet/>
      <dgm:spPr/>
      <dgm:t>
        <a:bodyPr/>
        <a:lstStyle/>
        <a:p>
          <a:endParaRPr lang="en-US"/>
        </a:p>
      </dgm:t>
    </dgm:pt>
    <dgm:pt modelId="{836FD231-FA55-436F-9C11-048F399E540B}">
      <dgm:prSet phldrT="[Text]"/>
      <dgm:spPr/>
      <dgm:t>
        <a:bodyPr/>
        <a:lstStyle/>
        <a:p>
          <a:r>
            <a:rPr lang="en-US" dirty="0"/>
            <a:t>Find Haversine distance between adjacent probe points</a:t>
          </a:r>
        </a:p>
      </dgm:t>
    </dgm:pt>
    <dgm:pt modelId="{54E2FACD-261E-4F0C-ACC8-76EDE2124F08}" type="parTrans" cxnId="{69BBB22E-1EF2-4565-8494-58A0CAE9F768}">
      <dgm:prSet/>
      <dgm:spPr/>
      <dgm:t>
        <a:bodyPr/>
        <a:lstStyle/>
        <a:p>
          <a:endParaRPr lang="en-US"/>
        </a:p>
      </dgm:t>
    </dgm:pt>
    <dgm:pt modelId="{9A528681-9C19-4B72-A716-71AB9E631BAF}" type="sibTrans" cxnId="{69BBB22E-1EF2-4565-8494-58A0CAE9F768}">
      <dgm:prSet/>
      <dgm:spPr/>
      <dgm:t>
        <a:bodyPr/>
        <a:lstStyle/>
        <a:p>
          <a:endParaRPr lang="en-US"/>
        </a:p>
      </dgm:t>
    </dgm:pt>
    <dgm:pt modelId="{78FFFD9A-281E-4A61-964A-EAB569CB6435}">
      <dgm:prSet phldrT="[Text]"/>
      <dgm:spPr/>
      <dgm:t>
        <a:bodyPr/>
        <a:lstStyle/>
        <a:p>
          <a:r>
            <a:rPr lang="en-US" dirty="0"/>
            <a:t>Find altitude difference between adjacent probe points</a:t>
          </a:r>
        </a:p>
      </dgm:t>
    </dgm:pt>
    <dgm:pt modelId="{F1EEE840-3794-40A4-87E8-1B88F12D9BA2}" type="parTrans" cxnId="{A0EBA265-F8FC-4F9F-B572-9EA5A08B7A71}">
      <dgm:prSet/>
      <dgm:spPr/>
      <dgm:t>
        <a:bodyPr/>
        <a:lstStyle/>
        <a:p>
          <a:endParaRPr lang="en-US"/>
        </a:p>
      </dgm:t>
    </dgm:pt>
    <dgm:pt modelId="{9A381DCB-0B5D-42E8-B7F6-B6EF427C25F4}" type="sibTrans" cxnId="{A0EBA265-F8FC-4F9F-B572-9EA5A08B7A71}">
      <dgm:prSet/>
      <dgm:spPr/>
      <dgm:t>
        <a:bodyPr/>
        <a:lstStyle/>
        <a:p>
          <a:endParaRPr lang="en-US"/>
        </a:p>
      </dgm:t>
    </dgm:pt>
    <dgm:pt modelId="{5DB00333-DDC7-4F65-9F33-68CE60FF6FB0}">
      <dgm:prSet phldrT="[Text]"/>
      <dgm:spPr/>
      <dgm:t>
        <a:bodyPr/>
        <a:lstStyle/>
        <a:p>
          <a:r>
            <a:rPr lang="en-US" dirty="0"/>
            <a:t>Using atan(), calculate the slope between adjacent probe points</a:t>
          </a:r>
        </a:p>
      </dgm:t>
    </dgm:pt>
    <dgm:pt modelId="{4C2F6630-0007-4DDE-8EC3-DB1E08FA7919}" type="parTrans" cxnId="{B4B80D03-6BF9-48B2-B2E6-C2A2536A23F4}">
      <dgm:prSet/>
      <dgm:spPr/>
      <dgm:t>
        <a:bodyPr/>
        <a:lstStyle/>
        <a:p>
          <a:endParaRPr lang="en-US"/>
        </a:p>
      </dgm:t>
    </dgm:pt>
    <dgm:pt modelId="{A6870AC4-91B7-4EB5-AAA7-CDE524374529}" type="sibTrans" cxnId="{B4B80D03-6BF9-48B2-B2E6-C2A2536A23F4}">
      <dgm:prSet/>
      <dgm:spPr/>
      <dgm:t>
        <a:bodyPr/>
        <a:lstStyle/>
        <a:p>
          <a:endParaRPr lang="en-US"/>
        </a:p>
      </dgm:t>
    </dgm:pt>
    <dgm:pt modelId="{36FDC7B2-D34B-40F0-B737-8DD06664574E}">
      <dgm:prSet phldrT="[Text]"/>
      <dgm:spPr/>
      <dgm:t>
        <a:bodyPr/>
        <a:lstStyle/>
        <a:p>
          <a:r>
            <a:rPr lang="en-US" dirty="0"/>
            <a:t>Consolidate the given slope data available in the link file </a:t>
          </a:r>
        </a:p>
      </dgm:t>
    </dgm:pt>
    <dgm:pt modelId="{6563892C-5F52-45F8-B13A-682CECAE65CD}" type="parTrans" cxnId="{5700014F-E47A-42A1-A313-0284C5B63546}">
      <dgm:prSet/>
      <dgm:spPr/>
      <dgm:t>
        <a:bodyPr/>
        <a:lstStyle/>
        <a:p>
          <a:endParaRPr lang="en-US"/>
        </a:p>
      </dgm:t>
    </dgm:pt>
    <dgm:pt modelId="{F654C2FB-B97A-4CC7-AE4E-AF123055D14F}" type="sibTrans" cxnId="{5700014F-E47A-42A1-A313-0284C5B63546}">
      <dgm:prSet/>
      <dgm:spPr/>
      <dgm:t>
        <a:bodyPr/>
        <a:lstStyle/>
        <a:p>
          <a:endParaRPr lang="en-US"/>
        </a:p>
      </dgm:t>
    </dgm:pt>
    <dgm:pt modelId="{E5B6CE4E-5664-426B-B4D6-9012B0ACB157}">
      <dgm:prSet phldrT="[Text]"/>
      <dgm:spPr/>
      <dgm:t>
        <a:bodyPr/>
        <a:lstStyle/>
        <a:p>
          <a:r>
            <a:rPr lang="en-US" dirty="0"/>
            <a:t>Compare the calculated and given slope values</a:t>
          </a:r>
        </a:p>
      </dgm:t>
    </dgm:pt>
    <dgm:pt modelId="{BB78C9F7-8F3B-45D2-952D-2D6BE7821B0F}" type="parTrans" cxnId="{26025382-31AE-4422-905D-83FAA163D071}">
      <dgm:prSet/>
      <dgm:spPr/>
      <dgm:t>
        <a:bodyPr/>
        <a:lstStyle/>
        <a:p>
          <a:endParaRPr lang="en-US"/>
        </a:p>
      </dgm:t>
    </dgm:pt>
    <dgm:pt modelId="{0BD1C53F-7A73-449B-8951-5B4955D3DFF1}" type="sibTrans" cxnId="{26025382-31AE-4422-905D-83FAA163D071}">
      <dgm:prSet/>
      <dgm:spPr/>
      <dgm:t>
        <a:bodyPr/>
        <a:lstStyle/>
        <a:p>
          <a:endParaRPr lang="en-US"/>
        </a:p>
      </dgm:t>
    </dgm:pt>
    <dgm:pt modelId="{EEFC0577-898A-4056-82C5-41C96D7C85FD}">
      <dgm:prSet phldrT="[Text]"/>
      <dgm:spPr/>
      <dgm:t>
        <a:bodyPr/>
        <a:lstStyle/>
        <a:p>
          <a:r>
            <a:rPr lang="en-US" dirty="0"/>
            <a:t>Print and store the results</a:t>
          </a:r>
        </a:p>
      </dgm:t>
    </dgm:pt>
    <dgm:pt modelId="{F1F61D47-391B-4C7E-8830-BF6B237B53D6}" type="parTrans" cxnId="{42BB2A54-02A7-4C51-9274-63CEF79F555B}">
      <dgm:prSet/>
      <dgm:spPr/>
      <dgm:t>
        <a:bodyPr/>
        <a:lstStyle/>
        <a:p>
          <a:endParaRPr lang="en-US"/>
        </a:p>
      </dgm:t>
    </dgm:pt>
    <dgm:pt modelId="{A4B716C7-1EAD-4AB6-86AE-0B9563863B0D}" type="sibTrans" cxnId="{42BB2A54-02A7-4C51-9274-63CEF79F555B}">
      <dgm:prSet/>
      <dgm:spPr/>
      <dgm:t>
        <a:bodyPr/>
        <a:lstStyle/>
        <a:p>
          <a:endParaRPr lang="en-US"/>
        </a:p>
      </dgm:t>
    </dgm:pt>
    <dgm:pt modelId="{2E9DCDC7-5A7E-479F-8640-9E0CAB8854AF}">
      <dgm:prSet phldrT="[Text]"/>
      <dgm:spPr/>
      <dgm:t>
        <a:bodyPr/>
        <a:lstStyle/>
        <a:p>
          <a:r>
            <a:rPr lang="en-US" dirty="0"/>
            <a:t>Convert the slope units from radians to degrees</a:t>
          </a:r>
        </a:p>
      </dgm:t>
    </dgm:pt>
    <dgm:pt modelId="{4696C4A8-2CA6-4D2A-B19F-54136AAAF716}" type="sibTrans" cxnId="{FC1267F7-1F61-414A-AD37-D210F8FB40C8}">
      <dgm:prSet/>
      <dgm:spPr/>
      <dgm:t>
        <a:bodyPr/>
        <a:lstStyle/>
        <a:p>
          <a:endParaRPr lang="en-US"/>
        </a:p>
      </dgm:t>
    </dgm:pt>
    <dgm:pt modelId="{981723F8-A216-4ABD-8A88-A522FFEF548E}" type="parTrans" cxnId="{FC1267F7-1F61-414A-AD37-D210F8FB40C8}">
      <dgm:prSet/>
      <dgm:spPr/>
      <dgm:t>
        <a:bodyPr/>
        <a:lstStyle/>
        <a:p>
          <a:endParaRPr lang="en-US"/>
        </a:p>
      </dgm:t>
    </dgm:pt>
    <dgm:pt modelId="{7202838B-F2F0-4519-BBBA-955C172C7451}">
      <dgm:prSet phldrT="[Text]"/>
      <dgm:spPr/>
      <dgm:t>
        <a:bodyPr/>
        <a:lstStyle/>
        <a:p>
          <a:r>
            <a:rPr lang="en-US" dirty="0"/>
            <a:t>Calculate mean and cumulative slope for each link </a:t>
          </a:r>
        </a:p>
      </dgm:t>
    </dgm:pt>
    <dgm:pt modelId="{BE8881AC-4FCC-439F-92C1-4B1C49985574}" type="sibTrans" cxnId="{FF5C1768-4EA1-4C4B-B084-E0F7EC67F127}">
      <dgm:prSet/>
      <dgm:spPr/>
      <dgm:t>
        <a:bodyPr/>
        <a:lstStyle/>
        <a:p>
          <a:endParaRPr lang="en-US"/>
        </a:p>
      </dgm:t>
    </dgm:pt>
    <dgm:pt modelId="{4865966F-44DC-4B34-9A4B-E87114D80760}" type="parTrans" cxnId="{FF5C1768-4EA1-4C4B-B084-E0F7EC67F127}">
      <dgm:prSet/>
      <dgm:spPr/>
      <dgm:t>
        <a:bodyPr/>
        <a:lstStyle/>
        <a:p>
          <a:endParaRPr lang="en-US"/>
        </a:p>
      </dgm:t>
    </dgm:pt>
    <dgm:pt modelId="{82195463-97EC-426F-8717-A5B94BBA648C}" type="pres">
      <dgm:prSet presAssocID="{7B8E2224-E587-48C2-B63D-5399A4A3977E}" presName="Name0" presStyleCnt="0">
        <dgm:presLayoutVars>
          <dgm:dir/>
          <dgm:resizeHandles/>
        </dgm:presLayoutVars>
      </dgm:prSet>
      <dgm:spPr/>
    </dgm:pt>
    <dgm:pt modelId="{32C3AE37-3409-4647-AE4F-A666CB429FB9}" type="pres">
      <dgm:prSet presAssocID="{259232B4-8BE3-4171-AED3-08032A6091F7}" presName="compNode" presStyleCnt="0"/>
      <dgm:spPr/>
    </dgm:pt>
    <dgm:pt modelId="{527E7BE4-4D02-419D-AAEA-6DFD984C9364}" type="pres">
      <dgm:prSet presAssocID="{259232B4-8BE3-4171-AED3-08032A6091F7}" presName="dummyConnPt" presStyleCnt="0"/>
      <dgm:spPr/>
    </dgm:pt>
    <dgm:pt modelId="{0E8E7883-FC16-4C1D-8E35-DCD5D75488C7}" type="pres">
      <dgm:prSet presAssocID="{259232B4-8BE3-4171-AED3-08032A6091F7}" presName="node" presStyleLbl="node1" presStyleIdx="0" presStyleCnt="9">
        <dgm:presLayoutVars>
          <dgm:bulletEnabled val="1"/>
        </dgm:presLayoutVars>
      </dgm:prSet>
      <dgm:spPr/>
    </dgm:pt>
    <dgm:pt modelId="{C484ACBE-B68B-4918-A4CB-84A70852005C}" type="pres">
      <dgm:prSet presAssocID="{AC178192-C7F3-4022-B8B5-945AAB82E2E5}" presName="sibTrans" presStyleLbl="bgSibTrans2D1" presStyleIdx="0" presStyleCnt="8"/>
      <dgm:spPr/>
    </dgm:pt>
    <dgm:pt modelId="{04007E33-AB94-46A0-A4BA-97A8A48EBDDD}" type="pres">
      <dgm:prSet presAssocID="{836FD231-FA55-436F-9C11-048F399E540B}" presName="compNode" presStyleCnt="0"/>
      <dgm:spPr/>
    </dgm:pt>
    <dgm:pt modelId="{DDB72441-B058-443F-A6C0-72B4AB4BDE7E}" type="pres">
      <dgm:prSet presAssocID="{836FD231-FA55-436F-9C11-048F399E540B}" presName="dummyConnPt" presStyleCnt="0"/>
      <dgm:spPr/>
    </dgm:pt>
    <dgm:pt modelId="{40092439-546E-4588-9015-4A4C7EAC5E14}" type="pres">
      <dgm:prSet presAssocID="{836FD231-FA55-436F-9C11-048F399E540B}" presName="node" presStyleLbl="node1" presStyleIdx="1" presStyleCnt="9">
        <dgm:presLayoutVars>
          <dgm:bulletEnabled val="1"/>
        </dgm:presLayoutVars>
      </dgm:prSet>
      <dgm:spPr/>
    </dgm:pt>
    <dgm:pt modelId="{89645A9D-EDD8-47F0-8A81-124BE0257B2F}" type="pres">
      <dgm:prSet presAssocID="{9A528681-9C19-4B72-A716-71AB9E631BAF}" presName="sibTrans" presStyleLbl="bgSibTrans2D1" presStyleIdx="1" presStyleCnt="8"/>
      <dgm:spPr/>
    </dgm:pt>
    <dgm:pt modelId="{E7D83B4B-5510-454C-A738-019B81AA9E9C}" type="pres">
      <dgm:prSet presAssocID="{78FFFD9A-281E-4A61-964A-EAB569CB6435}" presName="compNode" presStyleCnt="0"/>
      <dgm:spPr/>
    </dgm:pt>
    <dgm:pt modelId="{8DB1EF91-DBF6-48C7-A5BB-929A5179E5BE}" type="pres">
      <dgm:prSet presAssocID="{78FFFD9A-281E-4A61-964A-EAB569CB6435}" presName="dummyConnPt" presStyleCnt="0"/>
      <dgm:spPr/>
    </dgm:pt>
    <dgm:pt modelId="{DC5A012A-9D1C-41EF-BB19-28F7281E69DE}" type="pres">
      <dgm:prSet presAssocID="{78FFFD9A-281E-4A61-964A-EAB569CB6435}" presName="node" presStyleLbl="node1" presStyleIdx="2" presStyleCnt="9">
        <dgm:presLayoutVars>
          <dgm:bulletEnabled val="1"/>
        </dgm:presLayoutVars>
      </dgm:prSet>
      <dgm:spPr/>
    </dgm:pt>
    <dgm:pt modelId="{830B9E02-1E77-42F2-AB14-2747613FF3BF}" type="pres">
      <dgm:prSet presAssocID="{9A381DCB-0B5D-42E8-B7F6-B6EF427C25F4}" presName="sibTrans" presStyleLbl="bgSibTrans2D1" presStyleIdx="2" presStyleCnt="8"/>
      <dgm:spPr/>
    </dgm:pt>
    <dgm:pt modelId="{88D4624E-F685-4DEA-936D-C84DAA8BFE0E}" type="pres">
      <dgm:prSet presAssocID="{5DB00333-DDC7-4F65-9F33-68CE60FF6FB0}" presName="compNode" presStyleCnt="0"/>
      <dgm:spPr/>
    </dgm:pt>
    <dgm:pt modelId="{41E52095-F851-4EE5-BA63-0B50C1837582}" type="pres">
      <dgm:prSet presAssocID="{5DB00333-DDC7-4F65-9F33-68CE60FF6FB0}" presName="dummyConnPt" presStyleCnt="0"/>
      <dgm:spPr/>
    </dgm:pt>
    <dgm:pt modelId="{DFB7BD7E-AAED-4E53-8219-8BFC668134DB}" type="pres">
      <dgm:prSet presAssocID="{5DB00333-DDC7-4F65-9F33-68CE60FF6FB0}" presName="node" presStyleLbl="node1" presStyleIdx="3" presStyleCnt="9">
        <dgm:presLayoutVars>
          <dgm:bulletEnabled val="1"/>
        </dgm:presLayoutVars>
      </dgm:prSet>
      <dgm:spPr/>
    </dgm:pt>
    <dgm:pt modelId="{584450A7-FC21-4F93-9F3A-3C9F00C7C4F7}" type="pres">
      <dgm:prSet presAssocID="{A6870AC4-91B7-4EB5-AAA7-CDE524374529}" presName="sibTrans" presStyleLbl="bgSibTrans2D1" presStyleIdx="3" presStyleCnt="8"/>
      <dgm:spPr/>
    </dgm:pt>
    <dgm:pt modelId="{DF8A7DE6-1E82-43B1-881C-17C0546209A5}" type="pres">
      <dgm:prSet presAssocID="{2E9DCDC7-5A7E-479F-8640-9E0CAB8854AF}" presName="compNode" presStyleCnt="0"/>
      <dgm:spPr/>
    </dgm:pt>
    <dgm:pt modelId="{8C4A75F6-F986-4D3C-9392-2CB5E4570CB3}" type="pres">
      <dgm:prSet presAssocID="{2E9DCDC7-5A7E-479F-8640-9E0CAB8854AF}" presName="dummyConnPt" presStyleCnt="0"/>
      <dgm:spPr/>
    </dgm:pt>
    <dgm:pt modelId="{9BD50B86-1EA7-459E-B19E-4A578838D3B3}" type="pres">
      <dgm:prSet presAssocID="{2E9DCDC7-5A7E-479F-8640-9E0CAB8854AF}" presName="node" presStyleLbl="node1" presStyleIdx="4" presStyleCnt="9">
        <dgm:presLayoutVars>
          <dgm:bulletEnabled val="1"/>
        </dgm:presLayoutVars>
      </dgm:prSet>
      <dgm:spPr/>
    </dgm:pt>
    <dgm:pt modelId="{B72C940E-247D-4453-BD6E-0C9E0FB22403}" type="pres">
      <dgm:prSet presAssocID="{4696C4A8-2CA6-4D2A-B19F-54136AAAF716}" presName="sibTrans" presStyleLbl="bgSibTrans2D1" presStyleIdx="4" presStyleCnt="8"/>
      <dgm:spPr/>
    </dgm:pt>
    <dgm:pt modelId="{75E1F93E-789F-46B7-9058-4A680FE96FBF}" type="pres">
      <dgm:prSet presAssocID="{7202838B-F2F0-4519-BBBA-955C172C7451}" presName="compNode" presStyleCnt="0"/>
      <dgm:spPr/>
    </dgm:pt>
    <dgm:pt modelId="{E1122C0C-B3BC-472D-9108-85D2F38B4EF5}" type="pres">
      <dgm:prSet presAssocID="{7202838B-F2F0-4519-BBBA-955C172C7451}" presName="dummyConnPt" presStyleCnt="0"/>
      <dgm:spPr/>
    </dgm:pt>
    <dgm:pt modelId="{9E69E2DB-456C-465A-8683-7D04B27095A1}" type="pres">
      <dgm:prSet presAssocID="{7202838B-F2F0-4519-BBBA-955C172C7451}" presName="node" presStyleLbl="node1" presStyleIdx="5" presStyleCnt="9">
        <dgm:presLayoutVars>
          <dgm:bulletEnabled val="1"/>
        </dgm:presLayoutVars>
      </dgm:prSet>
      <dgm:spPr/>
    </dgm:pt>
    <dgm:pt modelId="{D20C0122-DF62-4230-8C99-F25FEC6AD45E}" type="pres">
      <dgm:prSet presAssocID="{BE8881AC-4FCC-439F-92C1-4B1C49985574}" presName="sibTrans" presStyleLbl="bgSibTrans2D1" presStyleIdx="5" presStyleCnt="8"/>
      <dgm:spPr/>
    </dgm:pt>
    <dgm:pt modelId="{36E7699E-E1F1-4AD5-AB0B-41C6CC37DE54}" type="pres">
      <dgm:prSet presAssocID="{36FDC7B2-D34B-40F0-B737-8DD06664574E}" presName="compNode" presStyleCnt="0"/>
      <dgm:spPr/>
    </dgm:pt>
    <dgm:pt modelId="{243E2069-728A-4AD4-94ED-42B521B6BD17}" type="pres">
      <dgm:prSet presAssocID="{36FDC7B2-D34B-40F0-B737-8DD06664574E}" presName="dummyConnPt" presStyleCnt="0"/>
      <dgm:spPr/>
    </dgm:pt>
    <dgm:pt modelId="{16BB3933-CED1-40C1-8877-BA4B9FCF6204}" type="pres">
      <dgm:prSet presAssocID="{36FDC7B2-D34B-40F0-B737-8DD06664574E}" presName="node" presStyleLbl="node1" presStyleIdx="6" presStyleCnt="9">
        <dgm:presLayoutVars>
          <dgm:bulletEnabled val="1"/>
        </dgm:presLayoutVars>
      </dgm:prSet>
      <dgm:spPr/>
    </dgm:pt>
    <dgm:pt modelId="{D82030ED-A60A-4D99-8678-540DA5FAF0CC}" type="pres">
      <dgm:prSet presAssocID="{F654C2FB-B97A-4CC7-AE4E-AF123055D14F}" presName="sibTrans" presStyleLbl="bgSibTrans2D1" presStyleIdx="6" presStyleCnt="8"/>
      <dgm:spPr/>
    </dgm:pt>
    <dgm:pt modelId="{041791CC-8B8D-4274-BE77-139AF899ACC2}" type="pres">
      <dgm:prSet presAssocID="{E5B6CE4E-5664-426B-B4D6-9012B0ACB157}" presName="compNode" presStyleCnt="0"/>
      <dgm:spPr/>
    </dgm:pt>
    <dgm:pt modelId="{A5389B19-4432-488B-B2F5-E3AADC5849B3}" type="pres">
      <dgm:prSet presAssocID="{E5B6CE4E-5664-426B-B4D6-9012B0ACB157}" presName="dummyConnPt" presStyleCnt="0"/>
      <dgm:spPr/>
    </dgm:pt>
    <dgm:pt modelId="{C3C56500-3011-44A5-99F4-750944EE49F1}" type="pres">
      <dgm:prSet presAssocID="{E5B6CE4E-5664-426B-B4D6-9012B0ACB157}" presName="node" presStyleLbl="node1" presStyleIdx="7" presStyleCnt="9">
        <dgm:presLayoutVars>
          <dgm:bulletEnabled val="1"/>
        </dgm:presLayoutVars>
      </dgm:prSet>
      <dgm:spPr/>
    </dgm:pt>
    <dgm:pt modelId="{E55482EC-1605-4D8E-A40D-0CE799A999FA}" type="pres">
      <dgm:prSet presAssocID="{0BD1C53F-7A73-449B-8951-5B4955D3DFF1}" presName="sibTrans" presStyleLbl="bgSibTrans2D1" presStyleIdx="7" presStyleCnt="8"/>
      <dgm:spPr/>
    </dgm:pt>
    <dgm:pt modelId="{84E57342-878A-48F9-8F0D-CC844CF2D932}" type="pres">
      <dgm:prSet presAssocID="{EEFC0577-898A-4056-82C5-41C96D7C85FD}" presName="compNode" presStyleCnt="0"/>
      <dgm:spPr/>
    </dgm:pt>
    <dgm:pt modelId="{DDE9FA16-392A-4180-946D-91D0529A5DD9}" type="pres">
      <dgm:prSet presAssocID="{EEFC0577-898A-4056-82C5-41C96D7C85FD}" presName="dummyConnPt" presStyleCnt="0"/>
      <dgm:spPr/>
    </dgm:pt>
    <dgm:pt modelId="{92D8844A-FED8-448F-8436-4023C922A58D}" type="pres">
      <dgm:prSet presAssocID="{EEFC0577-898A-4056-82C5-41C96D7C85FD}" presName="node" presStyleLbl="node1" presStyleIdx="8" presStyleCnt="9">
        <dgm:presLayoutVars>
          <dgm:bulletEnabled val="1"/>
        </dgm:presLayoutVars>
      </dgm:prSet>
      <dgm:spPr/>
    </dgm:pt>
  </dgm:ptLst>
  <dgm:cxnLst>
    <dgm:cxn modelId="{90FA3F35-FDB0-4C6D-99E1-D45B04F11045}" type="presOf" srcId="{2E9DCDC7-5A7E-479F-8640-9E0CAB8854AF}" destId="{9BD50B86-1EA7-459E-B19E-4A578838D3B3}" srcOrd="0" destOrd="0" presId="urn:microsoft.com/office/officeart/2005/8/layout/bProcess4"/>
    <dgm:cxn modelId="{3A225111-FB15-4891-8CCA-86057E551A35}" type="presOf" srcId="{78FFFD9A-281E-4A61-964A-EAB569CB6435}" destId="{DC5A012A-9D1C-41EF-BB19-28F7281E69DE}" srcOrd="0" destOrd="0" presId="urn:microsoft.com/office/officeart/2005/8/layout/bProcess4"/>
    <dgm:cxn modelId="{69BBB22E-1EF2-4565-8494-58A0CAE9F768}" srcId="{7B8E2224-E587-48C2-B63D-5399A4A3977E}" destId="{836FD231-FA55-436F-9C11-048F399E540B}" srcOrd="1" destOrd="0" parTransId="{54E2FACD-261E-4F0C-ACC8-76EDE2124F08}" sibTransId="{9A528681-9C19-4B72-A716-71AB9E631BAF}"/>
    <dgm:cxn modelId="{4BC7C744-295B-4692-BE0F-0D731D44A807}" type="presOf" srcId="{7202838B-F2F0-4519-BBBA-955C172C7451}" destId="{9E69E2DB-456C-465A-8683-7D04B27095A1}" srcOrd="0" destOrd="0" presId="urn:microsoft.com/office/officeart/2005/8/layout/bProcess4"/>
    <dgm:cxn modelId="{A0EBA265-F8FC-4F9F-B572-9EA5A08B7A71}" srcId="{7B8E2224-E587-48C2-B63D-5399A4A3977E}" destId="{78FFFD9A-281E-4A61-964A-EAB569CB6435}" srcOrd="2" destOrd="0" parTransId="{F1EEE840-3794-40A4-87E8-1B88F12D9BA2}" sibTransId="{9A381DCB-0B5D-42E8-B7F6-B6EF427C25F4}"/>
    <dgm:cxn modelId="{F19B496E-AF63-486C-A059-16B1874A3AC3}" type="presOf" srcId="{E5B6CE4E-5664-426B-B4D6-9012B0ACB157}" destId="{C3C56500-3011-44A5-99F4-750944EE49F1}" srcOrd="0" destOrd="0" presId="urn:microsoft.com/office/officeart/2005/8/layout/bProcess4"/>
    <dgm:cxn modelId="{26025382-31AE-4422-905D-83FAA163D071}" srcId="{7B8E2224-E587-48C2-B63D-5399A4A3977E}" destId="{E5B6CE4E-5664-426B-B4D6-9012B0ACB157}" srcOrd="7" destOrd="0" parTransId="{BB78C9F7-8F3B-45D2-952D-2D6BE7821B0F}" sibTransId="{0BD1C53F-7A73-449B-8951-5B4955D3DFF1}"/>
    <dgm:cxn modelId="{BE827BD9-57FF-4EB1-B18D-9849CED3DFB6}" type="presOf" srcId="{9A381DCB-0B5D-42E8-B7F6-B6EF427C25F4}" destId="{830B9E02-1E77-42F2-AB14-2747613FF3BF}" srcOrd="0" destOrd="0" presId="urn:microsoft.com/office/officeart/2005/8/layout/bProcess4"/>
    <dgm:cxn modelId="{C7CFADE5-80FB-495B-BD8A-E2368C23BFFB}" type="presOf" srcId="{36FDC7B2-D34B-40F0-B737-8DD06664574E}" destId="{16BB3933-CED1-40C1-8877-BA4B9FCF6204}" srcOrd="0" destOrd="0" presId="urn:microsoft.com/office/officeart/2005/8/layout/bProcess4"/>
    <dgm:cxn modelId="{4842AE64-1509-4243-ABC8-06B46E8B9788}" type="presOf" srcId="{7B8E2224-E587-48C2-B63D-5399A4A3977E}" destId="{82195463-97EC-426F-8717-A5B94BBA648C}" srcOrd="0" destOrd="0" presId="urn:microsoft.com/office/officeart/2005/8/layout/bProcess4"/>
    <dgm:cxn modelId="{B3CDB922-0F72-40A4-ADE2-3D4143F266A0}" type="presOf" srcId="{4696C4A8-2CA6-4D2A-B19F-54136AAAF716}" destId="{B72C940E-247D-4453-BD6E-0C9E0FB22403}" srcOrd="0" destOrd="0" presId="urn:microsoft.com/office/officeart/2005/8/layout/bProcess4"/>
    <dgm:cxn modelId="{42BB2A54-02A7-4C51-9274-63CEF79F555B}" srcId="{7B8E2224-E587-48C2-B63D-5399A4A3977E}" destId="{EEFC0577-898A-4056-82C5-41C96D7C85FD}" srcOrd="8" destOrd="0" parTransId="{F1F61D47-391B-4C7E-8830-BF6B237B53D6}" sibTransId="{A4B716C7-1EAD-4AB6-86AE-0B9563863B0D}"/>
    <dgm:cxn modelId="{B61236EC-BAC9-4CBF-8850-9F119351DED8}" type="presOf" srcId="{5DB00333-DDC7-4F65-9F33-68CE60FF6FB0}" destId="{DFB7BD7E-AAED-4E53-8219-8BFC668134DB}" srcOrd="0" destOrd="0" presId="urn:microsoft.com/office/officeart/2005/8/layout/bProcess4"/>
    <dgm:cxn modelId="{FC1267F7-1F61-414A-AD37-D210F8FB40C8}" srcId="{7B8E2224-E587-48C2-B63D-5399A4A3977E}" destId="{2E9DCDC7-5A7E-479F-8640-9E0CAB8854AF}" srcOrd="4" destOrd="0" parTransId="{981723F8-A216-4ABD-8A88-A522FFEF548E}" sibTransId="{4696C4A8-2CA6-4D2A-B19F-54136AAAF716}"/>
    <dgm:cxn modelId="{D4E91464-C1F1-4630-816C-19E0F8DC0323}" type="presOf" srcId="{BE8881AC-4FCC-439F-92C1-4B1C49985574}" destId="{D20C0122-DF62-4230-8C99-F25FEC6AD45E}" srcOrd="0" destOrd="0" presId="urn:microsoft.com/office/officeart/2005/8/layout/bProcess4"/>
    <dgm:cxn modelId="{FF5C1768-4EA1-4C4B-B084-E0F7EC67F127}" srcId="{7B8E2224-E587-48C2-B63D-5399A4A3977E}" destId="{7202838B-F2F0-4519-BBBA-955C172C7451}" srcOrd="5" destOrd="0" parTransId="{4865966F-44DC-4B34-9A4B-E87114D80760}" sibTransId="{BE8881AC-4FCC-439F-92C1-4B1C49985574}"/>
    <dgm:cxn modelId="{1CFA1877-0612-4142-96D1-E77B5A463529}" type="presOf" srcId="{AC178192-C7F3-4022-B8B5-945AAB82E2E5}" destId="{C484ACBE-B68B-4918-A4CB-84A70852005C}" srcOrd="0" destOrd="0" presId="urn:microsoft.com/office/officeart/2005/8/layout/bProcess4"/>
    <dgm:cxn modelId="{FE94B05E-AA88-4AA6-934E-4BE6CD577506}" type="presOf" srcId="{EEFC0577-898A-4056-82C5-41C96D7C85FD}" destId="{92D8844A-FED8-448F-8436-4023C922A58D}" srcOrd="0" destOrd="0" presId="urn:microsoft.com/office/officeart/2005/8/layout/bProcess4"/>
    <dgm:cxn modelId="{B4B80D03-6BF9-48B2-B2E6-C2A2536A23F4}" srcId="{7B8E2224-E587-48C2-B63D-5399A4A3977E}" destId="{5DB00333-DDC7-4F65-9F33-68CE60FF6FB0}" srcOrd="3" destOrd="0" parTransId="{4C2F6630-0007-4DDE-8EC3-DB1E08FA7919}" sibTransId="{A6870AC4-91B7-4EB5-AAA7-CDE524374529}"/>
    <dgm:cxn modelId="{3CC39DAB-4618-484A-A27A-A30596A5F762}" srcId="{7B8E2224-E587-48C2-B63D-5399A4A3977E}" destId="{259232B4-8BE3-4171-AED3-08032A6091F7}" srcOrd="0" destOrd="0" parTransId="{9411505E-1254-4EB0-9F59-A5B350D46DF9}" sibTransId="{AC178192-C7F3-4022-B8B5-945AAB82E2E5}"/>
    <dgm:cxn modelId="{5700014F-E47A-42A1-A313-0284C5B63546}" srcId="{7B8E2224-E587-48C2-B63D-5399A4A3977E}" destId="{36FDC7B2-D34B-40F0-B737-8DD06664574E}" srcOrd="6" destOrd="0" parTransId="{6563892C-5F52-45F8-B13A-682CECAE65CD}" sibTransId="{F654C2FB-B97A-4CC7-AE4E-AF123055D14F}"/>
    <dgm:cxn modelId="{2B9C5F27-F29F-48B0-9A4D-12F9B0545D8E}" type="presOf" srcId="{259232B4-8BE3-4171-AED3-08032A6091F7}" destId="{0E8E7883-FC16-4C1D-8E35-DCD5D75488C7}" srcOrd="0" destOrd="0" presId="urn:microsoft.com/office/officeart/2005/8/layout/bProcess4"/>
    <dgm:cxn modelId="{2ED09EC4-4B6E-4A27-81E6-7A009FFEDC24}" type="presOf" srcId="{0BD1C53F-7A73-449B-8951-5B4955D3DFF1}" destId="{E55482EC-1605-4D8E-A40D-0CE799A999FA}" srcOrd="0" destOrd="0" presId="urn:microsoft.com/office/officeart/2005/8/layout/bProcess4"/>
    <dgm:cxn modelId="{38FA235D-555A-4A41-A4DC-D88C26524495}" type="presOf" srcId="{836FD231-FA55-436F-9C11-048F399E540B}" destId="{40092439-546E-4588-9015-4A4C7EAC5E14}" srcOrd="0" destOrd="0" presId="urn:microsoft.com/office/officeart/2005/8/layout/bProcess4"/>
    <dgm:cxn modelId="{F69037B4-F350-4B88-AC86-41E97FCBADD6}" type="presOf" srcId="{A6870AC4-91B7-4EB5-AAA7-CDE524374529}" destId="{584450A7-FC21-4F93-9F3A-3C9F00C7C4F7}" srcOrd="0" destOrd="0" presId="urn:microsoft.com/office/officeart/2005/8/layout/bProcess4"/>
    <dgm:cxn modelId="{0E93F087-B549-417F-B327-000BBDFFC571}" type="presOf" srcId="{9A528681-9C19-4B72-A716-71AB9E631BAF}" destId="{89645A9D-EDD8-47F0-8A81-124BE0257B2F}" srcOrd="0" destOrd="0" presId="urn:microsoft.com/office/officeart/2005/8/layout/bProcess4"/>
    <dgm:cxn modelId="{0D374DF2-1171-471F-94C0-5EFB5447A7AC}" type="presOf" srcId="{F654C2FB-B97A-4CC7-AE4E-AF123055D14F}" destId="{D82030ED-A60A-4D99-8678-540DA5FAF0CC}" srcOrd="0" destOrd="0" presId="urn:microsoft.com/office/officeart/2005/8/layout/bProcess4"/>
    <dgm:cxn modelId="{28F14CB8-9CF5-487D-ADF1-D31BB62FCA66}" type="presParOf" srcId="{82195463-97EC-426F-8717-A5B94BBA648C}" destId="{32C3AE37-3409-4647-AE4F-A666CB429FB9}" srcOrd="0" destOrd="0" presId="urn:microsoft.com/office/officeart/2005/8/layout/bProcess4"/>
    <dgm:cxn modelId="{23F7CB88-96BD-4D7C-A151-F581CA1077B0}" type="presParOf" srcId="{32C3AE37-3409-4647-AE4F-A666CB429FB9}" destId="{527E7BE4-4D02-419D-AAEA-6DFD984C9364}" srcOrd="0" destOrd="0" presId="urn:microsoft.com/office/officeart/2005/8/layout/bProcess4"/>
    <dgm:cxn modelId="{B16F5437-DF5D-4B7B-8077-5678BA249264}" type="presParOf" srcId="{32C3AE37-3409-4647-AE4F-A666CB429FB9}" destId="{0E8E7883-FC16-4C1D-8E35-DCD5D75488C7}" srcOrd="1" destOrd="0" presId="urn:microsoft.com/office/officeart/2005/8/layout/bProcess4"/>
    <dgm:cxn modelId="{9EF25CE3-335E-4617-9F33-D6B4A4B5B67B}" type="presParOf" srcId="{82195463-97EC-426F-8717-A5B94BBA648C}" destId="{C484ACBE-B68B-4918-A4CB-84A70852005C}" srcOrd="1" destOrd="0" presId="urn:microsoft.com/office/officeart/2005/8/layout/bProcess4"/>
    <dgm:cxn modelId="{84F05CA8-DB8B-4387-9AC7-0565CF26AA6C}" type="presParOf" srcId="{82195463-97EC-426F-8717-A5B94BBA648C}" destId="{04007E33-AB94-46A0-A4BA-97A8A48EBDDD}" srcOrd="2" destOrd="0" presId="urn:microsoft.com/office/officeart/2005/8/layout/bProcess4"/>
    <dgm:cxn modelId="{66E98EE9-4C41-4C8B-B16B-6D51AD5E9F0E}" type="presParOf" srcId="{04007E33-AB94-46A0-A4BA-97A8A48EBDDD}" destId="{DDB72441-B058-443F-A6C0-72B4AB4BDE7E}" srcOrd="0" destOrd="0" presId="urn:microsoft.com/office/officeart/2005/8/layout/bProcess4"/>
    <dgm:cxn modelId="{C931D514-19FF-4859-96AF-DE0999F11B41}" type="presParOf" srcId="{04007E33-AB94-46A0-A4BA-97A8A48EBDDD}" destId="{40092439-546E-4588-9015-4A4C7EAC5E14}" srcOrd="1" destOrd="0" presId="urn:microsoft.com/office/officeart/2005/8/layout/bProcess4"/>
    <dgm:cxn modelId="{3D6519D9-08C5-4975-B733-99D64D7FAF08}" type="presParOf" srcId="{82195463-97EC-426F-8717-A5B94BBA648C}" destId="{89645A9D-EDD8-47F0-8A81-124BE0257B2F}" srcOrd="3" destOrd="0" presId="urn:microsoft.com/office/officeart/2005/8/layout/bProcess4"/>
    <dgm:cxn modelId="{675C1D09-7E63-4D5E-85B1-14D23C73E61B}" type="presParOf" srcId="{82195463-97EC-426F-8717-A5B94BBA648C}" destId="{E7D83B4B-5510-454C-A738-019B81AA9E9C}" srcOrd="4" destOrd="0" presId="urn:microsoft.com/office/officeart/2005/8/layout/bProcess4"/>
    <dgm:cxn modelId="{DD5ED0C8-BBD7-4C5A-A5C4-C1B873DA8084}" type="presParOf" srcId="{E7D83B4B-5510-454C-A738-019B81AA9E9C}" destId="{8DB1EF91-DBF6-48C7-A5BB-929A5179E5BE}" srcOrd="0" destOrd="0" presId="urn:microsoft.com/office/officeart/2005/8/layout/bProcess4"/>
    <dgm:cxn modelId="{96833B12-466E-4EA9-8D80-5CA4EB6FD016}" type="presParOf" srcId="{E7D83B4B-5510-454C-A738-019B81AA9E9C}" destId="{DC5A012A-9D1C-41EF-BB19-28F7281E69DE}" srcOrd="1" destOrd="0" presId="urn:microsoft.com/office/officeart/2005/8/layout/bProcess4"/>
    <dgm:cxn modelId="{E02D3D84-A034-4357-88CC-FA549AF8543D}" type="presParOf" srcId="{82195463-97EC-426F-8717-A5B94BBA648C}" destId="{830B9E02-1E77-42F2-AB14-2747613FF3BF}" srcOrd="5" destOrd="0" presId="urn:microsoft.com/office/officeart/2005/8/layout/bProcess4"/>
    <dgm:cxn modelId="{10EB8665-5DAA-4C88-848E-B8F3CB0CCD8D}" type="presParOf" srcId="{82195463-97EC-426F-8717-A5B94BBA648C}" destId="{88D4624E-F685-4DEA-936D-C84DAA8BFE0E}" srcOrd="6" destOrd="0" presId="urn:microsoft.com/office/officeart/2005/8/layout/bProcess4"/>
    <dgm:cxn modelId="{8025BAF4-49B2-41E7-A942-754FF9BA55FC}" type="presParOf" srcId="{88D4624E-F685-4DEA-936D-C84DAA8BFE0E}" destId="{41E52095-F851-4EE5-BA63-0B50C1837582}" srcOrd="0" destOrd="0" presId="urn:microsoft.com/office/officeart/2005/8/layout/bProcess4"/>
    <dgm:cxn modelId="{F066F1EF-AAC4-42B8-8D43-90970FC2817E}" type="presParOf" srcId="{88D4624E-F685-4DEA-936D-C84DAA8BFE0E}" destId="{DFB7BD7E-AAED-4E53-8219-8BFC668134DB}" srcOrd="1" destOrd="0" presId="urn:microsoft.com/office/officeart/2005/8/layout/bProcess4"/>
    <dgm:cxn modelId="{CA3C4EFA-36DB-4222-B7D9-7DBE2E2244AC}" type="presParOf" srcId="{82195463-97EC-426F-8717-A5B94BBA648C}" destId="{584450A7-FC21-4F93-9F3A-3C9F00C7C4F7}" srcOrd="7" destOrd="0" presId="urn:microsoft.com/office/officeart/2005/8/layout/bProcess4"/>
    <dgm:cxn modelId="{A2C9F8D7-E0CB-49FE-9383-261D1EDC7B2E}" type="presParOf" srcId="{82195463-97EC-426F-8717-A5B94BBA648C}" destId="{DF8A7DE6-1E82-43B1-881C-17C0546209A5}" srcOrd="8" destOrd="0" presId="urn:microsoft.com/office/officeart/2005/8/layout/bProcess4"/>
    <dgm:cxn modelId="{FCD47609-B7D0-40F2-98C4-93F69F6DFAC7}" type="presParOf" srcId="{DF8A7DE6-1E82-43B1-881C-17C0546209A5}" destId="{8C4A75F6-F986-4D3C-9392-2CB5E4570CB3}" srcOrd="0" destOrd="0" presId="urn:microsoft.com/office/officeart/2005/8/layout/bProcess4"/>
    <dgm:cxn modelId="{77260707-7E82-4992-B258-5FB4D27CCC4B}" type="presParOf" srcId="{DF8A7DE6-1E82-43B1-881C-17C0546209A5}" destId="{9BD50B86-1EA7-459E-B19E-4A578838D3B3}" srcOrd="1" destOrd="0" presId="urn:microsoft.com/office/officeart/2005/8/layout/bProcess4"/>
    <dgm:cxn modelId="{C22FF308-7AFD-41E6-B9CC-D4C52C74414C}" type="presParOf" srcId="{82195463-97EC-426F-8717-A5B94BBA648C}" destId="{B72C940E-247D-4453-BD6E-0C9E0FB22403}" srcOrd="9" destOrd="0" presId="urn:microsoft.com/office/officeart/2005/8/layout/bProcess4"/>
    <dgm:cxn modelId="{4478D4CD-27FB-40D9-8C7D-4A9386B1008C}" type="presParOf" srcId="{82195463-97EC-426F-8717-A5B94BBA648C}" destId="{75E1F93E-789F-46B7-9058-4A680FE96FBF}" srcOrd="10" destOrd="0" presId="urn:microsoft.com/office/officeart/2005/8/layout/bProcess4"/>
    <dgm:cxn modelId="{C5527036-55A4-484C-8BE4-BF466C23B77C}" type="presParOf" srcId="{75E1F93E-789F-46B7-9058-4A680FE96FBF}" destId="{E1122C0C-B3BC-472D-9108-85D2F38B4EF5}" srcOrd="0" destOrd="0" presId="urn:microsoft.com/office/officeart/2005/8/layout/bProcess4"/>
    <dgm:cxn modelId="{38B2AFC0-B871-4990-9110-F151F8418EAF}" type="presParOf" srcId="{75E1F93E-789F-46B7-9058-4A680FE96FBF}" destId="{9E69E2DB-456C-465A-8683-7D04B27095A1}" srcOrd="1" destOrd="0" presId="urn:microsoft.com/office/officeart/2005/8/layout/bProcess4"/>
    <dgm:cxn modelId="{6963214B-7A71-4A25-B9AE-87B7DE501D9C}" type="presParOf" srcId="{82195463-97EC-426F-8717-A5B94BBA648C}" destId="{D20C0122-DF62-4230-8C99-F25FEC6AD45E}" srcOrd="11" destOrd="0" presId="urn:microsoft.com/office/officeart/2005/8/layout/bProcess4"/>
    <dgm:cxn modelId="{35B6D6EB-7043-4020-9D10-E436DDE35AC5}" type="presParOf" srcId="{82195463-97EC-426F-8717-A5B94BBA648C}" destId="{36E7699E-E1F1-4AD5-AB0B-41C6CC37DE54}" srcOrd="12" destOrd="0" presId="urn:microsoft.com/office/officeart/2005/8/layout/bProcess4"/>
    <dgm:cxn modelId="{D9468D5A-DFB4-4DA6-A653-CE979B5B16AD}" type="presParOf" srcId="{36E7699E-E1F1-4AD5-AB0B-41C6CC37DE54}" destId="{243E2069-728A-4AD4-94ED-42B521B6BD17}" srcOrd="0" destOrd="0" presId="urn:microsoft.com/office/officeart/2005/8/layout/bProcess4"/>
    <dgm:cxn modelId="{06D6F979-6DCD-4E1A-B68B-91CA518787D3}" type="presParOf" srcId="{36E7699E-E1F1-4AD5-AB0B-41C6CC37DE54}" destId="{16BB3933-CED1-40C1-8877-BA4B9FCF6204}" srcOrd="1" destOrd="0" presId="urn:microsoft.com/office/officeart/2005/8/layout/bProcess4"/>
    <dgm:cxn modelId="{16501921-C37C-48D4-94ED-BDA149C938EE}" type="presParOf" srcId="{82195463-97EC-426F-8717-A5B94BBA648C}" destId="{D82030ED-A60A-4D99-8678-540DA5FAF0CC}" srcOrd="13" destOrd="0" presId="urn:microsoft.com/office/officeart/2005/8/layout/bProcess4"/>
    <dgm:cxn modelId="{9CB5C029-5F29-4A1E-A076-FF9E48A939DD}" type="presParOf" srcId="{82195463-97EC-426F-8717-A5B94BBA648C}" destId="{041791CC-8B8D-4274-BE77-139AF899ACC2}" srcOrd="14" destOrd="0" presId="urn:microsoft.com/office/officeart/2005/8/layout/bProcess4"/>
    <dgm:cxn modelId="{3ABF70E6-17C0-4216-86CD-F804DB2DC7D2}" type="presParOf" srcId="{041791CC-8B8D-4274-BE77-139AF899ACC2}" destId="{A5389B19-4432-488B-B2F5-E3AADC5849B3}" srcOrd="0" destOrd="0" presId="urn:microsoft.com/office/officeart/2005/8/layout/bProcess4"/>
    <dgm:cxn modelId="{A540781B-829B-4B79-8310-03F2CF2EA0BD}" type="presParOf" srcId="{041791CC-8B8D-4274-BE77-139AF899ACC2}" destId="{C3C56500-3011-44A5-99F4-750944EE49F1}" srcOrd="1" destOrd="0" presId="urn:microsoft.com/office/officeart/2005/8/layout/bProcess4"/>
    <dgm:cxn modelId="{D9FDD911-D1BC-4F29-9F8C-DAA7235FCEBF}" type="presParOf" srcId="{82195463-97EC-426F-8717-A5B94BBA648C}" destId="{E55482EC-1605-4D8E-A40D-0CE799A999FA}" srcOrd="15" destOrd="0" presId="urn:microsoft.com/office/officeart/2005/8/layout/bProcess4"/>
    <dgm:cxn modelId="{603263A9-D0C3-4E03-A5A6-28B64A0F0054}" type="presParOf" srcId="{82195463-97EC-426F-8717-A5B94BBA648C}" destId="{84E57342-878A-48F9-8F0D-CC844CF2D932}" srcOrd="16" destOrd="0" presId="urn:microsoft.com/office/officeart/2005/8/layout/bProcess4"/>
    <dgm:cxn modelId="{CA2D5F96-137A-463F-A6B3-3404A7CA5C30}" type="presParOf" srcId="{84E57342-878A-48F9-8F0D-CC844CF2D932}" destId="{DDE9FA16-392A-4180-946D-91D0529A5DD9}" srcOrd="0" destOrd="0" presId="urn:microsoft.com/office/officeart/2005/8/layout/bProcess4"/>
    <dgm:cxn modelId="{D45D0CFC-7AB3-4D6D-AF22-038B4236BB17}" type="presParOf" srcId="{84E57342-878A-48F9-8F0D-CC844CF2D932}" destId="{92D8844A-FED8-448F-8436-4023C922A58D}"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4ACBE-B68B-4918-A4CB-84A70852005C}">
      <dsp:nvSpPr>
        <dsp:cNvPr id="0" name=""/>
        <dsp:cNvSpPr/>
      </dsp:nvSpPr>
      <dsp:spPr>
        <a:xfrm rot="5400000">
          <a:off x="-343116" y="1269717"/>
          <a:ext cx="1518880" cy="18344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8E7883-FC16-4C1D-8E35-DCD5D75488C7}">
      <dsp:nvSpPr>
        <dsp:cNvPr id="0" name=""/>
        <dsp:cNvSpPr/>
      </dsp:nvSpPr>
      <dsp:spPr>
        <a:xfrm>
          <a:off x="3755" y="296623"/>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Parse map matched probe data</a:t>
          </a:r>
        </a:p>
      </dsp:txBody>
      <dsp:txXfrm>
        <a:off x="39574" y="332442"/>
        <a:ext cx="1966637" cy="1151327"/>
      </dsp:txXfrm>
    </dsp:sp>
    <dsp:sp modelId="{89645A9D-EDD8-47F0-8A81-124BE0257B2F}">
      <dsp:nvSpPr>
        <dsp:cNvPr id="0" name=""/>
        <dsp:cNvSpPr/>
      </dsp:nvSpPr>
      <dsp:spPr>
        <a:xfrm rot="5400000">
          <a:off x="-343116" y="2798423"/>
          <a:ext cx="1518880" cy="18344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092439-546E-4588-9015-4A4C7EAC5E14}">
      <dsp:nvSpPr>
        <dsp:cNvPr id="0" name=""/>
        <dsp:cNvSpPr/>
      </dsp:nvSpPr>
      <dsp:spPr>
        <a:xfrm>
          <a:off x="3755" y="1825329"/>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Find Haversine distance between adjacent probe points</a:t>
          </a:r>
        </a:p>
      </dsp:txBody>
      <dsp:txXfrm>
        <a:off x="39574" y="1861148"/>
        <a:ext cx="1966637" cy="1151327"/>
      </dsp:txXfrm>
    </dsp:sp>
    <dsp:sp modelId="{830B9E02-1E77-42F2-AB14-2747613FF3BF}">
      <dsp:nvSpPr>
        <dsp:cNvPr id="0" name=""/>
        <dsp:cNvSpPr/>
      </dsp:nvSpPr>
      <dsp:spPr>
        <a:xfrm>
          <a:off x="421236" y="3562777"/>
          <a:ext cx="2701080" cy="18344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5A012A-9D1C-41EF-BB19-28F7281E69DE}">
      <dsp:nvSpPr>
        <dsp:cNvPr id="0" name=""/>
        <dsp:cNvSpPr/>
      </dsp:nvSpPr>
      <dsp:spPr>
        <a:xfrm>
          <a:off x="3755" y="3354036"/>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Find altitude difference between adjacent probe points</a:t>
          </a:r>
        </a:p>
      </dsp:txBody>
      <dsp:txXfrm>
        <a:off x="39574" y="3389855"/>
        <a:ext cx="1966637" cy="1151327"/>
      </dsp:txXfrm>
    </dsp:sp>
    <dsp:sp modelId="{584450A7-FC21-4F93-9F3A-3C9F00C7C4F7}">
      <dsp:nvSpPr>
        <dsp:cNvPr id="0" name=""/>
        <dsp:cNvSpPr/>
      </dsp:nvSpPr>
      <dsp:spPr>
        <a:xfrm rot="16200000">
          <a:off x="2367790" y="2798423"/>
          <a:ext cx="1518880" cy="18344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B7BD7E-AAED-4E53-8219-8BFC668134DB}">
      <dsp:nvSpPr>
        <dsp:cNvPr id="0" name=""/>
        <dsp:cNvSpPr/>
      </dsp:nvSpPr>
      <dsp:spPr>
        <a:xfrm>
          <a:off x="2714662" y="3354036"/>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Using atan(), calculate the slope between adjacent probe points</a:t>
          </a:r>
        </a:p>
      </dsp:txBody>
      <dsp:txXfrm>
        <a:off x="2750481" y="3389855"/>
        <a:ext cx="1966637" cy="1151327"/>
      </dsp:txXfrm>
    </dsp:sp>
    <dsp:sp modelId="{B72C940E-247D-4453-BD6E-0C9E0FB22403}">
      <dsp:nvSpPr>
        <dsp:cNvPr id="0" name=""/>
        <dsp:cNvSpPr/>
      </dsp:nvSpPr>
      <dsp:spPr>
        <a:xfrm rot="16200000">
          <a:off x="2367790" y="1269717"/>
          <a:ext cx="1518880" cy="18344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D50B86-1EA7-459E-B19E-4A578838D3B3}">
      <dsp:nvSpPr>
        <dsp:cNvPr id="0" name=""/>
        <dsp:cNvSpPr/>
      </dsp:nvSpPr>
      <dsp:spPr>
        <a:xfrm>
          <a:off x="2714662" y="1825329"/>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Convert the slope units from radians to degrees</a:t>
          </a:r>
        </a:p>
      </dsp:txBody>
      <dsp:txXfrm>
        <a:off x="2750481" y="1861148"/>
        <a:ext cx="1966637" cy="1151327"/>
      </dsp:txXfrm>
    </dsp:sp>
    <dsp:sp modelId="{D20C0122-DF62-4230-8C99-F25FEC6AD45E}">
      <dsp:nvSpPr>
        <dsp:cNvPr id="0" name=""/>
        <dsp:cNvSpPr/>
      </dsp:nvSpPr>
      <dsp:spPr>
        <a:xfrm>
          <a:off x="3132143" y="505363"/>
          <a:ext cx="2701080" cy="18344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69E2DB-456C-465A-8683-7D04B27095A1}">
      <dsp:nvSpPr>
        <dsp:cNvPr id="0" name=""/>
        <dsp:cNvSpPr/>
      </dsp:nvSpPr>
      <dsp:spPr>
        <a:xfrm>
          <a:off x="2714662" y="296623"/>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Calculate mean and cumulative slope for each link </a:t>
          </a:r>
        </a:p>
      </dsp:txBody>
      <dsp:txXfrm>
        <a:off x="2750481" y="332442"/>
        <a:ext cx="1966637" cy="1151327"/>
      </dsp:txXfrm>
    </dsp:sp>
    <dsp:sp modelId="{D82030ED-A60A-4D99-8678-540DA5FAF0CC}">
      <dsp:nvSpPr>
        <dsp:cNvPr id="0" name=""/>
        <dsp:cNvSpPr/>
      </dsp:nvSpPr>
      <dsp:spPr>
        <a:xfrm rot="5400000">
          <a:off x="5078696" y="1269717"/>
          <a:ext cx="1518880" cy="18344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BB3933-CED1-40C1-8877-BA4B9FCF6204}">
      <dsp:nvSpPr>
        <dsp:cNvPr id="0" name=""/>
        <dsp:cNvSpPr/>
      </dsp:nvSpPr>
      <dsp:spPr>
        <a:xfrm>
          <a:off x="5425568" y="296623"/>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Consolidate the given slope data available in the link file </a:t>
          </a:r>
        </a:p>
      </dsp:txBody>
      <dsp:txXfrm>
        <a:off x="5461387" y="332442"/>
        <a:ext cx="1966637" cy="1151327"/>
      </dsp:txXfrm>
    </dsp:sp>
    <dsp:sp modelId="{E55482EC-1605-4D8E-A40D-0CE799A999FA}">
      <dsp:nvSpPr>
        <dsp:cNvPr id="0" name=""/>
        <dsp:cNvSpPr/>
      </dsp:nvSpPr>
      <dsp:spPr>
        <a:xfrm rot="5400000">
          <a:off x="5078696" y="2798423"/>
          <a:ext cx="1518880" cy="18344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C56500-3011-44A5-99F4-750944EE49F1}">
      <dsp:nvSpPr>
        <dsp:cNvPr id="0" name=""/>
        <dsp:cNvSpPr/>
      </dsp:nvSpPr>
      <dsp:spPr>
        <a:xfrm>
          <a:off x="5425568" y="1825329"/>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Compare the calculated and given slope values</a:t>
          </a:r>
        </a:p>
      </dsp:txBody>
      <dsp:txXfrm>
        <a:off x="5461387" y="1861148"/>
        <a:ext cx="1966637" cy="1151327"/>
      </dsp:txXfrm>
    </dsp:sp>
    <dsp:sp modelId="{92D8844A-FED8-448F-8436-4023C922A58D}">
      <dsp:nvSpPr>
        <dsp:cNvPr id="0" name=""/>
        <dsp:cNvSpPr/>
      </dsp:nvSpPr>
      <dsp:spPr>
        <a:xfrm>
          <a:off x="5425568" y="3354036"/>
          <a:ext cx="2038275" cy="12229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Print and store the results</a:t>
          </a:r>
        </a:p>
      </dsp:txBody>
      <dsp:txXfrm>
        <a:off x="5461387" y="3389855"/>
        <a:ext cx="1966637" cy="115132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C3F900D-D65F-4F60-999E-12BACDCDB90A}" type="datetimeFigureOut">
              <a:rPr lang="en-US" smtClean="0"/>
              <a:pPr/>
              <a:t>3/3/2016</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5B4ADBA-D7FC-44D1-805A-B3DA639B5D9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3F900D-D65F-4F60-999E-12BACDCDB90A}"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4ADBA-D7FC-44D1-805A-B3DA639B5D9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3F900D-D65F-4F60-999E-12BACDCDB90A}"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4ADBA-D7FC-44D1-805A-B3DA639B5D9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C3F900D-D65F-4F60-999E-12BACDCDB90A}" type="datetimeFigureOut">
              <a:rPr lang="en-US" smtClean="0"/>
              <a:pPr/>
              <a:t>3/3/2016</a:t>
            </a:fld>
            <a:endParaRPr lang="en-US" dirty="0"/>
          </a:p>
        </p:txBody>
      </p:sp>
      <p:sp>
        <p:nvSpPr>
          <p:cNvPr id="9" name="Slide Number Placeholder 8"/>
          <p:cNvSpPr>
            <a:spLocks noGrp="1"/>
          </p:cNvSpPr>
          <p:nvPr>
            <p:ph type="sldNum" sz="quarter" idx="15"/>
          </p:nvPr>
        </p:nvSpPr>
        <p:spPr/>
        <p:txBody>
          <a:bodyPr rtlCol="0"/>
          <a:lstStyle/>
          <a:p>
            <a:fld id="{25B4ADBA-D7FC-44D1-805A-B3DA639B5D99}"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C3F900D-D65F-4F60-999E-12BACDCDB90A}" type="datetimeFigureOut">
              <a:rPr lang="en-US" smtClean="0"/>
              <a:pPr/>
              <a:t>3/3/2016</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25B4ADBA-D7FC-44D1-805A-B3DA639B5D9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C3F900D-D65F-4F60-999E-12BACDCDB90A}"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4ADBA-D7FC-44D1-805A-B3DA639B5D99}"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C3F900D-D65F-4F60-999E-12BACDCDB90A}" type="datetimeFigureOut">
              <a:rPr lang="en-US" smtClean="0"/>
              <a:pPr/>
              <a:t>3/3/2016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4ADBA-D7FC-44D1-805A-B3DA639B5D99}"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C3F900D-D65F-4F60-999E-12BACDCDB90A}" type="datetimeFigureOut">
              <a:rPr lang="en-US" smtClean="0"/>
              <a:pPr/>
              <a:t>3/3/2016</a:t>
            </a:fld>
            <a:endParaRPr lang="en-US" dirty="0"/>
          </a:p>
        </p:txBody>
      </p:sp>
      <p:sp>
        <p:nvSpPr>
          <p:cNvPr id="7" name="Slide Number Placeholder 6"/>
          <p:cNvSpPr>
            <a:spLocks noGrp="1"/>
          </p:cNvSpPr>
          <p:nvPr>
            <p:ph type="sldNum" sz="quarter" idx="11"/>
          </p:nvPr>
        </p:nvSpPr>
        <p:spPr/>
        <p:txBody>
          <a:bodyPr rtlCol="0"/>
          <a:lstStyle/>
          <a:p>
            <a:fld id="{25B4ADBA-D7FC-44D1-805A-B3DA639B5D99}"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F900D-D65F-4F60-999E-12BACDCDB90A}"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B4ADBA-D7FC-44D1-805A-B3DA639B5D9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C3F900D-D65F-4F60-999E-12BACDCDB90A}" type="datetimeFigureOut">
              <a:rPr lang="en-US" smtClean="0"/>
              <a:pPr/>
              <a:t>3/3/2016</a:t>
            </a:fld>
            <a:endParaRPr lang="en-US" dirty="0"/>
          </a:p>
        </p:txBody>
      </p:sp>
      <p:sp>
        <p:nvSpPr>
          <p:cNvPr id="22" name="Slide Number Placeholder 21"/>
          <p:cNvSpPr>
            <a:spLocks noGrp="1"/>
          </p:cNvSpPr>
          <p:nvPr>
            <p:ph type="sldNum" sz="quarter" idx="15"/>
          </p:nvPr>
        </p:nvSpPr>
        <p:spPr/>
        <p:txBody>
          <a:bodyPr rtlCol="0"/>
          <a:lstStyle/>
          <a:p>
            <a:fld id="{25B4ADBA-D7FC-44D1-805A-B3DA639B5D99}"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C3F900D-D65F-4F60-999E-12BACDCDB90A}" type="datetimeFigureOut">
              <a:rPr lang="en-US" smtClean="0"/>
              <a:pPr/>
              <a:t>3/3/2016</a:t>
            </a:fld>
            <a:endParaRPr lang="en-US" dirty="0"/>
          </a:p>
        </p:txBody>
      </p:sp>
      <p:sp>
        <p:nvSpPr>
          <p:cNvPr id="18" name="Slide Number Placeholder 17"/>
          <p:cNvSpPr>
            <a:spLocks noGrp="1"/>
          </p:cNvSpPr>
          <p:nvPr>
            <p:ph type="sldNum" sz="quarter" idx="11"/>
          </p:nvPr>
        </p:nvSpPr>
        <p:spPr/>
        <p:txBody>
          <a:bodyPr rtlCol="0"/>
          <a:lstStyle/>
          <a:p>
            <a:fld id="{25B4ADBA-D7FC-44D1-805A-B3DA639B5D99}"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C3F900D-D65F-4F60-999E-12BACDCDB90A}" type="datetimeFigureOut">
              <a:rPr lang="en-US" smtClean="0"/>
              <a:pPr/>
              <a:t>3/3/2016</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5B4ADBA-D7FC-44D1-805A-B3DA639B5D9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7543800" cy="1894362"/>
          </a:xfrm>
        </p:spPr>
        <p:txBody>
          <a:bodyPr>
            <a:normAutofit/>
          </a:bodyPr>
          <a:lstStyle/>
          <a:p>
            <a:pPr algn="ctr"/>
            <a:r>
              <a:rPr lang="en-US" sz="5000" dirty="0"/>
              <a:t>Assignment 4</a:t>
            </a:r>
            <a:br>
              <a:rPr lang="en-US" sz="5000" dirty="0"/>
            </a:br>
            <a:r>
              <a:rPr lang="en-US" sz="1800" dirty="0"/>
              <a:t>Road Slope From Probe Data</a:t>
            </a:r>
            <a:endParaRPr lang="en-US" sz="5000" dirty="0"/>
          </a:p>
        </p:txBody>
      </p:sp>
      <p:graphicFrame>
        <p:nvGraphicFramePr>
          <p:cNvPr id="4" name="Table 3"/>
          <p:cNvGraphicFramePr>
            <a:graphicFrameLocks noGrp="1"/>
          </p:cNvGraphicFramePr>
          <p:nvPr/>
        </p:nvGraphicFramePr>
        <p:xfrm>
          <a:off x="3352800" y="4267200"/>
          <a:ext cx="3048000" cy="15849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70840">
                <a:tc>
                  <a:txBody>
                    <a:bodyPr/>
                    <a:lstStyle/>
                    <a:p>
                      <a:r>
                        <a:rPr lang="en-US" sz="2000" dirty="0"/>
                        <a:t>Arun</a:t>
                      </a:r>
                    </a:p>
                  </a:txBody>
                  <a:tcPr/>
                </a:tc>
                <a:tc>
                  <a:txBody>
                    <a:bodyPr/>
                    <a:lstStyle/>
                    <a:p>
                      <a:r>
                        <a:rPr lang="en-US" sz="2000" dirty="0"/>
                        <a:t>A20360689</a:t>
                      </a:r>
                    </a:p>
                  </a:txBody>
                  <a:tcPr/>
                </a:tc>
                <a:extLst>
                  <a:ext uri="{0D108BD9-81ED-4DB2-BD59-A6C34878D82A}">
                    <a16:rowId xmlns:a16="http://schemas.microsoft.com/office/drawing/2014/main" val="10000"/>
                  </a:ext>
                </a:extLst>
              </a:tr>
              <a:tr h="370840">
                <a:tc>
                  <a:txBody>
                    <a:bodyPr/>
                    <a:lstStyle/>
                    <a:p>
                      <a:r>
                        <a:rPr lang="en-US" sz="2000" dirty="0" err="1"/>
                        <a:t>Himanshu</a:t>
                      </a:r>
                      <a:endParaRPr lang="en-US" sz="2000" dirty="0"/>
                    </a:p>
                  </a:txBody>
                  <a:tcPr/>
                </a:tc>
                <a:tc>
                  <a:txBody>
                    <a:bodyPr/>
                    <a:lstStyle/>
                    <a:p>
                      <a:r>
                        <a:rPr lang="en-US" sz="2000" dirty="0"/>
                        <a:t>A20365395</a:t>
                      </a:r>
                    </a:p>
                  </a:txBody>
                  <a:tcPr/>
                </a:tc>
                <a:extLst>
                  <a:ext uri="{0D108BD9-81ED-4DB2-BD59-A6C34878D82A}">
                    <a16:rowId xmlns:a16="http://schemas.microsoft.com/office/drawing/2014/main" val="10001"/>
                  </a:ext>
                </a:extLst>
              </a:tr>
              <a:tr h="370840">
                <a:tc>
                  <a:txBody>
                    <a:bodyPr/>
                    <a:lstStyle/>
                    <a:p>
                      <a:r>
                        <a:rPr lang="en-US" sz="2000" dirty="0" err="1"/>
                        <a:t>Shivani</a:t>
                      </a:r>
                      <a:endParaRPr lang="en-US" sz="2000" dirty="0"/>
                    </a:p>
                  </a:txBody>
                  <a:tcPr/>
                </a:tc>
                <a:tc>
                  <a:txBody>
                    <a:bodyPr/>
                    <a:lstStyle/>
                    <a:p>
                      <a:r>
                        <a:rPr lang="en-US" sz="2000" dirty="0"/>
                        <a:t>A20353384</a:t>
                      </a:r>
                    </a:p>
                  </a:txBody>
                  <a:tcPr/>
                </a:tc>
                <a:extLst>
                  <a:ext uri="{0D108BD9-81ED-4DB2-BD59-A6C34878D82A}">
                    <a16:rowId xmlns:a16="http://schemas.microsoft.com/office/drawing/2014/main" val="10002"/>
                  </a:ext>
                </a:extLst>
              </a:tr>
              <a:tr h="370840">
                <a:tc>
                  <a:txBody>
                    <a:bodyPr/>
                    <a:lstStyle/>
                    <a:p>
                      <a:r>
                        <a:rPr lang="en-US" sz="2000" dirty="0"/>
                        <a:t>Suraj</a:t>
                      </a:r>
                    </a:p>
                  </a:txBody>
                  <a:tcPr/>
                </a:tc>
                <a:tc>
                  <a:txBody>
                    <a:bodyPr/>
                    <a:lstStyle/>
                    <a:p>
                      <a:r>
                        <a:rPr lang="en-US" sz="2000" dirty="0"/>
                        <a:t>A20341126</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0949" y="2967335"/>
            <a:ext cx="394210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86327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p>
        </p:txBody>
      </p:sp>
      <p:sp>
        <p:nvSpPr>
          <p:cNvPr id="3" name="Content Placeholder 2"/>
          <p:cNvSpPr>
            <a:spLocks noGrp="1"/>
          </p:cNvSpPr>
          <p:nvPr>
            <p:ph sz="quarter" idx="1"/>
          </p:nvPr>
        </p:nvSpPr>
        <p:spPr>
          <a:xfrm>
            <a:off x="457200" y="1600200"/>
            <a:ext cx="7467600" cy="5312044"/>
          </a:xfrm>
        </p:spPr>
        <p:txBody>
          <a:bodyPr>
            <a:normAutofit/>
          </a:bodyPr>
          <a:lstStyle/>
          <a:p>
            <a:r>
              <a:rPr lang="en-US" sz="1800" dirty="0"/>
              <a:t>To derive road slope for the links given in the link data file.</a:t>
            </a:r>
          </a:p>
          <a:p>
            <a:r>
              <a:rPr lang="en-US" sz="1800" dirty="0"/>
              <a:t>Input is the set of map matched points from HW3.</a:t>
            </a:r>
          </a:p>
          <a:p>
            <a:r>
              <a:rPr lang="en-US" sz="1800" dirty="0"/>
              <a:t>We calculate the slope of links based on the information available in map matched probe points and verify our results against given slope data in link file.</a:t>
            </a:r>
          </a:p>
          <a:p>
            <a:r>
              <a:rPr lang="en-US" sz="1800" dirty="0"/>
              <a:t>We have retained the structures we had, for storing probe and link data with following changes.</a:t>
            </a:r>
          </a:p>
          <a:p>
            <a:endParaRPr lang="en-US" sz="1800" dirty="0"/>
          </a:p>
          <a:p>
            <a:pPr lvl="1"/>
            <a:r>
              <a:rPr lang="en-US" sz="1800" dirty="0"/>
              <a:t>Added a list of probe object type called ProbePoints to link structure</a:t>
            </a:r>
          </a:p>
          <a:p>
            <a:pPr lvl="2"/>
            <a:r>
              <a:rPr lang="en-US" dirty="0"/>
              <a:t>This stores the probe data that were matched to the particular link</a:t>
            </a:r>
          </a:p>
          <a:p>
            <a:pPr lvl="1"/>
            <a:r>
              <a:rPr lang="en-US" sz="1800" dirty="0"/>
              <a:t>Added a state called slope to probe structure</a:t>
            </a:r>
          </a:p>
          <a:p>
            <a:pPr lvl="2"/>
            <a:r>
              <a:rPr lang="en-US" dirty="0"/>
              <a:t>This stores the calculated slope for each probe point.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85284" y="1523999"/>
            <a:ext cx="2801516" cy="1676401"/>
          </a:xfrm>
          <a:prstGeom prst="rect">
            <a:avLst/>
          </a:prstGeom>
          <a:gradFill flip="none" rotWithShape="1">
            <a:gsLst>
              <a:gs pos="0">
                <a:schemeClr val="accent1">
                  <a:lumMod val="40000"/>
                  <a:lumOff val="60000"/>
                  <a:shade val="30000"/>
                  <a:satMod val="115000"/>
                </a:schemeClr>
              </a:gs>
              <a:gs pos="16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Understanding the Problem</a:t>
            </a:r>
          </a:p>
        </p:txBody>
      </p:sp>
      <p:cxnSp>
        <p:nvCxnSpPr>
          <p:cNvPr id="5" name="Straight Connector 4"/>
          <p:cNvCxnSpPr/>
          <p:nvPr/>
        </p:nvCxnSpPr>
        <p:spPr>
          <a:xfrm flipV="1">
            <a:off x="1239416" y="2780377"/>
            <a:ext cx="3048000" cy="4049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782216" y="3185319"/>
            <a:ext cx="457200" cy="1676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7416" y="2780377"/>
            <a:ext cx="1732384" cy="77350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0469" y="3553878"/>
            <a:ext cx="1533331" cy="3323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324670" y="3200400"/>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flipH="1">
            <a:off x="5147745" y="2879746"/>
            <a:ext cx="634798" cy="369332"/>
          </a:xfrm>
          <a:prstGeom prst="rect">
            <a:avLst/>
          </a:prstGeom>
          <a:noFill/>
        </p:spPr>
        <p:txBody>
          <a:bodyPr wrap="square" rtlCol="0">
            <a:spAutoFit/>
          </a:bodyPr>
          <a:lstStyle/>
          <a:p>
            <a:r>
              <a:rPr lang="en-US" dirty="0"/>
              <a:t>M</a:t>
            </a:r>
          </a:p>
        </p:txBody>
      </p:sp>
      <p:sp>
        <p:nvSpPr>
          <p:cNvPr id="22" name="TextBox 21"/>
          <p:cNvSpPr txBox="1"/>
          <p:nvPr/>
        </p:nvSpPr>
        <p:spPr>
          <a:xfrm>
            <a:off x="5181600" y="3593068"/>
            <a:ext cx="76200" cy="369332"/>
          </a:xfrm>
          <a:prstGeom prst="rect">
            <a:avLst/>
          </a:prstGeom>
          <a:noFill/>
        </p:spPr>
        <p:txBody>
          <a:bodyPr wrap="square" rtlCol="0">
            <a:spAutoFit/>
          </a:bodyPr>
          <a:lstStyle/>
          <a:p>
            <a:r>
              <a:rPr lang="en-US" dirty="0"/>
              <a:t>P</a:t>
            </a:r>
          </a:p>
        </p:txBody>
      </p:sp>
      <p:sp>
        <p:nvSpPr>
          <p:cNvPr id="23" name="TextBox 22"/>
          <p:cNvSpPr txBox="1"/>
          <p:nvPr/>
        </p:nvSpPr>
        <p:spPr>
          <a:xfrm>
            <a:off x="5885284" y="3236407"/>
            <a:ext cx="257370" cy="369332"/>
          </a:xfrm>
          <a:prstGeom prst="rect">
            <a:avLst/>
          </a:prstGeom>
          <a:noFill/>
        </p:spPr>
        <p:txBody>
          <a:bodyPr wrap="square" rtlCol="0">
            <a:spAutoFit/>
          </a:bodyPr>
          <a:lstStyle/>
          <a:p>
            <a:r>
              <a:rPr lang="en-US" dirty="0"/>
              <a:t>D</a:t>
            </a:r>
          </a:p>
        </p:txBody>
      </p:sp>
      <p:sp>
        <p:nvSpPr>
          <p:cNvPr id="24" name="TextBox 23"/>
          <p:cNvSpPr txBox="1"/>
          <p:nvPr/>
        </p:nvSpPr>
        <p:spPr>
          <a:xfrm>
            <a:off x="4191000" y="2754868"/>
            <a:ext cx="76200" cy="369332"/>
          </a:xfrm>
          <a:prstGeom prst="rect">
            <a:avLst/>
          </a:prstGeom>
          <a:noFill/>
        </p:spPr>
        <p:txBody>
          <a:bodyPr wrap="square" rtlCol="0">
            <a:spAutoFit/>
          </a:bodyPr>
          <a:lstStyle/>
          <a:p>
            <a:r>
              <a:rPr lang="en-US" dirty="0"/>
              <a:t>C</a:t>
            </a:r>
          </a:p>
        </p:txBody>
      </p:sp>
      <p:sp>
        <p:nvSpPr>
          <p:cNvPr id="25" name="TextBox 24"/>
          <p:cNvSpPr txBox="1"/>
          <p:nvPr/>
        </p:nvSpPr>
        <p:spPr>
          <a:xfrm>
            <a:off x="782216" y="4887998"/>
            <a:ext cx="76200" cy="369332"/>
          </a:xfrm>
          <a:prstGeom prst="rect">
            <a:avLst/>
          </a:prstGeom>
          <a:noFill/>
        </p:spPr>
        <p:txBody>
          <a:bodyPr wrap="square" rtlCol="0">
            <a:spAutoFit/>
          </a:bodyPr>
          <a:lstStyle/>
          <a:p>
            <a:r>
              <a:rPr lang="en-US" dirty="0"/>
              <a:t>A</a:t>
            </a:r>
          </a:p>
        </p:txBody>
      </p:sp>
      <p:sp>
        <p:nvSpPr>
          <p:cNvPr id="26" name="TextBox 25"/>
          <p:cNvSpPr txBox="1"/>
          <p:nvPr/>
        </p:nvSpPr>
        <p:spPr>
          <a:xfrm>
            <a:off x="1248746" y="3184933"/>
            <a:ext cx="76200" cy="369332"/>
          </a:xfrm>
          <a:prstGeom prst="rect">
            <a:avLst/>
          </a:prstGeom>
          <a:noFill/>
        </p:spPr>
        <p:txBody>
          <a:bodyPr wrap="square" rtlCol="0">
            <a:spAutoFit/>
          </a:bodyPr>
          <a:lstStyle/>
          <a:p>
            <a:r>
              <a:rPr lang="en-US" dirty="0"/>
              <a:t>B</a:t>
            </a:r>
          </a:p>
        </p:txBody>
      </p:sp>
      <p:sp>
        <p:nvSpPr>
          <p:cNvPr id="27" name="TextBox 26"/>
          <p:cNvSpPr txBox="1"/>
          <p:nvPr/>
        </p:nvSpPr>
        <p:spPr>
          <a:xfrm>
            <a:off x="7374397" y="3980734"/>
            <a:ext cx="990600" cy="369332"/>
          </a:xfrm>
          <a:prstGeom prst="rect">
            <a:avLst/>
          </a:prstGeom>
          <a:noFill/>
        </p:spPr>
        <p:txBody>
          <a:bodyPr wrap="square" rtlCol="0">
            <a:spAutoFit/>
          </a:bodyPr>
          <a:lstStyle/>
          <a:p>
            <a:r>
              <a:rPr lang="en-US" dirty="0"/>
              <a:t>E</a:t>
            </a:r>
          </a:p>
        </p:txBody>
      </p:sp>
      <p:cxnSp>
        <p:nvCxnSpPr>
          <p:cNvPr id="29" name="Straight Connector 28"/>
          <p:cNvCxnSpPr>
            <a:stCxn id="22" idx="0"/>
            <a:endCxn id="18" idx="3"/>
          </p:cNvCxnSpPr>
          <p:nvPr/>
        </p:nvCxnSpPr>
        <p:spPr>
          <a:xfrm flipV="1">
            <a:off x="5219700" y="3288932"/>
            <a:ext cx="117496" cy="30413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4419600"/>
            <a:ext cx="4962330" cy="2031325"/>
          </a:xfrm>
          <a:prstGeom prst="rect">
            <a:avLst/>
          </a:prstGeom>
          <a:noFill/>
        </p:spPr>
        <p:txBody>
          <a:bodyPr wrap="square" rtlCol="0">
            <a:spAutoFit/>
          </a:bodyPr>
          <a:lstStyle/>
          <a:p>
            <a:r>
              <a:rPr lang="en-US" dirty="0"/>
              <a:t>M1, M2: Map Matched Probe Points </a:t>
            </a:r>
          </a:p>
          <a:p>
            <a:r>
              <a:rPr lang="en-US" dirty="0"/>
              <a:t>H1, H2: Altitudes of M1 and M2 </a:t>
            </a:r>
          </a:p>
          <a:p>
            <a:r>
              <a:rPr lang="en-US" dirty="0"/>
              <a:t>d: Haversine Distance between M1 and M2 </a:t>
            </a:r>
          </a:p>
          <a:p>
            <a:r>
              <a:rPr lang="en-US" dirty="0"/>
              <a:t>: Required slope angle. Can be calculated by using atan function.</a:t>
            </a:r>
          </a:p>
          <a:p>
            <a:endParaRPr lang="en-US" dirty="0"/>
          </a:p>
          <a:p>
            <a:endParaRPr lang="en-US" dirty="0"/>
          </a:p>
        </p:txBody>
      </p:sp>
      <p:sp>
        <p:nvSpPr>
          <p:cNvPr id="21" name="Oval 20"/>
          <p:cNvSpPr/>
          <p:nvPr/>
        </p:nvSpPr>
        <p:spPr>
          <a:xfrm>
            <a:off x="858416" y="4419600"/>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400800" y="3610827"/>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068216" y="2887673"/>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52600" y="3048000"/>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62302" y="3657600"/>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68051" y="3985429"/>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sz="quarter" idx="1"/>
          </p:nvPr>
        </p:nvPicPr>
        <p:blipFill>
          <a:blip r:embed="rId2"/>
          <a:stretch>
            <a:fillRect/>
          </a:stretch>
        </p:blipFill>
        <p:spPr>
          <a:xfrm>
            <a:off x="4696305" y="2919973"/>
            <a:ext cx="109738" cy="128027"/>
          </a:xfrm>
          <a:prstGeom prst="rect">
            <a:avLst/>
          </a:prstGeom>
        </p:spPr>
      </p:pic>
      <p:sp>
        <p:nvSpPr>
          <p:cNvPr id="38" name="Oval 37"/>
          <p:cNvSpPr/>
          <p:nvPr/>
        </p:nvSpPr>
        <p:spPr>
          <a:xfrm>
            <a:off x="7010400" y="3742693"/>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553201" y="2021322"/>
            <a:ext cx="85530" cy="103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6077339" y="2642884"/>
            <a:ext cx="561392" cy="45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88597" y="1882046"/>
            <a:ext cx="1998203" cy="646331"/>
          </a:xfrm>
          <a:prstGeom prst="rect">
            <a:avLst/>
          </a:prstGeom>
          <a:noFill/>
        </p:spPr>
        <p:txBody>
          <a:bodyPr wrap="square" rtlCol="0">
            <a:spAutoFit/>
          </a:bodyPr>
          <a:lstStyle/>
          <a:p>
            <a:r>
              <a:rPr lang="en-US" dirty="0"/>
              <a:t>Map matched Probe point</a:t>
            </a:r>
          </a:p>
        </p:txBody>
      </p:sp>
      <p:sp>
        <p:nvSpPr>
          <p:cNvPr id="13" name="TextBox 12"/>
          <p:cNvSpPr txBox="1"/>
          <p:nvPr/>
        </p:nvSpPr>
        <p:spPr>
          <a:xfrm>
            <a:off x="6688597" y="2438400"/>
            <a:ext cx="1676400" cy="369332"/>
          </a:xfrm>
          <a:prstGeom prst="rect">
            <a:avLst/>
          </a:prstGeom>
          <a:noFill/>
        </p:spPr>
        <p:txBody>
          <a:bodyPr wrap="square" rtlCol="0">
            <a:spAutoFit/>
          </a:bodyPr>
          <a:lstStyle/>
          <a:p>
            <a:r>
              <a:rPr lang="en-US" dirty="0"/>
              <a:t>Link Edge</a:t>
            </a:r>
          </a:p>
        </p:txBody>
      </p:sp>
      <p:sp>
        <p:nvSpPr>
          <p:cNvPr id="42" name="Oval 41"/>
          <p:cNvSpPr/>
          <p:nvPr/>
        </p:nvSpPr>
        <p:spPr>
          <a:xfrm>
            <a:off x="730121" y="4809858"/>
            <a:ext cx="85530" cy="10372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219200" y="3138849"/>
            <a:ext cx="85530" cy="10372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84411" y="2715678"/>
            <a:ext cx="85530" cy="10372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027734" y="3534887"/>
            <a:ext cx="85530" cy="10372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3800" y="3846415"/>
            <a:ext cx="85530" cy="10372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74156" y="2874429"/>
            <a:ext cx="85530" cy="10372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88597" y="2727349"/>
            <a:ext cx="2367643" cy="369332"/>
          </a:xfrm>
          <a:prstGeom prst="rect">
            <a:avLst/>
          </a:prstGeom>
          <a:noFill/>
        </p:spPr>
        <p:txBody>
          <a:bodyPr wrap="square" rtlCol="0">
            <a:spAutoFit/>
          </a:bodyPr>
          <a:lstStyle/>
          <a:p>
            <a:r>
              <a:rPr lang="en-US" dirty="0"/>
              <a:t>Link Node</a:t>
            </a:r>
          </a:p>
        </p:txBody>
      </p:sp>
      <p:cxnSp>
        <p:nvCxnSpPr>
          <p:cNvPr id="49" name="Straight Connector 48"/>
          <p:cNvCxnSpPr/>
          <p:nvPr/>
        </p:nvCxnSpPr>
        <p:spPr>
          <a:xfrm>
            <a:off x="1838130" y="3124199"/>
            <a:ext cx="12728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0" idx="4"/>
          </p:cNvCxnSpPr>
          <p:nvPr/>
        </p:nvCxnSpPr>
        <p:spPr>
          <a:xfrm>
            <a:off x="3110981" y="2991395"/>
            <a:ext cx="0" cy="132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795365" y="3151722"/>
            <a:ext cx="0" cy="132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110981" y="3118531"/>
            <a:ext cx="0" cy="157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reeform 71"/>
          <p:cNvSpPr/>
          <p:nvPr/>
        </p:nvSpPr>
        <p:spPr>
          <a:xfrm>
            <a:off x="1704975" y="3247936"/>
            <a:ext cx="1466850" cy="47714"/>
          </a:xfrm>
          <a:custGeom>
            <a:avLst/>
            <a:gdLst>
              <a:gd name="connsiteX0" fmla="*/ 0 w 1466850"/>
              <a:gd name="connsiteY0" fmla="*/ 47714 h 47714"/>
              <a:gd name="connsiteX1" fmla="*/ 733425 w 1466850"/>
              <a:gd name="connsiteY1" fmla="*/ 89 h 47714"/>
              <a:gd name="connsiteX2" fmla="*/ 1466850 w 1466850"/>
              <a:gd name="connsiteY2" fmla="*/ 38189 h 47714"/>
            </a:gdLst>
            <a:ahLst/>
            <a:cxnLst>
              <a:cxn ang="0">
                <a:pos x="connsiteX0" y="connsiteY0"/>
              </a:cxn>
              <a:cxn ang="0">
                <a:pos x="connsiteX1" y="connsiteY1"/>
              </a:cxn>
              <a:cxn ang="0">
                <a:pos x="connsiteX2" y="connsiteY2"/>
              </a:cxn>
            </a:cxnLst>
            <a:rect l="l" t="t" r="r" b="b"/>
            <a:pathLst>
              <a:path w="1466850" h="47714">
                <a:moveTo>
                  <a:pt x="0" y="47714"/>
                </a:moveTo>
                <a:cubicBezTo>
                  <a:pt x="244475" y="24695"/>
                  <a:pt x="488950" y="1676"/>
                  <a:pt x="733425" y="89"/>
                </a:cubicBezTo>
                <a:cubicBezTo>
                  <a:pt x="977900" y="-1498"/>
                  <a:pt x="1222375" y="18345"/>
                  <a:pt x="1466850" y="38189"/>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270" y="3553878"/>
            <a:ext cx="85530" cy="10372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550711" y="1720800"/>
            <a:ext cx="85530" cy="10372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688597" y="1601304"/>
            <a:ext cx="2562705" cy="369332"/>
          </a:xfrm>
          <a:prstGeom prst="rect">
            <a:avLst/>
          </a:prstGeom>
          <a:noFill/>
        </p:spPr>
        <p:txBody>
          <a:bodyPr wrap="square" rtlCol="0">
            <a:spAutoFit/>
          </a:bodyPr>
          <a:lstStyle/>
          <a:p>
            <a:r>
              <a:rPr lang="en-US" dirty="0"/>
              <a:t>Raw Probe point</a:t>
            </a:r>
          </a:p>
        </p:txBody>
      </p:sp>
      <p:sp>
        <p:nvSpPr>
          <p:cNvPr id="78" name="TextBox 77"/>
          <p:cNvSpPr txBox="1"/>
          <p:nvPr/>
        </p:nvSpPr>
        <p:spPr>
          <a:xfrm>
            <a:off x="1524000" y="3087717"/>
            <a:ext cx="409486" cy="246221"/>
          </a:xfrm>
          <a:prstGeom prst="rect">
            <a:avLst/>
          </a:prstGeom>
          <a:noFill/>
        </p:spPr>
        <p:txBody>
          <a:bodyPr wrap="square" rtlCol="0">
            <a:spAutoFit/>
          </a:bodyPr>
          <a:lstStyle/>
          <a:p>
            <a:r>
              <a:rPr lang="en-US" sz="1000" dirty="0"/>
              <a:t>H1</a:t>
            </a:r>
          </a:p>
        </p:txBody>
      </p:sp>
      <p:sp>
        <p:nvSpPr>
          <p:cNvPr id="79" name="TextBox 78"/>
          <p:cNvSpPr txBox="1"/>
          <p:nvPr/>
        </p:nvSpPr>
        <p:spPr>
          <a:xfrm>
            <a:off x="3171630" y="2986445"/>
            <a:ext cx="576165" cy="246221"/>
          </a:xfrm>
          <a:prstGeom prst="rect">
            <a:avLst/>
          </a:prstGeom>
          <a:noFill/>
        </p:spPr>
        <p:txBody>
          <a:bodyPr wrap="square" rtlCol="0">
            <a:spAutoFit/>
          </a:bodyPr>
          <a:lstStyle/>
          <a:p>
            <a:r>
              <a:rPr lang="en-US" sz="1000" dirty="0"/>
              <a:t>H2</a:t>
            </a:r>
          </a:p>
        </p:txBody>
      </p:sp>
      <p:cxnSp>
        <p:nvCxnSpPr>
          <p:cNvPr id="81" name="Straight Arrow Connector 80"/>
          <p:cNvCxnSpPr/>
          <p:nvPr/>
        </p:nvCxnSpPr>
        <p:spPr>
          <a:xfrm>
            <a:off x="3192487" y="2924780"/>
            <a:ext cx="0" cy="351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618014" y="2936363"/>
            <a:ext cx="1066800" cy="246221"/>
          </a:xfrm>
          <a:prstGeom prst="rect">
            <a:avLst/>
          </a:prstGeom>
          <a:noFill/>
        </p:spPr>
        <p:txBody>
          <a:bodyPr wrap="square" rtlCol="0">
            <a:spAutoFit/>
          </a:bodyPr>
          <a:lstStyle/>
          <a:p>
            <a:r>
              <a:rPr lang="en-US" sz="1000" dirty="0"/>
              <a:t>H2-H1</a:t>
            </a:r>
          </a:p>
        </p:txBody>
      </p:sp>
      <p:sp>
        <p:nvSpPr>
          <p:cNvPr id="87" name="TextBox 86"/>
          <p:cNvSpPr txBox="1"/>
          <p:nvPr/>
        </p:nvSpPr>
        <p:spPr>
          <a:xfrm>
            <a:off x="1524000" y="2705631"/>
            <a:ext cx="609600" cy="369332"/>
          </a:xfrm>
          <a:prstGeom prst="rect">
            <a:avLst/>
          </a:prstGeom>
          <a:noFill/>
        </p:spPr>
        <p:txBody>
          <a:bodyPr wrap="square" rtlCol="0">
            <a:spAutoFit/>
          </a:bodyPr>
          <a:lstStyle/>
          <a:p>
            <a:r>
              <a:rPr lang="en-US" dirty="0"/>
              <a:t>M1</a:t>
            </a:r>
          </a:p>
        </p:txBody>
      </p:sp>
      <p:sp>
        <p:nvSpPr>
          <p:cNvPr id="88" name="TextBox 87"/>
          <p:cNvSpPr txBox="1"/>
          <p:nvPr/>
        </p:nvSpPr>
        <p:spPr>
          <a:xfrm>
            <a:off x="2816716" y="2551960"/>
            <a:ext cx="574473" cy="369332"/>
          </a:xfrm>
          <a:prstGeom prst="rect">
            <a:avLst/>
          </a:prstGeom>
          <a:noFill/>
        </p:spPr>
        <p:txBody>
          <a:bodyPr wrap="square" rtlCol="0">
            <a:spAutoFit/>
          </a:bodyPr>
          <a:lstStyle/>
          <a:p>
            <a:r>
              <a:rPr lang="en-US" dirty="0"/>
              <a:t>M2</a:t>
            </a:r>
          </a:p>
        </p:txBody>
      </p:sp>
      <p:cxnSp>
        <p:nvCxnSpPr>
          <p:cNvPr id="92" name="Straight Arrow Connector 91"/>
          <p:cNvCxnSpPr/>
          <p:nvPr/>
        </p:nvCxnSpPr>
        <p:spPr>
          <a:xfrm>
            <a:off x="1784727" y="3429000"/>
            <a:ext cx="13394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329142" y="3421073"/>
            <a:ext cx="378316" cy="246221"/>
          </a:xfrm>
          <a:prstGeom prst="rect">
            <a:avLst/>
          </a:prstGeom>
          <a:noFill/>
        </p:spPr>
        <p:txBody>
          <a:bodyPr wrap="square" rtlCol="0">
            <a:spAutoFit/>
          </a:bodyPr>
          <a:lstStyle/>
          <a:p>
            <a:r>
              <a:rPr lang="en-US" sz="1000" dirty="0"/>
              <a:t>d</a:t>
            </a:r>
          </a:p>
        </p:txBody>
      </p:sp>
      <p:sp>
        <p:nvSpPr>
          <p:cNvPr id="99" name="Arc 98"/>
          <p:cNvSpPr/>
          <p:nvPr/>
        </p:nvSpPr>
        <p:spPr>
          <a:xfrm>
            <a:off x="2502833" y="3009643"/>
            <a:ext cx="45719" cy="112870"/>
          </a:xfrm>
          <a:prstGeom prst="arc">
            <a:avLst>
              <a:gd name="adj1" fmla="val 16200000"/>
              <a:gd name="adj2" fmla="val 52899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Arrow Connector 100"/>
          <p:cNvCxnSpPr/>
          <p:nvPr/>
        </p:nvCxnSpPr>
        <p:spPr>
          <a:xfrm flipH="1">
            <a:off x="2577496" y="2476581"/>
            <a:ext cx="291026" cy="568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783466" y="2229674"/>
            <a:ext cx="522667" cy="276999"/>
          </a:xfrm>
          <a:prstGeom prst="rect">
            <a:avLst/>
          </a:prstGeom>
          <a:noFill/>
        </p:spPr>
        <p:txBody>
          <a:bodyPr wrap="square" rtlCol="0">
            <a:spAutoFit/>
          </a:bodyPr>
          <a:lstStyle/>
          <a:p>
            <a:r>
              <a:rPr lang="en-US" sz="1200" dirty="0"/>
              <a:t></a:t>
            </a:r>
          </a:p>
        </p:txBody>
      </p:sp>
    </p:spTree>
    <p:extLst>
      <p:ext uri="{BB962C8B-B14F-4D97-AF65-F5344CB8AC3E}">
        <p14:creationId xmlns:p14="http://schemas.microsoft.com/office/powerpoint/2010/main" val="369241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Followed</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324273756"/>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266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Overview</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b="1" dirty="0"/>
              <a:t>Main Function:</a:t>
            </a:r>
          </a:p>
          <a:p>
            <a:r>
              <a:rPr lang="en-US" dirty="0"/>
              <a:t>Read and parse the map matched probe data file and link data file, line by line.</a:t>
            </a:r>
          </a:p>
          <a:p>
            <a:r>
              <a:rPr lang="en-US" dirty="0"/>
              <a:t>Save these data to objects of dedicated structures (link and probe classes), so that data access is easy and efficient.</a:t>
            </a:r>
          </a:p>
          <a:p>
            <a:r>
              <a:rPr lang="en-US" dirty="0"/>
              <a:t>Now build two lists, one has the link objects and the other has probe data objects</a:t>
            </a:r>
          </a:p>
          <a:p>
            <a:r>
              <a:rPr lang="en-US" dirty="0"/>
              <a:t>Iterate over the list with probe data and calculate slope of the line joining current probe point and its adjacent (previous) probe point.</a:t>
            </a:r>
          </a:p>
          <a:p>
            <a:pPr lvl="1"/>
            <a:r>
              <a:rPr lang="en-US" dirty="0"/>
              <a:t>Mark the slopes of those points as X for which there is no previous probe point available in the same link.</a:t>
            </a:r>
          </a:p>
          <a:p>
            <a:pPr lvl="1"/>
            <a:r>
              <a:rPr lang="en-US" dirty="0"/>
              <a:t>For other probe points, calculate the slope, by using the information known about the adjacent probe point.</a:t>
            </a:r>
          </a:p>
        </p:txBody>
      </p:sp>
    </p:spTree>
    <p:extLst>
      <p:ext uri="{BB962C8B-B14F-4D97-AF65-F5344CB8AC3E}">
        <p14:creationId xmlns:p14="http://schemas.microsoft.com/office/powerpoint/2010/main" val="180605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Overview</a:t>
            </a:r>
          </a:p>
        </p:txBody>
      </p:sp>
      <p:sp>
        <p:nvSpPr>
          <p:cNvPr id="3" name="Content Placeholder 2"/>
          <p:cNvSpPr>
            <a:spLocks noGrp="1"/>
          </p:cNvSpPr>
          <p:nvPr>
            <p:ph sz="quarter" idx="1"/>
          </p:nvPr>
        </p:nvSpPr>
        <p:spPr>
          <a:xfrm>
            <a:off x="504092" y="1503016"/>
            <a:ext cx="7467600" cy="4873752"/>
          </a:xfrm>
        </p:spPr>
        <p:txBody>
          <a:bodyPr>
            <a:normAutofit fontScale="70000" lnSpcReduction="20000"/>
          </a:bodyPr>
          <a:lstStyle/>
          <a:p>
            <a:pPr marL="0" indent="0">
              <a:buNone/>
            </a:pPr>
            <a:r>
              <a:rPr lang="en-US" b="1" dirty="0"/>
              <a:t>Slope Calculation:</a:t>
            </a:r>
          </a:p>
          <a:p>
            <a:r>
              <a:rPr lang="en-US" dirty="0"/>
              <a:t>First, we find the Haversine distance between the current probe point and the previous probe point.</a:t>
            </a:r>
          </a:p>
          <a:p>
            <a:pPr lvl="1"/>
            <a:r>
              <a:rPr lang="en-US" dirty="0"/>
              <a:t>Haversine distance provides great-circle distances between two points on a sphere, given their latitudes and longitudes.</a:t>
            </a:r>
          </a:p>
          <a:p>
            <a:pPr lvl="1"/>
            <a:r>
              <a:rPr lang="en-US" dirty="0" err="1"/>
              <a:t>aVal</a:t>
            </a:r>
            <a:r>
              <a:rPr lang="en-US" dirty="0"/>
              <a:t> = </a:t>
            </a:r>
            <a:r>
              <a:rPr lang="en-US" dirty="0" err="1"/>
              <a:t>math.sin</a:t>
            </a:r>
            <a:r>
              <a:rPr lang="en-US" dirty="0"/>
              <a:t>(</a:t>
            </a:r>
            <a:r>
              <a:rPr lang="en-US" dirty="0" err="1"/>
              <a:t>dlat</a:t>
            </a:r>
            <a:r>
              <a:rPr lang="en-US" dirty="0"/>
              <a:t>/2)**2 + </a:t>
            </a:r>
            <a:r>
              <a:rPr lang="en-US" dirty="0" err="1"/>
              <a:t>math.cos</a:t>
            </a:r>
            <a:r>
              <a:rPr lang="en-US" dirty="0"/>
              <a:t>(lat1) * </a:t>
            </a:r>
            <a:r>
              <a:rPr lang="en-US" dirty="0" err="1"/>
              <a:t>math.cos</a:t>
            </a:r>
            <a:r>
              <a:rPr lang="en-US" dirty="0"/>
              <a:t>(lat2) * </a:t>
            </a:r>
            <a:r>
              <a:rPr lang="en-US" dirty="0" err="1"/>
              <a:t>math.sin</a:t>
            </a:r>
            <a:r>
              <a:rPr lang="en-US" dirty="0"/>
              <a:t>(</a:t>
            </a:r>
            <a:r>
              <a:rPr lang="en-US" dirty="0" err="1"/>
              <a:t>dlong</a:t>
            </a:r>
            <a:r>
              <a:rPr lang="en-US" dirty="0"/>
              <a:t>/2)**2</a:t>
            </a:r>
          </a:p>
          <a:p>
            <a:pPr lvl="1"/>
            <a:r>
              <a:rPr lang="en-US" dirty="0"/>
              <a:t>Distance in km = 6367 * (2 * </a:t>
            </a:r>
            <a:r>
              <a:rPr lang="en-US" dirty="0" err="1"/>
              <a:t>math.asin</a:t>
            </a:r>
            <a:r>
              <a:rPr lang="en-US" dirty="0"/>
              <a:t>(</a:t>
            </a:r>
            <a:r>
              <a:rPr lang="en-US" dirty="0" err="1"/>
              <a:t>math.sqrt</a:t>
            </a:r>
            <a:r>
              <a:rPr lang="en-US" dirty="0"/>
              <a:t>(</a:t>
            </a:r>
            <a:r>
              <a:rPr lang="en-US" dirty="0" err="1"/>
              <a:t>aVal</a:t>
            </a:r>
            <a:r>
              <a:rPr lang="en-US" dirty="0"/>
              <a:t>)))</a:t>
            </a:r>
          </a:p>
          <a:p>
            <a:r>
              <a:rPr lang="en-US" dirty="0"/>
              <a:t>Then we calculate the difference between the altitudes of current and previous probe points.</a:t>
            </a:r>
          </a:p>
          <a:p>
            <a:r>
              <a:rPr lang="en-US" dirty="0"/>
              <a:t>We can see that a right-angled triangle can be drawn here with the distance between the adjacent probe points as base, difference in altitude as height and the line joining adjacent probe points tilted by an angle  , as the hypotenuse.</a:t>
            </a:r>
          </a:p>
          <a:p>
            <a:r>
              <a:rPr lang="en-US" dirty="0"/>
              <a:t>Since we have already calculated the distance and altitude difference, slope (or the ) calculation can be done easily by using the atan function.</a:t>
            </a:r>
          </a:p>
          <a:p>
            <a:r>
              <a:rPr lang="en-US" dirty="0"/>
              <a:t>Slope () = atan (opposite side/adjacent side)</a:t>
            </a:r>
          </a:p>
          <a:p>
            <a:r>
              <a:rPr lang="en-US" dirty="0"/>
              <a:t>Hence, Slope () = atan (H2-H1/d)</a:t>
            </a:r>
          </a:p>
        </p:txBody>
      </p:sp>
      <p:sp>
        <p:nvSpPr>
          <p:cNvPr id="4" name="Isosceles Triangle 3"/>
          <p:cNvSpPr/>
          <p:nvPr/>
        </p:nvSpPr>
        <p:spPr>
          <a:xfrm>
            <a:off x="6629400" y="5334000"/>
            <a:ext cx="990600" cy="762000"/>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p:cNvSpPr/>
          <p:nvPr/>
        </p:nvSpPr>
        <p:spPr>
          <a:xfrm>
            <a:off x="6806418" y="5829300"/>
            <a:ext cx="381000" cy="5334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150804" y="5829300"/>
            <a:ext cx="685800" cy="369332"/>
          </a:xfrm>
          <a:prstGeom prst="rect">
            <a:avLst/>
          </a:prstGeom>
          <a:noFill/>
        </p:spPr>
        <p:txBody>
          <a:bodyPr wrap="square" rtlCol="0">
            <a:spAutoFit/>
          </a:bodyPr>
          <a:lstStyle/>
          <a:p>
            <a:r>
              <a:rPr lang="en-US" dirty="0"/>
              <a:t>M1</a:t>
            </a:r>
          </a:p>
        </p:txBody>
      </p:sp>
      <p:sp>
        <p:nvSpPr>
          <p:cNvPr id="7" name="TextBox 6"/>
          <p:cNvSpPr txBox="1"/>
          <p:nvPr/>
        </p:nvSpPr>
        <p:spPr>
          <a:xfrm>
            <a:off x="7649748" y="5040867"/>
            <a:ext cx="550104" cy="381000"/>
          </a:xfrm>
          <a:prstGeom prst="rect">
            <a:avLst/>
          </a:prstGeom>
          <a:noFill/>
        </p:spPr>
        <p:txBody>
          <a:bodyPr wrap="square" rtlCol="0">
            <a:spAutoFit/>
          </a:bodyPr>
          <a:lstStyle/>
          <a:p>
            <a:r>
              <a:rPr lang="en-US" dirty="0"/>
              <a:t>M2</a:t>
            </a:r>
          </a:p>
        </p:txBody>
      </p:sp>
      <p:sp>
        <p:nvSpPr>
          <p:cNvPr id="8" name="TextBox 7"/>
          <p:cNvSpPr txBox="1"/>
          <p:nvPr/>
        </p:nvSpPr>
        <p:spPr>
          <a:xfrm>
            <a:off x="7666014" y="5635823"/>
            <a:ext cx="1219200" cy="246221"/>
          </a:xfrm>
          <a:prstGeom prst="rect">
            <a:avLst/>
          </a:prstGeom>
          <a:noFill/>
        </p:spPr>
        <p:txBody>
          <a:bodyPr wrap="square" rtlCol="0">
            <a:spAutoFit/>
          </a:bodyPr>
          <a:lstStyle/>
          <a:p>
            <a:r>
              <a:rPr lang="en-US" sz="1000" dirty="0"/>
              <a:t>H2-H1</a:t>
            </a:r>
          </a:p>
        </p:txBody>
      </p:sp>
      <p:sp>
        <p:nvSpPr>
          <p:cNvPr id="9" name="TextBox 8"/>
          <p:cNvSpPr txBox="1"/>
          <p:nvPr/>
        </p:nvSpPr>
        <p:spPr>
          <a:xfrm>
            <a:off x="7063152" y="6181863"/>
            <a:ext cx="304800" cy="246221"/>
          </a:xfrm>
          <a:prstGeom prst="rect">
            <a:avLst/>
          </a:prstGeom>
          <a:noFill/>
        </p:spPr>
        <p:txBody>
          <a:bodyPr wrap="square" rtlCol="0">
            <a:spAutoFit/>
          </a:bodyPr>
          <a:lstStyle/>
          <a:p>
            <a:r>
              <a:rPr lang="en-US" sz="1000" dirty="0"/>
              <a:t>d</a:t>
            </a:r>
          </a:p>
        </p:txBody>
      </p:sp>
      <p:sp>
        <p:nvSpPr>
          <p:cNvPr id="10" name="TextBox 9"/>
          <p:cNvSpPr txBox="1"/>
          <p:nvPr/>
        </p:nvSpPr>
        <p:spPr>
          <a:xfrm>
            <a:off x="7086451" y="5683403"/>
            <a:ext cx="304800" cy="369332"/>
          </a:xfrm>
          <a:prstGeom prst="rect">
            <a:avLst/>
          </a:prstGeom>
          <a:noFill/>
        </p:spPr>
        <p:txBody>
          <a:bodyPr wrap="square" rtlCol="0">
            <a:spAutoFit/>
          </a:bodyPr>
          <a:lstStyle/>
          <a:p>
            <a:r>
              <a:rPr lang="en-US" dirty="0"/>
              <a:t></a:t>
            </a:r>
          </a:p>
        </p:txBody>
      </p:sp>
      <p:cxnSp>
        <p:nvCxnSpPr>
          <p:cNvPr id="12" name="Straight Arrow Connector 11"/>
          <p:cNvCxnSpPr/>
          <p:nvPr/>
        </p:nvCxnSpPr>
        <p:spPr>
          <a:xfrm>
            <a:off x="6629400" y="6198632"/>
            <a:ext cx="990600" cy="16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696200" y="5334000"/>
            <a:ext cx="0" cy="762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60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Overview</a:t>
            </a:r>
          </a:p>
        </p:txBody>
      </p:sp>
      <p:sp>
        <p:nvSpPr>
          <p:cNvPr id="3" name="Content Placeholder 2"/>
          <p:cNvSpPr>
            <a:spLocks noGrp="1"/>
          </p:cNvSpPr>
          <p:nvPr>
            <p:ph sz="quarter" idx="1"/>
          </p:nvPr>
        </p:nvSpPr>
        <p:spPr>
          <a:xfrm>
            <a:off x="504092" y="1503016"/>
            <a:ext cx="7467600" cy="4873752"/>
          </a:xfrm>
        </p:spPr>
        <p:txBody>
          <a:bodyPr>
            <a:normAutofit fontScale="92500" lnSpcReduction="20000"/>
          </a:bodyPr>
          <a:lstStyle/>
          <a:p>
            <a:pPr marL="0" indent="0">
              <a:buNone/>
            </a:pPr>
            <a:r>
              <a:rPr lang="en-US" b="1" dirty="0"/>
              <a:t>Slope Comparison:</a:t>
            </a:r>
          </a:p>
          <a:p>
            <a:r>
              <a:rPr lang="en-US" dirty="0"/>
              <a:t>After we get slope at every probe point with the previous probe point, we add the probe data objects to an array in the structure of its matched link.</a:t>
            </a:r>
          </a:p>
          <a:p>
            <a:r>
              <a:rPr lang="en-US" dirty="0"/>
              <a:t>Then we do one more pass on the new updated link data and consolidate the slope values (find mean slope and cumulative slope) in the matched probe point array. </a:t>
            </a:r>
          </a:p>
          <a:p>
            <a:r>
              <a:rPr lang="en-US" dirty="0"/>
              <a:t>Mean slope is the average and cumulative slope is the sum of slopes in the probe point array.</a:t>
            </a:r>
          </a:p>
          <a:p>
            <a:r>
              <a:rPr lang="en-US" dirty="0"/>
              <a:t>We also find the mean of the given slope values (in slopeInfo field) for each link.</a:t>
            </a:r>
          </a:p>
          <a:p>
            <a:r>
              <a:rPr lang="en-US" dirty="0"/>
              <a:t>At last, we compare the consolidated slopes from the given data and calculated data for each link. We print and save the results.</a:t>
            </a:r>
          </a:p>
        </p:txBody>
      </p:sp>
    </p:spTree>
    <p:extLst>
      <p:ext uri="{BB962C8B-B14F-4D97-AF65-F5344CB8AC3E}">
        <p14:creationId xmlns:p14="http://schemas.microsoft.com/office/powerpoint/2010/main" val="7873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3" name="Picture 2"/>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24000" y="1524000"/>
            <a:ext cx="5991225" cy="2466975"/>
          </a:xfrm>
          <a:prstGeom prst="rect">
            <a:avLst/>
          </a:prstGeom>
        </p:spPr>
      </p:pic>
      <p:sp>
        <p:nvSpPr>
          <p:cNvPr id="7" name="Content Placeholder 2"/>
          <p:cNvSpPr>
            <a:spLocks noGrp="1"/>
          </p:cNvSpPr>
          <p:nvPr>
            <p:ph sz="quarter" idx="1"/>
          </p:nvPr>
        </p:nvSpPr>
        <p:spPr>
          <a:xfrm>
            <a:off x="504092" y="4097336"/>
            <a:ext cx="7467600" cy="2279431"/>
          </a:xfrm>
        </p:spPr>
        <p:txBody>
          <a:bodyPr>
            <a:normAutofit fontScale="92500"/>
          </a:bodyPr>
          <a:lstStyle/>
          <a:p>
            <a:r>
              <a:rPr lang="en-US" dirty="0"/>
              <a:t>As we can see, we get some matching slope values when we compare the given and the calculated data.</a:t>
            </a:r>
          </a:p>
          <a:p>
            <a:r>
              <a:rPr lang="en-US" dirty="0"/>
              <a:t>Our observation from this assignment was that, if we get enough probe points for a link, then we are able to calculate the slope of the link to an acceptable precision.</a:t>
            </a:r>
          </a:p>
        </p:txBody>
      </p:sp>
    </p:spTree>
    <p:extLst>
      <p:ext uri="{BB962C8B-B14F-4D97-AF65-F5344CB8AC3E}">
        <p14:creationId xmlns:p14="http://schemas.microsoft.com/office/powerpoint/2010/main" val="311572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20186" y="2967335"/>
            <a:ext cx="390363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1886513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ROGRESS-DOTS-CONFIG__" val="version3 50 50 500 10 6 20 255:155:37 255:255:255 255:155:37 255:255:255 ari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1492</TotalTime>
  <Words>767</Words>
  <Application>Microsoft Office PowerPoint</Application>
  <PresentationFormat>On-screen Show (4:3)</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Schoolbook</vt:lpstr>
      <vt:lpstr>Wingdings</vt:lpstr>
      <vt:lpstr>Wingdings 2</vt:lpstr>
      <vt:lpstr>Oriel</vt:lpstr>
      <vt:lpstr>Assignment 4 Road Slope From Probe Data</vt:lpstr>
      <vt:lpstr>Aim:</vt:lpstr>
      <vt:lpstr>Understanding the Problem</vt:lpstr>
      <vt:lpstr>Steps Followed</vt:lpstr>
      <vt:lpstr>Code Overview</vt:lpstr>
      <vt:lpstr>Code Overview</vt:lpstr>
      <vt:lpstr>Code Overview</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Shivani;Suraj;Himanshu;Arun</dc:creator>
  <cp:lastModifiedBy>Arun Rajagopalan</cp:lastModifiedBy>
  <cp:revision>146</cp:revision>
  <dcterms:created xsi:type="dcterms:W3CDTF">2016-01-27T04:21:27Z</dcterms:created>
  <dcterms:modified xsi:type="dcterms:W3CDTF">2016-03-03T22:05:25Z</dcterms:modified>
</cp:coreProperties>
</file>