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303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78" r:id="rId19"/>
    <p:sldId id="279" r:id="rId20"/>
    <p:sldId id="277" r:id="rId21"/>
    <p:sldId id="283" r:id="rId22"/>
    <p:sldId id="286" r:id="rId23"/>
    <p:sldId id="285" r:id="rId24"/>
    <p:sldId id="287" r:id="rId25"/>
    <p:sldId id="288" r:id="rId26"/>
    <p:sldId id="304" r:id="rId27"/>
    <p:sldId id="305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06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06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8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792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81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53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51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583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32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945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40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5CB4D-29C2-4240-8E82-67E01372694C}" type="datetimeFigureOut">
              <a:rPr lang="sv-SE" smtClean="0"/>
              <a:t>2020-09-03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E180-9E00-4971-B6D8-848996C4B7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746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tlassian.com/git/tutorials/atlassian-git-cheatshe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8000" dirty="0"/>
              <a:t>GIT for </a:t>
            </a:r>
            <a:r>
              <a:rPr lang="sv-SE" sz="8000" dirty="0" err="1"/>
              <a:t>Dummies</a:t>
            </a:r>
            <a:endParaRPr lang="sv-SE" sz="80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55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3669957" y="5351540"/>
            <a:ext cx="47573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branch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48649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>
            <a:off x="1256807" y="3432835"/>
            <a:ext cx="0" cy="89203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checkout</a:t>
            </a:r>
            <a:r>
              <a:rPr lang="sv-SE" sz="4400" dirty="0"/>
              <a:t> branch1</a:t>
            </a:r>
          </a:p>
        </p:txBody>
      </p:sp>
    </p:spTree>
    <p:extLst>
      <p:ext uri="{BB962C8B-B14F-4D97-AF65-F5344CB8AC3E}">
        <p14:creationId xmlns:p14="http://schemas.microsoft.com/office/powerpoint/2010/main" val="54334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>
            <a:off x="4361935" y="4538149"/>
            <a:ext cx="1491586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add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6652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>
            <a:off x="6833286" y="4476366"/>
            <a:ext cx="1491586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commit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6595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>
            <a:off x="8954261" y="4451652"/>
            <a:ext cx="1491586" cy="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87262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>
            <a:off x="8291384" y="3398108"/>
            <a:ext cx="12358" cy="1322173"/>
          </a:xfrm>
          <a:prstGeom prst="straightConnector1">
            <a:avLst/>
          </a:prstGeom>
          <a:ln w="127000">
            <a:solidFill>
              <a:srgbClr val="FFC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diff</a:t>
            </a:r>
            <a:r>
              <a:rPr lang="sv-SE" sz="4400" dirty="0"/>
              <a:t> branch1 master</a:t>
            </a:r>
          </a:p>
        </p:txBody>
      </p:sp>
    </p:spTree>
    <p:extLst>
      <p:ext uri="{BB962C8B-B14F-4D97-AF65-F5344CB8AC3E}">
        <p14:creationId xmlns:p14="http://schemas.microsoft.com/office/powerpoint/2010/main" val="370193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 flipH="1" flipV="1">
            <a:off x="8266670" y="3432835"/>
            <a:ext cx="21752" cy="111533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rebase</a:t>
            </a:r>
            <a:r>
              <a:rPr lang="sv-SE" sz="4400" dirty="0"/>
              <a:t> branch1</a:t>
            </a:r>
          </a:p>
        </p:txBody>
      </p:sp>
    </p:spTree>
    <p:extLst>
      <p:ext uri="{BB962C8B-B14F-4D97-AF65-F5344CB8AC3E}">
        <p14:creationId xmlns:p14="http://schemas.microsoft.com/office/powerpoint/2010/main" val="358779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32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175000" y="4188380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branch1</a:t>
            </a:r>
          </a:p>
        </p:txBody>
      </p:sp>
      <p:cxnSp>
        <p:nvCxnSpPr>
          <p:cNvPr id="11" name="Rak pil 10"/>
          <p:cNvCxnSpPr/>
          <p:nvPr/>
        </p:nvCxnSpPr>
        <p:spPr>
          <a:xfrm flipV="1">
            <a:off x="8266671" y="3583460"/>
            <a:ext cx="2384854" cy="24713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669957" y="5351540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39938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/>
          <p:cNvSpPr/>
          <p:nvPr/>
        </p:nvSpPr>
        <p:spPr>
          <a:xfrm>
            <a:off x="2072103" y="151618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46292" y="151618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31660" y="180369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59034" y="180727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73396" y="155857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26852" y="182018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20481" y="152560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84237" y="27444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clone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132866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/>
          <p:cNvSpPr/>
          <p:nvPr/>
        </p:nvSpPr>
        <p:spPr>
          <a:xfrm>
            <a:off x="2072103" y="151618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46292" y="151618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31660" y="180369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59034" y="180727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73396" y="155857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26852" y="182018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20481" y="152560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84237" y="27444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add</a:t>
            </a:r>
            <a:endParaRPr lang="sv-SE" sz="3600" dirty="0"/>
          </a:p>
        </p:txBody>
      </p:sp>
      <p:sp>
        <p:nvSpPr>
          <p:cNvPr id="11" name="Ellips 10"/>
          <p:cNvSpPr/>
          <p:nvPr/>
        </p:nvSpPr>
        <p:spPr>
          <a:xfrm>
            <a:off x="5490183" y="2711520"/>
            <a:ext cx="612742" cy="556181"/>
          </a:xfrm>
          <a:prstGeom prst="ellipse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8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402" y="377072"/>
            <a:ext cx="11212398" cy="1313616"/>
          </a:xfrm>
        </p:spPr>
        <p:txBody>
          <a:bodyPr>
            <a:normAutofit/>
          </a:bodyPr>
          <a:lstStyle/>
          <a:p>
            <a:r>
              <a:rPr lang="sv-SE" sz="3200" dirty="0">
                <a:hlinkClick r:id="rId2"/>
              </a:rPr>
              <a:t>https://www.atlassian.com/git/tutorials/atlassian-git-cheatsheet</a:t>
            </a:r>
            <a:endParaRPr lang="sv-SE" sz="32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03" y="1380967"/>
            <a:ext cx="5662912" cy="4326962"/>
          </a:xfrm>
          <a:prstGeom prst="rect">
            <a:avLst/>
          </a:prstGeom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6" y="1634583"/>
            <a:ext cx="7535387" cy="47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/>
          <p:cNvSpPr/>
          <p:nvPr/>
        </p:nvSpPr>
        <p:spPr>
          <a:xfrm>
            <a:off x="2072103" y="151618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46292" y="151618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31660" y="180369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59034" y="180727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73396" y="155857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26852" y="182018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20481" y="152560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84237" y="27444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21" name="Rektangel 20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commit</a:t>
            </a:r>
            <a:endParaRPr lang="sv-SE" sz="3600" dirty="0"/>
          </a:p>
        </p:txBody>
      </p:sp>
      <p:sp>
        <p:nvSpPr>
          <p:cNvPr id="11" name="Ellips 10"/>
          <p:cNvSpPr/>
          <p:nvPr/>
        </p:nvSpPr>
        <p:spPr>
          <a:xfrm>
            <a:off x="5500841" y="273505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824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 3"/>
          <p:cNvSpPr/>
          <p:nvPr/>
        </p:nvSpPr>
        <p:spPr>
          <a:xfrm>
            <a:off x="2072103" y="151618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46292" y="151618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31660" y="180369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59034" y="180727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73396" y="155857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26852" y="182018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20481" y="152560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84237" y="27444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5529030" y="262008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5884460" y="291313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7311834" y="291670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V="1">
            <a:off x="8279652" y="1803699"/>
            <a:ext cx="18528" cy="1076757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7973281" y="263504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852277" y="262208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384227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>
            <a:endCxn id="25" idx="4"/>
          </p:cNvCxnSpPr>
          <p:nvPr/>
        </p:nvCxnSpPr>
        <p:spPr>
          <a:xfrm flipH="1" flipV="1">
            <a:off x="2375864" y="2242493"/>
            <a:ext cx="1578" cy="62643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 3"/>
          <p:cNvSpPr/>
          <p:nvPr/>
        </p:nvSpPr>
        <p:spPr>
          <a:xfrm>
            <a:off x="2082943" y="269347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57132" y="269347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42500" y="298098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69874" y="298456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4236" y="273586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37692" y="299747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31321" y="270289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95077" y="392177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5539870" y="379737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5895300" y="409042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7322674" y="409399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V="1">
            <a:off x="8290492" y="2997470"/>
            <a:ext cx="0" cy="1060274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7984121" y="381233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863117" y="379937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clone</a:t>
            </a:r>
            <a:endParaRPr lang="sv-SE" sz="3600" dirty="0"/>
          </a:p>
        </p:txBody>
      </p:sp>
      <p:sp>
        <p:nvSpPr>
          <p:cNvPr id="33" name="textruta 32"/>
          <p:cNvSpPr txBox="1"/>
          <p:nvPr/>
        </p:nvSpPr>
        <p:spPr>
          <a:xfrm>
            <a:off x="523408" y="16616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5" name="Ellips 24"/>
          <p:cNvSpPr/>
          <p:nvPr/>
        </p:nvSpPr>
        <p:spPr>
          <a:xfrm>
            <a:off x="2069493" y="1686312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632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>
            <a:stCxn id="22" idx="2"/>
            <a:endCxn id="25" idx="6"/>
          </p:cNvCxnSpPr>
          <p:nvPr/>
        </p:nvCxnSpPr>
        <p:spPr>
          <a:xfrm flipH="1">
            <a:off x="2695685" y="1923291"/>
            <a:ext cx="1935636" cy="130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 3"/>
          <p:cNvSpPr/>
          <p:nvPr/>
        </p:nvSpPr>
        <p:spPr>
          <a:xfrm>
            <a:off x="2082943" y="269347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57132" y="269347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42500" y="298098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69874" y="298456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4236" y="273586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37692" y="299747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31321" y="270289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95077" y="392177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5539870" y="379737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5895300" y="409042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7322674" y="409399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V="1">
            <a:off x="8290492" y="3131820"/>
            <a:ext cx="7688" cy="925924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7984121" y="381233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863117" y="379937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pull</a:t>
            </a:r>
            <a:endParaRPr lang="sv-SE" sz="3600" dirty="0"/>
          </a:p>
        </p:txBody>
      </p:sp>
      <p:sp>
        <p:nvSpPr>
          <p:cNvPr id="33" name="textruta 32"/>
          <p:cNvSpPr txBox="1"/>
          <p:nvPr/>
        </p:nvSpPr>
        <p:spPr>
          <a:xfrm>
            <a:off x="523408" y="16616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2" name="Ellips 21"/>
          <p:cNvSpPr/>
          <p:nvPr/>
        </p:nvSpPr>
        <p:spPr>
          <a:xfrm>
            <a:off x="4631321" y="1645200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22"/>
          <p:cNvCxnSpPr>
            <a:stCxn id="7" idx="0"/>
            <a:endCxn id="22" idx="4"/>
          </p:cNvCxnSpPr>
          <p:nvPr/>
        </p:nvCxnSpPr>
        <p:spPr>
          <a:xfrm flipV="1">
            <a:off x="4937692" y="2201381"/>
            <a:ext cx="0" cy="501518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 24"/>
          <p:cNvSpPr/>
          <p:nvPr/>
        </p:nvSpPr>
        <p:spPr>
          <a:xfrm>
            <a:off x="2082943" y="1658281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24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>
            <a:stCxn id="22" idx="2"/>
            <a:endCxn id="25" idx="6"/>
          </p:cNvCxnSpPr>
          <p:nvPr/>
        </p:nvCxnSpPr>
        <p:spPr>
          <a:xfrm flipH="1" flipV="1">
            <a:off x="2695685" y="1899538"/>
            <a:ext cx="1935636" cy="23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 3"/>
          <p:cNvSpPr/>
          <p:nvPr/>
        </p:nvSpPr>
        <p:spPr>
          <a:xfrm>
            <a:off x="2082943" y="269347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57132" y="269347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42500" y="298098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69874" y="298456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4236" y="273586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37692" y="299747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31321" y="270289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95077" y="392177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5539870" y="379737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5895300" y="409042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7322674" y="409399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H="1" flipV="1">
            <a:off x="8290492" y="3332982"/>
            <a:ext cx="20418" cy="730124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7984121" y="381233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863117" y="379937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/>
          <p:cNvSpPr/>
          <p:nvPr/>
        </p:nvSpPr>
        <p:spPr>
          <a:xfrm>
            <a:off x="484236" y="538507"/>
            <a:ext cx="232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pull</a:t>
            </a:r>
            <a:endParaRPr lang="sv-SE" sz="3600" dirty="0"/>
          </a:p>
        </p:txBody>
      </p:sp>
      <p:sp>
        <p:nvSpPr>
          <p:cNvPr id="33" name="textruta 32"/>
          <p:cNvSpPr txBox="1"/>
          <p:nvPr/>
        </p:nvSpPr>
        <p:spPr>
          <a:xfrm>
            <a:off x="523408" y="16616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2" name="Ellips 21"/>
          <p:cNvSpPr/>
          <p:nvPr/>
        </p:nvSpPr>
        <p:spPr>
          <a:xfrm>
            <a:off x="4631321" y="1645200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22"/>
          <p:cNvCxnSpPr>
            <a:stCxn id="7" idx="0"/>
            <a:endCxn id="22" idx="4"/>
          </p:cNvCxnSpPr>
          <p:nvPr/>
        </p:nvCxnSpPr>
        <p:spPr>
          <a:xfrm flipV="1">
            <a:off x="4937692" y="2201381"/>
            <a:ext cx="0" cy="501518"/>
          </a:xfrm>
          <a:prstGeom prst="line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 24"/>
          <p:cNvSpPr/>
          <p:nvPr/>
        </p:nvSpPr>
        <p:spPr>
          <a:xfrm>
            <a:off x="2082943" y="1621447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" name="Rak 23"/>
          <p:cNvCxnSpPr>
            <a:stCxn id="26" idx="2"/>
            <a:endCxn id="22" idx="6"/>
          </p:cNvCxnSpPr>
          <p:nvPr/>
        </p:nvCxnSpPr>
        <p:spPr>
          <a:xfrm flipH="1">
            <a:off x="5244063" y="1884348"/>
            <a:ext cx="2740058" cy="389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 25"/>
          <p:cNvSpPr/>
          <p:nvPr/>
        </p:nvSpPr>
        <p:spPr>
          <a:xfrm>
            <a:off x="7984121" y="1606257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Ellips 26"/>
          <p:cNvSpPr/>
          <p:nvPr/>
        </p:nvSpPr>
        <p:spPr>
          <a:xfrm>
            <a:off x="8004539" y="2807692"/>
            <a:ext cx="612742" cy="556181"/>
          </a:xfrm>
          <a:prstGeom prst="ellipse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27"/>
          <p:cNvCxnSpPr/>
          <p:nvPr/>
        </p:nvCxnSpPr>
        <p:spPr>
          <a:xfrm flipV="1">
            <a:off x="8313916" y="2162438"/>
            <a:ext cx="0" cy="614363"/>
          </a:xfrm>
          <a:prstGeom prst="line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06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>
            <a:stCxn id="22" idx="2"/>
            <a:endCxn id="25" idx="6"/>
          </p:cNvCxnSpPr>
          <p:nvPr/>
        </p:nvCxnSpPr>
        <p:spPr>
          <a:xfrm flipH="1" flipV="1">
            <a:off x="2695685" y="1899538"/>
            <a:ext cx="1935636" cy="23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 3"/>
          <p:cNvSpPr/>
          <p:nvPr/>
        </p:nvSpPr>
        <p:spPr>
          <a:xfrm>
            <a:off x="2082943" y="269347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57132" y="269347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42500" y="298098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69874" y="298456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4236" y="273586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37692" y="299747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31321" y="270289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95077" y="392177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5539870" y="379737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5895300" y="409042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7322674" y="409399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H="1" flipV="1">
            <a:off x="8290492" y="3332982"/>
            <a:ext cx="20418" cy="730124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7984121" y="381233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863117" y="379937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/>
          <p:cNvSpPr txBox="1"/>
          <p:nvPr/>
        </p:nvSpPr>
        <p:spPr>
          <a:xfrm>
            <a:off x="523408" y="16616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2" name="Ellips 21"/>
          <p:cNvSpPr/>
          <p:nvPr/>
        </p:nvSpPr>
        <p:spPr>
          <a:xfrm>
            <a:off x="4631321" y="1645200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22"/>
          <p:cNvCxnSpPr>
            <a:stCxn id="7" idx="0"/>
            <a:endCxn id="22" idx="4"/>
          </p:cNvCxnSpPr>
          <p:nvPr/>
        </p:nvCxnSpPr>
        <p:spPr>
          <a:xfrm flipV="1">
            <a:off x="4937692" y="2201381"/>
            <a:ext cx="0" cy="5015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 24"/>
          <p:cNvSpPr/>
          <p:nvPr/>
        </p:nvSpPr>
        <p:spPr>
          <a:xfrm>
            <a:off x="2082943" y="1621447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/>
          <p:cNvSpPr/>
          <p:nvPr/>
        </p:nvSpPr>
        <p:spPr>
          <a:xfrm>
            <a:off x="6317930" y="2776801"/>
            <a:ext cx="612742" cy="556181"/>
          </a:xfrm>
          <a:prstGeom prst="ellipse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27"/>
          <p:cNvCxnSpPr>
            <a:stCxn id="26" idx="0"/>
          </p:cNvCxnSpPr>
          <p:nvPr/>
        </p:nvCxnSpPr>
        <p:spPr>
          <a:xfrm flipV="1">
            <a:off x="6624301" y="2227451"/>
            <a:ext cx="14522" cy="549350"/>
          </a:xfrm>
          <a:prstGeom prst="line">
            <a:avLst/>
          </a:prstGeom>
          <a:ln w="508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 28"/>
          <p:cNvSpPr/>
          <p:nvPr/>
        </p:nvSpPr>
        <p:spPr>
          <a:xfrm>
            <a:off x="6319433" y="1671269"/>
            <a:ext cx="612742" cy="556181"/>
          </a:xfrm>
          <a:prstGeom prst="ellipse">
            <a:avLst/>
          </a:prstGeom>
          <a:solidFill>
            <a:srgbClr val="FF00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Rak 30"/>
          <p:cNvCxnSpPr>
            <a:stCxn id="22" idx="6"/>
            <a:endCxn id="29" idx="2"/>
          </p:cNvCxnSpPr>
          <p:nvPr/>
        </p:nvCxnSpPr>
        <p:spPr>
          <a:xfrm>
            <a:off x="5244063" y="1923291"/>
            <a:ext cx="1075370" cy="260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36"/>
          <p:cNvCxnSpPr/>
          <p:nvPr/>
        </p:nvCxnSpPr>
        <p:spPr>
          <a:xfrm>
            <a:off x="6939086" y="3054891"/>
            <a:ext cx="944089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ruta 38"/>
          <p:cNvSpPr txBox="1"/>
          <p:nvPr/>
        </p:nvSpPr>
        <p:spPr>
          <a:xfrm>
            <a:off x="8004539" y="2581971"/>
            <a:ext cx="796561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" name="Rektangel 39"/>
          <p:cNvSpPr/>
          <p:nvPr/>
        </p:nvSpPr>
        <p:spPr>
          <a:xfrm>
            <a:off x="484236" y="538507"/>
            <a:ext cx="541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pull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95473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>
            <a:stCxn id="22" idx="2"/>
            <a:endCxn id="25" idx="6"/>
          </p:cNvCxnSpPr>
          <p:nvPr/>
        </p:nvCxnSpPr>
        <p:spPr>
          <a:xfrm flipH="1" flipV="1">
            <a:off x="2695685" y="1899538"/>
            <a:ext cx="1935636" cy="23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 3"/>
          <p:cNvSpPr/>
          <p:nvPr/>
        </p:nvSpPr>
        <p:spPr>
          <a:xfrm>
            <a:off x="2082943" y="269347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57132" y="269347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42500" y="298098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69874" y="298456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4236" y="273586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sp>
        <p:nvSpPr>
          <p:cNvPr id="7" name="Ellips 6"/>
          <p:cNvSpPr/>
          <p:nvPr/>
        </p:nvSpPr>
        <p:spPr>
          <a:xfrm>
            <a:off x="4631321" y="270289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95077" y="392177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7576804" y="277680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7932234" y="306985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9359608" y="307342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10021055" y="279176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8900051" y="277880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/>
          <p:cNvSpPr txBox="1"/>
          <p:nvPr/>
        </p:nvSpPr>
        <p:spPr>
          <a:xfrm>
            <a:off x="523408" y="16616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2" name="Ellips 21"/>
          <p:cNvSpPr/>
          <p:nvPr/>
        </p:nvSpPr>
        <p:spPr>
          <a:xfrm>
            <a:off x="4631321" y="1645200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22"/>
          <p:cNvCxnSpPr>
            <a:stCxn id="7" idx="0"/>
            <a:endCxn id="22" idx="4"/>
          </p:cNvCxnSpPr>
          <p:nvPr/>
        </p:nvCxnSpPr>
        <p:spPr>
          <a:xfrm flipV="1">
            <a:off x="4937692" y="2201381"/>
            <a:ext cx="0" cy="501518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 24"/>
          <p:cNvSpPr/>
          <p:nvPr/>
        </p:nvSpPr>
        <p:spPr>
          <a:xfrm>
            <a:off x="2082943" y="1621447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/>
          <p:cNvSpPr/>
          <p:nvPr/>
        </p:nvSpPr>
        <p:spPr>
          <a:xfrm>
            <a:off x="6317930" y="2776801"/>
            <a:ext cx="612742" cy="556181"/>
          </a:xfrm>
          <a:prstGeom prst="ellipse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27"/>
          <p:cNvCxnSpPr>
            <a:stCxn id="26" idx="0"/>
          </p:cNvCxnSpPr>
          <p:nvPr/>
        </p:nvCxnSpPr>
        <p:spPr>
          <a:xfrm flipV="1">
            <a:off x="6624301" y="2227451"/>
            <a:ext cx="14522" cy="549350"/>
          </a:xfrm>
          <a:prstGeom prst="line">
            <a:avLst/>
          </a:prstGeom>
          <a:ln w="508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 28"/>
          <p:cNvSpPr/>
          <p:nvPr/>
        </p:nvSpPr>
        <p:spPr>
          <a:xfrm>
            <a:off x="6319433" y="1671269"/>
            <a:ext cx="612742" cy="556181"/>
          </a:xfrm>
          <a:prstGeom prst="ellipse">
            <a:avLst/>
          </a:prstGeom>
          <a:solidFill>
            <a:srgbClr val="FF00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Rak 30"/>
          <p:cNvCxnSpPr>
            <a:stCxn id="22" idx="6"/>
            <a:endCxn id="29" idx="2"/>
          </p:cNvCxnSpPr>
          <p:nvPr/>
        </p:nvCxnSpPr>
        <p:spPr>
          <a:xfrm>
            <a:off x="5244063" y="1923291"/>
            <a:ext cx="1075370" cy="260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36"/>
          <p:cNvCxnSpPr>
            <a:endCxn id="11" idx="2"/>
          </p:cNvCxnSpPr>
          <p:nvPr/>
        </p:nvCxnSpPr>
        <p:spPr>
          <a:xfrm>
            <a:off x="6939086" y="3054891"/>
            <a:ext cx="637718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484236" y="538507"/>
            <a:ext cx="541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rebase</a:t>
            </a:r>
            <a:endParaRPr lang="sv-SE" sz="3600" dirty="0"/>
          </a:p>
        </p:txBody>
      </p:sp>
    </p:spTree>
    <p:extLst>
      <p:ext uri="{BB962C8B-B14F-4D97-AF65-F5344CB8AC3E}">
        <p14:creationId xmlns:p14="http://schemas.microsoft.com/office/powerpoint/2010/main" val="89362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>
            <a:stCxn id="22" idx="2"/>
            <a:endCxn id="25" idx="6"/>
          </p:cNvCxnSpPr>
          <p:nvPr/>
        </p:nvCxnSpPr>
        <p:spPr>
          <a:xfrm flipH="1" flipV="1">
            <a:off x="2695685" y="1899538"/>
            <a:ext cx="1935636" cy="237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 3"/>
          <p:cNvSpPr/>
          <p:nvPr/>
        </p:nvSpPr>
        <p:spPr>
          <a:xfrm>
            <a:off x="2082943" y="2693474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/>
          <p:cNvSpPr/>
          <p:nvPr/>
        </p:nvSpPr>
        <p:spPr>
          <a:xfrm>
            <a:off x="3357132" y="2693473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8"/>
          <p:cNvCxnSpPr/>
          <p:nvPr/>
        </p:nvCxnSpPr>
        <p:spPr>
          <a:xfrm>
            <a:off x="2542500" y="2980989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969874" y="2984562"/>
            <a:ext cx="1121003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/>
          <p:cNvSpPr txBox="1"/>
          <p:nvPr/>
        </p:nvSpPr>
        <p:spPr>
          <a:xfrm>
            <a:off x="484236" y="2735860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SERVER</a:t>
            </a:r>
          </a:p>
        </p:txBody>
      </p:sp>
      <p:cxnSp>
        <p:nvCxnSpPr>
          <p:cNvPr id="14" name="Rak 13"/>
          <p:cNvCxnSpPr/>
          <p:nvPr/>
        </p:nvCxnSpPr>
        <p:spPr>
          <a:xfrm flipH="1" flipV="1">
            <a:off x="4937692" y="2997470"/>
            <a:ext cx="880360" cy="1176485"/>
          </a:xfrm>
          <a:prstGeom prst="line">
            <a:avLst/>
          </a:prstGeom>
          <a:ln w="50800">
            <a:solidFill>
              <a:schemeClr val="accent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 6"/>
          <p:cNvSpPr/>
          <p:nvPr/>
        </p:nvSpPr>
        <p:spPr>
          <a:xfrm>
            <a:off x="4631321" y="2702899"/>
            <a:ext cx="612742" cy="5561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textruta 19"/>
          <p:cNvSpPr txBox="1"/>
          <p:nvPr/>
        </p:nvSpPr>
        <p:spPr>
          <a:xfrm>
            <a:off x="495077" y="392177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3"/>
                </a:solidFill>
              </a:rPr>
              <a:t>LOKALT</a:t>
            </a:r>
          </a:p>
        </p:txBody>
      </p:sp>
      <p:sp>
        <p:nvSpPr>
          <p:cNvPr id="11" name="Ellips 10"/>
          <p:cNvSpPr/>
          <p:nvPr/>
        </p:nvSpPr>
        <p:spPr>
          <a:xfrm>
            <a:off x="5539870" y="3797370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14"/>
          <p:cNvCxnSpPr/>
          <p:nvPr/>
        </p:nvCxnSpPr>
        <p:spPr>
          <a:xfrm>
            <a:off x="5895300" y="4090424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5"/>
          <p:cNvCxnSpPr/>
          <p:nvPr/>
        </p:nvCxnSpPr>
        <p:spPr>
          <a:xfrm>
            <a:off x="7322674" y="4093997"/>
            <a:ext cx="112100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>
            <a:stCxn id="17" idx="6"/>
          </p:cNvCxnSpPr>
          <p:nvPr/>
        </p:nvCxnSpPr>
        <p:spPr>
          <a:xfrm flipV="1">
            <a:off x="8596863" y="4090424"/>
            <a:ext cx="636762" cy="1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7984121" y="3812334"/>
            <a:ext cx="612742" cy="55618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Ellips 17"/>
          <p:cNvSpPr/>
          <p:nvPr/>
        </p:nvSpPr>
        <p:spPr>
          <a:xfrm>
            <a:off x="6863117" y="3799375"/>
            <a:ext cx="612742" cy="556181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/>
          <p:cNvSpPr txBox="1"/>
          <p:nvPr/>
        </p:nvSpPr>
        <p:spPr>
          <a:xfrm>
            <a:off x="523408" y="1661681"/>
            <a:ext cx="130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rgbClr val="FF0000"/>
                </a:solidFill>
              </a:rPr>
              <a:t>BOB</a:t>
            </a:r>
          </a:p>
        </p:txBody>
      </p:sp>
      <p:sp>
        <p:nvSpPr>
          <p:cNvPr id="22" name="Ellips 21"/>
          <p:cNvSpPr/>
          <p:nvPr/>
        </p:nvSpPr>
        <p:spPr>
          <a:xfrm>
            <a:off x="4631321" y="1645200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22"/>
          <p:cNvCxnSpPr>
            <a:stCxn id="7" idx="0"/>
            <a:endCxn id="22" idx="4"/>
          </p:cNvCxnSpPr>
          <p:nvPr/>
        </p:nvCxnSpPr>
        <p:spPr>
          <a:xfrm flipV="1">
            <a:off x="4937692" y="2201381"/>
            <a:ext cx="0" cy="5015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 24"/>
          <p:cNvSpPr/>
          <p:nvPr/>
        </p:nvSpPr>
        <p:spPr>
          <a:xfrm>
            <a:off x="2082943" y="1621447"/>
            <a:ext cx="612742" cy="556181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/>
          <p:cNvSpPr/>
          <p:nvPr/>
        </p:nvSpPr>
        <p:spPr>
          <a:xfrm>
            <a:off x="6317930" y="2776801"/>
            <a:ext cx="612742" cy="556181"/>
          </a:xfrm>
          <a:prstGeom prst="ellipse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Rak 27"/>
          <p:cNvCxnSpPr>
            <a:stCxn id="26" idx="0"/>
          </p:cNvCxnSpPr>
          <p:nvPr/>
        </p:nvCxnSpPr>
        <p:spPr>
          <a:xfrm flipV="1">
            <a:off x="6624301" y="2227451"/>
            <a:ext cx="14522" cy="549350"/>
          </a:xfrm>
          <a:prstGeom prst="line">
            <a:avLst/>
          </a:prstGeom>
          <a:ln w="50800">
            <a:solidFill>
              <a:srgbClr val="FF0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 28"/>
          <p:cNvSpPr/>
          <p:nvPr/>
        </p:nvSpPr>
        <p:spPr>
          <a:xfrm>
            <a:off x="6319433" y="1671269"/>
            <a:ext cx="612742" cy="556181"/>
          </a:xfrm>
          <a:prstGeom prst="ellipse">
            <a:avLst/>
          </a:prstGeom>
          <a:solidFill>
            <a:srgbClr val="FF0000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Rak 30"/>
          <p:cNvCxnSpPr>
            <a:stCxn id="22" idx="6"/>
            <a:endCxn id="29" idx="2"/>
          </p:cNvCxnSpPr>
          <p:nvPr/>
        </p:nvCxnSpPr>
        <p:spPr>
          <a:xfrm>
            <a:off x="5244063" y="1923291"/>
            <a:ext cx="1075370" cy="260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ak 36"/>
          <p:cNvCxnSpPr>
            <a:stCxn id="26" idx="6"/>
          </p:cNvCxnSpPr>
          <p:nvPr/>
        </p:nvCxnSpPr>
        <p:spPr>
          <a:xfrm>
            <a:off x="6930672" y="3054892"/>
            <a:ext cx="2302953" cy="827440"/>
          </a:xfrm>
          <a:prstGeom prst="line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484236" y="538507"/>
            <a:ext cx="541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600" dirty="0" err="1"/>
              <a:t>git</a:t>
            </a:r>
            <a:r>
              <a:rPr lang="sv-SE" sz="3600" dirty="0"/>
              <a:t> </a:t>
            </a:r>
            <a:r>
              <a:rPr lang="sv-SE" sz="3600" dirty="0" err="1"/>
              <a:t>merge</a:t>
            </a:r>
            <a:endParaRPr lang="sv-SE" sz="3600" dirty="0"/>
          </a:p>
        </p:txBody>
      </p:sp>
      <p:sp>
        <p:nvSpPr>
          <p:cNvPr id="30" name="Ellips 29"/>
          <p:cNvSpPr/>
          <p:nvPr/>
        </p:nvSpPr>
        <p:spPr>
          <a:xfrm>
            <a:off x="9254043" y="3888573"/>
            <a:ext cx="612742" cy="556181"/>
          </a:xfrm>
          <a:prstGeom prst="ellipse">
            <a:avLst/>
          </a:prstGeom>
          <a:solidFill>
            <a:srgbClr val="00B050"/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Rak 33"/>
          <p:cNvCxnSpPr/>
          <p:nvPr/>
        </p:nvCxnSpPr>
        <p:spPr>
          <a:xfrm flipH="1" flipV="1">
            <a:off x="9518280" y="3332982"/>
            <a:ext cx="1" cy="549350"/>
          </a:xfrm>
          <a:prstGeom prst="line">
            <a:avLst/>
          </a:prstGeom>
          <a:ln w="508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 35"/>
          <p:cNvSpPr/>
          <p:nvPr/>
        </p:nvSpPr>
        <p:spPr>
          <a:xfrm>
            <a:off x="9235275" y="2784874"/>
            <a:ext cx="612742" cy="556181"/>
          </a:xfrm>
          <a:prstGeom prst="ellipse">
            <a:avLst/>
          </a:prstGeom>
          <a:noFill/>
          <a:ln w="412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571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Software Version Management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Flera personer kan jobba med samma </a:t>
            </a:r>
            <a:r>
              <a:rPr lang="sv-SE" sz="4000" dirty="0" err="1"/>
              <a:t>kodbas</a:t>
            </a:r>
            <a:endParaRPr lang="sv-SE" sz="4000" dirty="0"/>
          </a:p>
          <a:p>
            <a:r>
              <a:rPr lang="sv-SE" sz="4000" dirty="0"/>
              <a:t>Backup</a:t>
            </a:r>
          </a:p>
          <a:p>
            <a:r>
              <a:rPr lang="sv-SE" sz="4000" dirty="0"/>
              <a:t>Spårbarhet</a:t>
            </a:r>
          </a:p>
        </p:txBody>
      </p:sp>
      <p:pic>
        <p:nvPicPr>
          <p:cNvPr id="4" name="Picture 4" descr="https://www.nobledesktop.com/image/blog/git-branches-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32" y="2956215"/>
            <a:ext cx="5898430" cy="302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4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5778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22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cxnSp>
        <p:nvCxnSpPr>
          <p:cNvPr id="8" name="Rak pil 7"/>
          <p:cNvCxnSpPr/>
          <p:nvPr/>
        </p:nvCxnSpPr>
        <p:spPr>
          <a:xfrm flipH="1" flipV="1">
            <a:off x="1977081" y="3480981"/>
            <a:ext cx="8995719" cy="74140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595816" y="4720281"/>
            <a:ext cx="47573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clone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71429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22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cxnSp>
        <p:nvCxnSpPr>
          <p:cNvPr id="8" name="Rak pil 7"/>
          <p:cNvCxnSpPr/>
          <p:nvPr/>
        </p:nvCxnSpPr>
        <p:spPr>
          <a:xfrm flipV="1">
            <a:off x="2014151" y="3459893"/>
            <a:ext cx="1581666" cy="12356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3422822" y="5276742"/>
            <a:ext cx="642551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diff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6659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22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cxnSp>
        <p:nvCxnSpPr>
          <p:cNvPr id="8" name="Rak pil 7"/>
          <p:cNvCxnSpPr/>
          <p:nvPr/>
        </p:nvCxnSpPr>
        <p:spPr>
          <a:xfrm flipV="1">
            <a:off x="3805881" y="3534032"/>
            <a:ext cx="2026508" cy="1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595816" y="4720281"/>
            <a:ext cx="47573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add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414961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22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cxnSp>
        <p:nvCxnSpPr>
          <p:cNvPr id="8" name="Rak pil 7"/>
          <p:cNvCxnSpPr/>
          <p:nvPr/>
        </p:nvCxnSpPr>
        <p:spPr>
          <a:xfrm flipV="1">
            <a:off x="6221626" y="3477356"/>
            <a:ext cx="2026508" cy="1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595816" y="4720281"/>
            <a:ext cx="47573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</a:t>
            </a:r>
            <a:r>
              <a:rPr lang="sv-SE" sz="4400" dirty="0" err="1"/>
              <a:t>commit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16948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</p:nvPr>
        </p:nvGraphicFramePr>
        <p:xfrm>
          <a:off x="2570204" y="1825625"/>
          <a:ext cx="9329352" cy="220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8853"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changes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Staged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Local</a:t>
                      </a:r>
                      <a:r>
                        <a:rPr lang="sv-SE" sz="3600" dirty="0"/>
                        <a:t> </a:t>
                      </a:r>
                      <a:r>
                        <a:rPr lang="sv-SE" sz="360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600" dirty="0" err="1"/>
                        <a:t>Remote</a:t>
                      </a:r>
                      <a:r>
                        <a:rPr lang="sv-SE" sz="3600" baseline="0" dirty="0"/>
                        <a:t> </a:t>
                      </a:r>
                      <a:r>
                        <a:rPr lang="sv-SE" sz="3600" baseline="0" dirty="0" err="1"/>
                        <a:t>commits</a:t>
                      </a:r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v-SE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Rak pil 5"/>
          <p:cNvCxnSpPr/>
          <p:nvPr/>
        </p:nvCxnSpPr>
        <p:spPr>
          <a:xfrm flipV="1">
            <a:off x="2570204" y="1198606"/>
            <a:ext cx="6589370" cy="382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4603902" y="867697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Egen dator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9581548" y="867799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Server</a:t>
            </a:r>
          </a:p>
        </p:txBody>
      </p:sp>
      <p:sp>
        <p:nvSpPr>
          <p:cNvPr id="12" name="textruta 11"/>
          <p:cNvSpPr txBox="1"/>
          <p:nvPr/>
        </p:nvSpPr>
        <p:spPr>
          <a:xfrm>
            <a:off x="97804" y="2132205"/>
            <a:ext cx="231800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 err="1"/>
              <a:t>Branches</a:t>
            </a:r>
            <a:endParaRPr lang="sv-SE" sz="3600" dirty="0"/>
          </a:p>
        </p:txBody>
      </p:sp>
      <p:sp>
        <p:nvSpPr>
          <p:cNvPr id="13" name="textruta 12"/>
          <p:cNvSpPr txBox="1"/>
          <p:nvPr/>
        </p:nvSpPr>
        <p:spPr>
          <a:xfrm>
            <a:off x="175000" y="3157816"/>
            <a:ext cx="23180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3600" dirty="0"/>
              <a:t>master</a:t>
            </a:r>
          </a:p>
        </p:txBody>
      </p:sp>
      <p:cxnSp>
        <p:nvCxnSpPr>
          <p:cNvPr id="8" name="Rak pil 7"/>
          <p:cNvCxnSpPr/>
          <p:nvPr/>
        </p:nvCxnSpPr>
        <p:spPr>
          <a:xfrm flipV="1">
            <a:off x="8714043" y="3480981"/>
            <a:ext cx="2026508" cy="1"/>
          </a:xfrm>
          <a:prstGeom prst="straightConnector1">
            <a:avLst/>
          </a:prstGeom>
          <a:ln w="1270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/>
          <p:cNvSpPr txBox="1"/>
          <p:nvPr/>
        </p:nvSpPr>
        <p:spPr>
          <a:xfrm>
            <a:off x="3595816" y="4720281"/>
            <a:ext cx="475735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4400" dirty="0"/>
              <a:t> &gt;&gt; </a:t>
            </a:r>
            <a:r>
              <a:rPr lang="sv-SE" sz="4400" dirty="0" err="1"/>
              <a:t>git</a:t>
            </a:r>
            <a:r>
              <a:rPr lang="sv-SE" sz="4400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282591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</Words>
  <Application>Microsoft Office PowerPoint</Application>
  <PresentationFormat>Bredbild</PresentationFormat>
  <Paragraphs>174</Paragraphs>
  <Slides>27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GIT for Dummies</vt:lpstr>
      <vt:lpstr>https://www.atlassian.com/git/tutorials/atlassian-git-cheatsheet</vt:lpstr>
      <vt:lpstr>Software Version Management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Region Skåne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Dummies</dc:title>
  <dc:creator>Mogensen Hannes</dc:creator>
  <cp:lastModifiedBy>Snäll Jacob</cp:lastModifiedBy>
  <cp:revision>8</cp:revision>
  <dcterms:created xsi:type="dcterms:W3CDTF">2020-09-02T16:19:08Z</dcterms:created>
  <dcterms:modified xsi:type="dcterms:W3CDTF">2020-09-03T08:23:25Z</dcterms:modified>
</cp:coreProperties>
</file>