
<file path=[Content_Types].xml><?xml version="1.0" encoding="utf-8"?>
<Types xmlns="http://schemas.openxmlformats.org/package/2006/content-types">
  <Default Extension="doc" ContentType="application/msword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>
        <p:scale>
          <a:sx n="73" d="100"/>
          <a:sy n="73" d="100"/>
        </p:scale>
        <p:origin x="1436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Microsoft_Word_97_-_2003_Document.doc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979411"/>
              </p:ext>
            </p:extLst>
          </p:nvPr>
        </p:nvGraphicFramePr>
        <p:xfrm>
          <a:off x="539750" y="5111750"/>
          <a:ext cx="5416550" cy="259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3860" imgH="2632489" progId="Word.Document.8">
                  <p:embed/>
                </p:oleObj>
              </mc:Choice>
              <mc:Fallback>
                <p:oleObj name="Document" r:id="rId2" imgW="5483860" imgH="263248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111750"/>
                        <a:ext cx="5416550" cy="259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V(StateGraph) = {Oregon, Alaska, Texas, Hawaii, Vermont, NewYork,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E(StateGraph)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BCC88E-B9B4-9628-0C4C-B4A139FF46E8}"/>
              </a:ext>
            </a:extLst>
          </p:cNvPr>
          <p:cNvSpPr/>
          <p:nvPr/>
        </p:nvSpPr>
        <p:spPr bwMode="auto">
          <a:xfrm>
            <a:off x="2674937" y="2155031"/>
            <a:ext cx="1508125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NEW YORK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BCD192-3CF4-F913-A9DA-374408398F87}"/>
              </a:ext>
            </a:extLst>
          </p:cNvPr>
          <p:cNvSpPr/>
          <p:nvPr/>
        </p:nvSpPr>
        <p:spPr bwMode="auto">
          <a:xfrm>
            <a:off x="4419600" y="2755105"/>
            <a:ext cx="1371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HAWAII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79D156-08CA-3FFA-540D-37CDCC363888}"/>
              </a:ext>
            </a:extLst>
          </p:cNvPr>
          <p:cNvSpPr/>
          <p:nvPr/>
        </p:nvSpPr>
        <p:spPr bwMode="auto">
          <a:xfrm>
            <a:off x="685800" y="2937875"/>
            <a:ext cx="15875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OREGON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12AB8F-7234-A883-7A16-34A4E837BA1F}"/>
              </a:ext>
            </a:extLst>
          </p:cNvPr>
          <p:cNvSpPr/>
          <p:nvPr/>
        </p:nvSpPr>
        <p:spPr bwMode="auto">
          <a:xfrm>
            <a:off x="5257800" y="3429000"/>
            <a:ext cx="12192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TEXAS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9D90EE-8FBC-BF87-6978-9413B5D121A7}"/>
              </a:ext>
            </a:extLst>
          </p:cNvPr>
          <p:cNvSpPr/>
          <p:nvPr/>
        </p:nvSpPr>
        <p:spPr bwMode="auto">
          <a:xfrm>
            <a:off x="1789611" y="4619242"/>
            <a:ext cx="18288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VERMONT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16E96D-1462-7B2F-5DB5-E9BAE6ADFB74}"/>
              </a:ext>
            </a:extLst>
          </p:cNvPr>
          <p:cNvSpPr/>
          <p:nvPr/>
        </p:nvSpPr>
        <p:spPr bwMode="auto">
          <a:xfrm>
            <a:off x="2819400" y="3602831"/>
            <a:ext cx="2133601" cy="44767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CALIFORNIA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1234CB-49AB-8A41-E111-0ACF63FDB553}"/>
              </a:ext>
            </a:extLst>
          </p:cNvPr>
          <p:cNvSpPr/>
          <p:nvPr/>
        </p:nvSpPr>
        <p:spPr bwMode="auto">
          <a:xfrm>
            <a:off x="457200" y="3664156"/>
            <a:ext cx="1524000" cy="3675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ALASKA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4DB8D4-498B-26FC-7045-46E92F6D3956}"/>
              </a:ext>
            </a:extLst>
          </p:cNvPr>
          <p:cNvCxnSpPr>
            <a:stCxn id="2" idx="3"/>
          </p:cNvCxnSpPr>
          <p:nvPr/>
        </p:nvCxnSpPr>
        <p:spPr bwMode="auto">
          <a:xfrm>
            <a:off x="4183062" y="2383631"/>
            <a:ext cx="617538" cy="371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834402-0E73-B6EA-900B-9DA6830C31BF}"/>
              </a:ext>
            </a:extLst>
          </p:cNvPr>
          <p:cNvCxnSpPr>
            <a:endCxn id="8" idx="3"/>
          </p:cNvCxnSpPr>
          <p:nvPr/>
        </p:nvCxnSpPr>
        <p:spPr bwMode="auto">
          <a:xfrm flipH="1">
            <a:off x="1981200" y="3128375"/>
            <a:ext cx="2438400" cy="7195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0A42C2-FF19-E9C2-C199-5928223708EF}"/>
              </a:ext>
            </a:extLst>
          </p:cNvPr>
          <p:cNvCxnSpPr/>
          <p:nvPr/>
        </p:nvCxnSpPr>
        <p:spPr bwMode="auto">
          <a:xfrm flipH="1">
            <a:off x="4491831" y="3200400"/>
            <a:ext cx="308769" cy="402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BD3695-BCDF-00DD-CC6B-AD64911942D9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 flipV="1">
            <a:off x="3581400" y="4050505"/>
            <a:ext cx="304801" cy="8262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72F2CE-FEF0-D2B5-3838-C19846DAD90C}"/>
              </a:ext>
            </a:extLst>
          </p:cNvPr>
          <p:cNvCxnSpPr/>
          <p:nvPr/>
        </p:nvCxnSpPr>
        <p:spPr bwMode="auto">
          <a:xfrm flipH="1" flipV="1">
            <a:off x="1600200" y="4076700"/>
            <a:ext cx="304800" cy="495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170A7B-0E08-61A0-6F75-B3816FDE05E8}"/>
              </a:ext>
            </a:extLst>
          </p:cNvPr>
          <p:cNvCxnSpPr/>
          <p:nvPr/>
        </p:nvCxnSpPr>
        <p:spPr bwMode="auto">
          <a:xfrm flipV="1">
            <a:off x="1600200" y="3401615"/>
            <a:ext cx="0" cy="2625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8D9B50-5366-FE24-78F7-E9F69057C986}"/>
              </a:ext>
            </a:extLst>
          </p:cNvPr>
          <p:cNvCxnSpPr/>
          <p:nvPr/>
        </p:nvCxnSpPr>
        <p:spPr bwMode="auto">
          <a:xfrm flipH="1">
            <a:off x="3733800" y="4031660"/>
            <a:ext cx="1828800" cy="8451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D30876-A8D4-382B-556E-B3859DBE7A81}"/>
              </a:ext>
            </a:extLst>
          </p:cNvPr>
          <p:cNvCxnSpPr/>
          <p:nvPr/>
        </p:nvCxnSpPr>
        <p:spPr bwMode="auto">
          <a:xfrm flipH="1" flipV="1">
            <a:off x="5334000" y="3200400"/>
            <a:ext cx="228600" cy="2012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9557BE-BAD8-53CB-F7BB-0F0FFCBA3B86}"/>
              </a:ext>
            </a:extLst>
          </p:cNvPr>
          <p:cNvSpPr txBox="1"/>
          <p:nvPr/>
        </p:nvSpPr>
        <p:spPr>
          <a:xfrm>
            <a:off x="914400" y="1752600"/>
            <a:ext cx="114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Alaska</a:t>
            </a:r>
          </a:p>
          <a:p>
            <a:r>
              <a:rPr lang="en-US" sz="1800" dirty="0"/>
              <a:t>California</a:t>
            </a:r>
          </a:p>
          <a:p>
            <a:r>
              <a:rPr lang="en-US" sz="1800" dirty="0"/>
              <a:t>Hawaii</a:t>
            </a:r>
          </a:p>
          <a:p>
            <a:r>
              <a:rPr lang="en-US" sz="1800" dirty="0"/>
              <a:t>New York</a:t>
            </a:r>
          </a:p>
          <a:p>
            <a:r>
              <a:rPr lang="en-US" sz="1800" dirty="0"/>
              <a:t>Oregon</a:t>
            </a:r>
          </a:p>
          <a:p>
            <a:r>
              <a:rPr lang="en-US" sz="1800" dirty="0"/>
              <a:t>Texas</a:t>
            </a:r>
          </a:p>
          <a:p>
            <a:r>
              <a:rPr lang="en-US" sz="1800" dirty="0"/>
              <a:t>Vermont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8B496-2909-0453-8CA2-295CDE2799EA}"/>
              </a:ext>
            </a:extLst>
          </p:cNvPr>
          <p:cNvSpPr txBox="1"/>
          <p:nvPr/>
        </p:nvSpPr>
        <p:spPr>
          <a:xfrm>
            <a:off x="2438400" y="1676400"/>
            <a:ext cx="396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0   0    0  0   1   0    0 </a:t>
            </a:r>
            <a:br>
              <a:rPr lang="en-US" sz="1800" dirty="0"/>
            </a:br>
            <a:r>
              <a:rPr lang="en-US" sz="1800" dirty="0"/>
              <a:t>0    0   0   0   0  0    0</a:t>
            </a:r>
            <a:br>
              <a:rPr lang="en-US" sz="1800" dirty="0"/>
            </a:br>
            <a:r>
              <a:rPr lang="en-US" sz="1800" dirty="0"/>
              <a:t>1  1  0  1  0    0  1    0  </a:t>
            </a:r>
            <a:br>
              <a:rPr lang="en-US" sz="1800" dirty="0"/>
            </a:br>
            <a:r>
              <a:rPr lang="en-US" sz="1800" dirty="0"/>
              <a:t>0   0  0  0  0   0  0    0   </a:t>
            </a:r>
          </a:p>
          <a:p>
            <a:r>
              <a:rPr lang="en-US" sz="1800" dirty="0"/>
              <a:t>0   0   0  0  0   0  0   0 </a:t>
            </a:r>
          </a:p>
          <a:p>
            <a:r>
              <a:rPr lang="en-US" sz="1800" dirty="0"/>
              <a:t>0   0   1  0   0   0  0   1</a:t>
            </a:r>
          </a:p>
          <a:p>
            <a:r>
              <a:rPr lang="en-US" sz="1800" dirty="0"/>
              <a:t>1  1    0   0   0   0  0   0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7AD29-B322-4546-2DD2-6A17397B32F9}"/>
              </a:ext>
            </a:extLst>
          </p:cNvPr>
          <p:cNvSpPr txBox="1"/>
          <p:nvPr/>
        </p:nvSpPr>
        <p:spPr>
          <a:xfrm>
            <a:off x="990600" y="6019800"/>
            <a:ext cx="1295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Alaska</a:t>
            </a:r>
          </a:p>
          <a:p>
            <a:r>
              <a:rPr lang="en-US" sz="1800" dirty="0"/>
              <a:t>California</a:t>
            </a:r>
          </a:p>
          <a:p>
            <a:r>
              <a:rPr lang="en-US" sz="1800" dirty="0"/>
              <a:t>Hawaii</a:t>
            </a:r>
          </a:p>
          <a:p>
            <a:r>
              <a:rPr lang="en-US" sz="1800" dirty="0"/>
              <a:t>New York</a:t>
            </a:r>
          </a:p>
          <a:p>
            <a:r>
              <a:rPr lang="en-US" sz="1800" dirty="0"/>
              <a:t>Oregon</a:t>
            </a:r>
          </a:p>
          <a:p>
            <a:r>
              <a:rPr lang="en-US" sz="1800" dirty="0"/>
              <a:t>Texas</a:t>
            </a:r>
          </a:p>
          <a:p>
            <a:r>
              <a:rPr lang="en-US" sz="1800" dirty="0"/>
              <a:t>Vermont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36391F-280A-FE37-CD9A-BD35D7A56E71}"/>
              </a:ext>
            </a:extLst>
          </p:cNvPr>
          <p:cNvSpPr/>
          <p:nvPr/>
        </p:nvSpPr>
        <p:spPr bwMode="auto">
          <a:xfrm>
            <a:off x="2743200" y="6041571"/>
            <a:ext cx="1828802" cy="35922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OREGON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C1FDABC-2B4A-5431-4A89-95300CB54343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>
            <a:off x="4572002" y="6221186"/>
            <a:ext cx="1142998" cy="25581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D3E502B-BE7C-52A6-4BFC-C0E6B579EB16}"/>
              </a:ext>
            </a:extLst>
          </p:cNvPr>
          <p:cNvCxnSpPr/>
          <p:nvPr/>
        </p:nvCxnSpPr>
        <p:spPr bwMode="auto">
          <a:xfrm>
            <a:off x="2057400" y="6477000"/>
            <a:ext cx="914400" cy="762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50DE59-FB48-788F-6187-8297FFB04340}"/>
              </a:ext>
            </a:extLst>
          </p:cNvPr>
          <p:cNvCxnSpPr>
            <a:endCxn id="13" idx="1"/>
          </p:cNvCxnSpPr>
          <p:nvPr/>
        </p:nvCxnSpPr>
        <p:spPr bwMode="auto">
          <a:xfrm>
            <a:off x="1828800" y="6221186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65386B-7A59-02E2-FAE7-743BDD2B3A69}"/>
              </a:ext>
            </a:extLst>
          </p:cNvPr>
          <p:cNvCxnSpPr>
            <a:cxnSpLocks/>
          </p:cNvCxnSpPr>
          <p:nvPr/>
        </p:nvCxnSpPr>
        <p:spPr bwMode="auto">
          <a:xfrm>
            <a:off x="1828800" y="6781800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40D3672-5318-5A55-CADA-9B42BD9DF2E3}"/>
              </a:ext>
            </a:extLst>
          </p:cNvPr>
          <p:cNvSpPr/>
          <p:nvPr/>
        </p:nvSpPr>
        <p:spPr bwMode="auto">
          <a:xfrm>
            <a:off x="2286000" y="6657158"/>
            <a:ext cx="914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ALASKA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211AD0-1B6A-5629-1497-E76AEC8A51AA}"/>
              </a:ext>
            </a:extLst>
          </p:cNvPr>
          <p:cNvCxnSpPr>
            <a:cxnSpLocks/>
            <a:stCxn id="28" idx="3"/>
          </p:cNvCxnSpPr>
          <p:nvPr/>
        </p:nvCxnSpPr>
        <p:spPr bwMode="auto">
          <a:xfrm>
            <a:off x="3200400" y="6771458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D7006B4-7577-D065-0993-B52B508FBDB3}"/>
              </a:ext>
            </a:extLst>
          </p:cNvPr>
          <p:cNvSpPr/>
          <p:nvPr/>
        </p:nvSpPr>
        <p:spPr bwMode="auto">
          <a:xfrm>
            <a:off x="3585754" y="6626131"/>
            <a:ext cx="914400" cy="35922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California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62594B-53E9-6407-893E-EFF39063BE49}"/>
              </a:ext>
            </a:extLst>
          </p:cNvPr>
          <p:cNvCxnSpPr/>
          <p:nvPr/>
        </p:nvCxnSpPr>
        <p:spPr bwMode="auto">
          <a:xfrm>
            <a:off x="4419600" y="6805745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B6CF1B6-EF65-B625-5305-7922497356A7}"/>
              </a:ext>
            </a:extLst>
          </p:cNvPr>
          <p:cNvSpPr/>
          <p:nvPr/>
        </p:nvSpPr>
        <p:spPr bwMode="auto">
          <a:xfrm>
            <a:off x="4885509" y="6656615"/>
            <a:ext cx="914399" cy="2993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A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laska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DDD5AB4-898E-0BA8-B56C-FD406235A2F6}"/>
              </a:ext>
            </a:extLst>
          </p:cNvPr>
          <p:cNvCxnSpPr>
            <a:stCxn id="34" idx="3"/>
          </p:cNvCxnSpPr>
          <p:nvPr/>
        </p:nvCxnSpPr>
        <p:spPr bwMode="auto">
          <a:xfrm flipV="1">
            <a:off x="5799908" y="6771458"/>
            <a:ext cx="372292" cy="34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CEDCD0E-CE7D-39DF-C725-E6E24C1B818C}"/>
              </a:ext>
            </a:extLst>
          </p:cNvPr>
          <p:cNvSpPr/>
          <p:nvPr/>
        </p:nvSpPr>
        <p:spPr bwMode="auto">
          <a:xfrm>
            <a:off x="6172200" y="6656615"/>
            <a:ext cx="685800" cy="35922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NY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4BAD78E-2191-5917-AD18-A538CB864863}"/>
              </a:ext>
            </a:extLst>
          </p:cNvPr>
          <p:cNvCxnSpPr/>
          <p:nvPr/>
        </p:nvCxnSpPr>
        <p:spPr bwMode="auto">
          <a:xfrm>
            <a:off x="2057400" y="7015844"/>
            <a:ext cx="1066800" cy="7075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76FCB3F-DDF9-9545-F9C2-02762C0597D0}"/>
              </a:ext>
            </a:extLst>
          </p:cNvPr>
          <p:cNvCxnSpPr/>
          <p:nvPr/>
        </p:nvCxnSpPr>
        <p:spPr bwMode="auto">
          <a:xfrm>
            <a:off x="1828800" y="7315200"/>
            <a:ext cx="1371600" cy="762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9213D6C-1925-A6D1-EDC8-13D61282DF38}"/>
              </a:ext>
            </a:extLst>
          </p:cNvPr>
          <p:cNvCxnSpPr/>
          <p:nvPr/>
        </p:nvCxnSpPr>
        <p:spPr bwMode="auto">
          <a:xfrm>
            <a:off x="1600200" y="7620000"/>
            <a:ext cx="838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91B4E5E-2DE2-7D01-A1EC-77241B7D63A5}"/>
              </a:ext>
            </a:extLst>
          </p:cNvPr>
          <p:cNvSpPr/>
          <p:nvPr/>
        </p:nvSpPr>
        <p:spPr bwMode="auto">
          <a:xfrm>
            <a:off x="2438400" y="7543800"/>
            <a:ext cx="1143000" cy="277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VERMONT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763C5D-95D0-F3BE-2BAC-EAC54FC9A3A8}"/>
              </a:ext>
            </a:extLst>
          </p:cNvPr>
          <p:cNvCxnSpPr/>
          <p:nvPr/>
        </p:nvCxnSpPr>
        <p:spPr bwMode="auto">
          <a:xfrm>
            <a:off x="3657600" y="7696200"/>
            <a:ext cx="533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BCE6846-8FDF-74FA-1C08-B145259C9DE6}"/>
              </a:ext>
            </a:extLst>
          </p:cNvPr>
          <p:cNvSpPr/>
          <p:nvPr/>
        </p:nvSpPr>
        <p:spPr bwMode="auto">
          <a:xfrm>
            <a:off x="4191000" y="7543801"/>
            <a:ext cx="694509" cy="3287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Hawaii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A02ED39-03C0-39D4-79B6-B68A19E86792}"/>
              </a:ext>
            </a:extLst>
          </p:cNvPr>
          <p:cNvCxnSpPr>
            <a:stCxn id="50" idx="3"/>
          </p:cNvCxnSpPr>
          <p:nvPr/>
        </p:nvCxnSpPr>
        <p:spPr bwMode="auto">
          <a:xfrm>
            <a:off x="4885509" y="7708174"/>
            <a:ext cx="1210491" cy="11265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B240724-E323-D10B-F816-DC033FDCEFF1}"/>
              </a:ext>
            </a:extLst>
          </p:cNvPr>
          <p:cNvCxnSpPr/>
          <p:nvPr/>
        </p:nvCxnSpPr>
        <p:spPr bwMode="auto">
          <a:xfrm>
            <a:off x="1905000" y="7872547"/>
            <a:ext cx="685800" cy="178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EF2ED3D-95D1-1AF4-AAD9-C33C8A97B526}"/>
              </a:ext>
            </a:extLst>
          </p:cNvPr>
          <p:cNvSpPr/>
          <p:nvPr/>
        </p:nvSpPr>
        <p:spPr bwMode="auto">
          <a:xfrm>
            <a:off x="2590800" y="7938954"/>
            <a:ext cx="762000" cy="32984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Alaska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CEBD9A6-D51B-15D9-E85C-99B090604905}"/>
              </a:ext>
            </a:extLst>
          </p:cNvPr>
          <p:cNvCxnSpPr>
            <a:stCxn id="55" idx="3"/>
          </p:cNvCxnSpPr>
          <p:nvPr/>
        </p:nvCxnSpPr>
        <p:spPr bwMode="auto">
          <a:xfrm>
            <a:off x="3352800" y="8103875"/>
            <a:ext cx="571500" cy="4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CF80635-0874-8F60-986A-E861852D418A}"/>
              </a:ext>
            </a:extLst>
          </p:cNvPr>
          <p:cNvSpPr/>
          <p:nvPr/>
        </p:nvSpPr>
        <p:spPr bwMode="auto">
          <a:xfrm>
            <a:off x="3906883" y="8023909"/>
            <a:ext cx="1066800" cy="3798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California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E836749-3639-590D-F65B-A6D2F0080724}"/>
              </a:ext>
            </a:extLst>
          </p:cNvPr>
          <p:cNvCxnSpPr>
            <a:stCxn id="58" idx="3"/>
          </p:cNvCxnSpPr>
          <p:nvPr/>
        </p:nvCxnSpPr>
        <p:spPr bwMode="auto">
          <a:xfrm>
            <a:off x="4973683" y="8213840"/>
            <a:ext cx="1427117" cy="127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highlight>
                  <a:srgbClr val="FFFF00"/>
                </a:highlight>
              </a:rPr>
              <a:t>	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highlight>
                  <a:srgbClr val="FFFF00"/>
                </a:highlight>
              </a:rPr>
              <a:t>	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E7443-FDA5-598A-DF10-03698E3C2D56}"/>
              </a:ext>
            </a:extLst>
          </p:cNvPr>
          <p:cNvSpPr txBox="1"/>
          <p:nvPr/>
        </p:nvSpPr>
        <p:spPr>
          <a:xfrm>
            <a:off x="457200" y="4237038"/>
            <a:ext cx="586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Atlanta- Chicago 600+1300+900= 2800</a:t>
            </a:r>
          </a:p>
          <a:p>
            <a:r>
              <a:rPr lang="en-US" sz="1500" dirty="0"/>
              <a:t>Atlanta – Austin 600+1300+200=  2100 </a:t>
            </a:r>
          </a:p>
          <a:p>
            <a:r>
              <a:rPr lang="en-US" sz="1500" dirty="0"/>
              <a:t>Atlanta – Dallas  600+1300= 1900</a:t>
            </a:r>
          </a:p>
          <a:p>
            <a:r>
              <a:rPr lang="en-US" sz="1500" dirty="0"/>
              <a:t>Atlanta – Houston  800 </a:t>
            </a:r>
          </a:p>
          <a:p>
            <a:r>
              <a:rPr lang="en-US" sz="1500" dirty="0"/>
              <a:t>Atlanta –Washington 600 </a:t>
            </a:r>
          </a:p>
          <a:p>
            <a:r>
              <a:rPr lang="en-US" sz="1500" dirty="0"/>
              <a:t>Atlanta  - Denver  600+1300+780= 2680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24E5F2A-550C-06D6-E1B2-6B7E8AED239A}"/>
              </a:ext>
            </a:extLst>
          </p:cNvPr>
          <p:cNvSpPr/>
          <p:nvPr/>
        </p:nvSpPr>
        <p:spPr bwMode="auto">
          <a:xfrm>
            <a:off x="914400" y="39624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1C2C3-4537-68E1-6850-B785104CAFE3}"/>
              </a:ext>
            </a:extLst>
          </p:cNvPr>
          <p:cNvCxnSpPr>
            <a:cxnSpLocks/>
            <a:stCxn id="2" idx="4"/>
          </p:cNvCxnSpPr>
          <p:nvPr/>
        </p:nvCxnSpPr>
        <p:spPr bwMode="auto">
          <a:xfrm>
            <a:off x="1104900" y="4267200"/>
            <a:ext cx="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1B6D18A-CB8A-DD31-400E-D537CFA5CEC6}"/>
              </a:ext>
            </a:extLst>
          </p:cNvPr>
          <p:cNvSpPr/>
          <p:nvPr/>
        </p:nvSpPr>
        <p:spPr bwMode="auto">
          <a:xfrm>
            <a:off x="968820" y="4724400"/>
            <a:ext cx="380992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D7CA03-C5FB-ACCC-2497-0D527C92F72C}"/>
              </a:ext>
            </a:extLst>
          </p:cNvPr>
          <p:cNvCxnSpPr>
            <a:stCxn id="6" idx="6"/>
          </p:cNvCxnSpPr>
          <p:nvPr/>
        </p:nvCxnSpPr>
        <p:spPr bwMode="auto">
          <a:xfrm flipV="1">
            <a:off x="1349812" y="4343400"/>
            <a:ext cx="326588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A88482D-D418-3175-A46E-730E40191EAE}"/>
              </a:ext>
            </a:extLst>
          </p:cNvPr>
          <p:cNvSpPr/>
          <p:nvPr/>
        </p:nvSpPr>
        <p:spPr bwMode="auto">
          <a:xfrm>
            <a:off x="1485900" y="4041990"/>
            <a:ext cx="544284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A50DAA-65ED-CAAD-02FE-CA6F2EFD01C2}"/>
              </a:ext>
            </a:extLst>
          </p:cNvPr>
          <p:cNvSpPr/>
          <p:nvPr/>
        </p:nvSpPr>
        <p:spPr bwMode="auto">
          <a:xfrm>
            <a:off x="3888086" y="3581400"/>
            <a:ext cx="377228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/>
              <a:t>0</a:t>
            </a:r>
            <a:endParaRPr kumimoji="0" 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49625D-60D2-CAC8-BFCF-C2A5C6D65590}"/>
              </a:ext>
            </a:extLst>
          </p:cNvPr>
          <p:cNvCxnSpPr>
            <a:stCxn id="10" idx="4"/>
          </p:cNvCxnSpPr>
          <p:nvPr/>
        </p:nvCxnSpPr>
        <p:spPr bwMode="auto">
          <a:xfrm flipH="1">
            <a:off x="4038600" y="3886200"/>
            <a:ext cx="3810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E4DFC90-51BC-CC92-3205-772D4EC86C35}"/>
              </a:ext>
            </a:extLst>
          </p:cNvPr>
          <p:cNvSpPr/>
          <p:nvPr/>
        </p:nvSpPr>
        <p:spPr bwMode="auto">
          <a:xfrm>
            <a:off x="3888086" y="4343400"/>
            <a:ext cx="377228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A5D184-29CB-41E6-25C8-CC1FBEBAF512}"/>
              </a:ext>
            </a:extLst>
          </p:cNvPr>
          <p:cNvSpPr/>
          <p:nvPr/>
        </p:nvSpPr>
        <p:spPr bwMode="auto">
          <a:xfrm>
            <a:off x="478988" y="5708469"/>
            <a:ext cx="435412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921061-53C6-1DCC-5F29-AFD5C25F9E36}"/>
              </a:ext>
            </a:extLst>
          </p:cNvPr>
          <p:cNvCxnSpPr>
            <a:stCxn id="14" idx="4"/>
          </p:cNvCxnSpPr>
          <p:nvPr/>
        </p:nvCxnSpPr>
        <p:spPr bwMode="auto">
          <a:xfrm>
            <a:off x="696694" y="6013269"/>
            <a:ext cx="0" cy="5399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5C189DA-69BF-E643-BFC9-FFF5E21B8D2A}"/>
              </a:ext>
            </a:extLst>
          </p:cNvPr>
          <p:cNvSpPr/>
          <p:nvPr/>
        </p:nvSpPr>
        <p:spPr bwMode="auto">
          <a:xfrm>
            <a:off x="533400" y="6553200"/>
            <a:ext cx="380998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DC8377-4CE5-124C-2CDA-9EBC8A0F0CBA}"/>
              </a:ext>
            </a:extLst>
          </p:cNvPr>
          <p:cNvCxnSpPr>
            <a:stCxn id="17" idx="5"/>
          </p:cNvCxnSpPr>
          <p:nvPr/>
        </p:nvCxnSpPr>
        <p:spPr bwMode="auto">
          <a:xfrm flipV="1">
            <a:off x="858602" y="6400800"/>
            <a:ext cx="246298" cy="412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EE3D6E2-15D6-C685-802D-CFB3C4FA75D6}"/>
              </a:ext>
            </a:extLst>
          </p:cNvPr>
          <p:cNvSpPr/>
          <p:nvPr/>
        </p:nvSpPr>
        <p:spPr bwMode="auto">
          <a:xfrm>
            <a:off x="941608" y="6216839"/>
            <a:ext cx="380991" cy="4125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EB55FD-B67E-CB54-E8DD-A3D1EEE11009}"/>
              </a:ext>
            </a:extLst>
          </p:cNvPr>
          <p:cNvCxnSpPr>
            <a:stCxn id="22" idx="7"/>
          </p:cNvCxnSpPr>
          <p:nvPr/>
        </p:nvCxnSpPr>
        <p:spPr bwMode="auto">
          <a:xfrm flipV="1">
            <a:off x="1266804" y="6013269"/>
            <a:ext cx="219096" cy="2639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8F484A6-4BC2-1C5F-272A-253BB0D727DD}"/>
              </a:ext>
            </a:extLst>
          </p:cNvPr>
          <p:cNvSpPr/>
          <p:nvPr/>
        </p:nvSpPr>
        <p:spPr bwMode="auto">
          <a:xfrm>
            <a:off x="1266804" y="5708469"/>
            <a:ext cx="544277" cy="39229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DEFBFF1-DA29-AA57-A064-865FDEB8AF8D}"/>
              </a:ext>
            </a:extLst>
          </p:cNvPr>
          <p:cNvSpPr/>
          <p:nvPr/>
        </p:nvSpPr>
        <p:spPr bwMode="auto">
          <a:xfrm>
            <a:off x="4495800" y="4846321"/>
            <a:ext cx="435412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7BB769-64CF-0692-B277-A672804A9C68}"/>
              </a:ext>
            </a:extLst>
          </p:cNvPr>
          <p:cNvCxnSpPr>
            <a:stCxn id="33" idx="4"/>
          </p:cNvCxnSpPr>
          <p:nvPr/>
        </p:nvCxnSpPr>
        <p:spPr bwMode="auto">
          <a:xfrm>
            <a:off x="4713506" y="5151121"/>
            <a:ext cx="0" cy="5399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ABAFDB6-8845-4573-BC1D-C7E8C8DC653C}"/>
              </a:ext>
            </a:extLst>
          </p:cNvPr>
          <p:cNvSpPr/>
          <p:nvPr/>
        </p:nvSpPr>
        <p:spPr bwMode="auto">
          <a:xfrm>
            <a:off x="4550212" y="5691052"/>
            <a:ext cx="380998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0E879F-DEF3-B741-C49E-38B04A27657E}"/>
              </a:ext>
            </a:extLst>
          </p:cNvPr>
          <p:cNvCxnSpPr>
            <a:stCxn id="35" idx="5"/>
          </p:cNvCxnSpPr>
          <p:nvPr/>
        </p:nvCxnSpPr>
        <p:spPr bwMode="auto">
          <a:xfrm flipV="1">
            <a:off x="4875414" y="5538652"/>
            <a:ext cx="246298" cy="412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9C1CF57-67F7-B8E9-8222-E092BEE44427}"/>
              </a:ext>
            </a:extLst>
          </p:cNvPr>
          <p:cNvSpPr/>
          <p:nvPr/>
        </p:nvSpPr>
        <p:spPr bwMode="auto">
          <a:xfrm>
            <a:off x="4958420" y="5354691"/>
            <a:ext cx="380991" cy="4125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ACE3AF-1F77-8336-FD97-4EA9BC65A491}"/>
              </a:ext>
            </a:extLst>
          </p:cNvPr>
          <p:cNvCxnSpPr>
            <a:stCxn id="37" idx="7"/>
          </p:cNvCxnSpPr>
          <p:nvPr/>
        </p:nvCxnSpPr>
        <p:spPr bwMode="auto">
          <a:xfrm flipV="1">
            <a:off x="5283616" y="5151121"/>
            <a:ext cx="219096" cy="2639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706B9C3-5474-C49D-EE5D-A24242045BA7}"/>
              </a:ext>
            </a:extLst>
          </p:cNvPr>
          <p:cNvSpPr/>
          <p:nvPr/>
        </p:nvSpPr>
        <p:spPr bwMode="auto">
          <a:xfrm>
            <a:off x="5283616" y="4846321"/>
            <a:ext cx="544277" cy="39229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310D64-3CDC-D1D1-88D8-3A0215216CC5}"/>
              </a:ext>
            </a:extLst>
          </p:cNvPr>
          <p:cNvCxnSpPr>
            <a:stCxn id="37" idx="4"/>
          </p:cNvCxnSpPr>
          <p:nvPr/>
        </p:nvCxnSpPr>
        <p:spPr bwMode="auto">
          <a:xfrm>
            <a:off x="5148916" y="5767253"/>
            <a:ext cx="134700" cy="4495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1CABFB7-4593-96CC-B124-5472A79E538A}"/>
              </a:ext>
            </a:extLst>
          </p:cNvPr>
          <p:cNvSpPr/>
          <p:nvPr/>
        </p:nvSpPr>
        <p:spPr bwMode="auto">
          <a:xfrm>
            <a:off x="5148916" y="6100762"/>
            <a:ext cx="380991" cy="44958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3240556-2941-CB06-7C5C-1359AEBDB8E5}"/>
              </a:ext>
            </a:extLst>
          </p:cNvPr>
          <p:cNvSpPr/>
          <p:nvPr/>
        </p:nvSpPr>
        <p:spPr bwMode="auto">
          <a:xfrm>
            <a:off x="2096907" y="5029201"/>
            <a:ext cx="435412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C7F581-6AF2-4CA3-EC32-51A5F7D5F10E}"/>
              </a:ext>
            </a:extLst>
          </p:cNvPr>
          <p:cNvCxnSpPr>
            <a:stCxn id="47" idx="4"/>
          </p:cNvCxnSpPr>
          <p:nvPr/>
        </p:nvCxnSpPr>
        <p:spPr bwMode="auto">
          <a:xfrm>
            <a:off x="2314613" y="5334001"/>
            <a:ext cx="0" cy="5399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50F3597-1BD9-EAFD-E8D9-15E0E1928F9C}"/>
              </a:ext>
            </a:extLst>
          </p:cNvPr>
          <p:cNvSpPr/>
          <p:nvPr/>
        </p:nvSpPr>
        <p:spPr bwMode="auto">
          <a:xfrm>
            <a:off x="2151319" y="5873932"/>
            <a:ext cx="380998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1BFBCBE-63DD-76A6-2A06-FB9005690684}"/>
              </a:ext>
            </a:extLst>
          </p:cNvPr>
          <p:cNvCxnSpPr>
            <a:stCxn id="49" idx="5"/>
          </p:cNvCxnSpPr>
          <p:nvPr/>
        </p:nvCxnSpPr>
        <p:spPr bwMode="auto">
          <a:xfrm flipV="1">
            <a:off x="2476521" y="5721532"/>
            <a:ext cx="246298" cy="412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DB967623-1129-1BA7-D6B1-2B4AF61A6E1A}"/>
              </a:ext>
            </a:extLst>
          </p:cNvPr>
          <p:cNvSpPr/>
          <p:nvPr/>
        </p:nvSpPr>
        <p:spPr bwMode="auto">
          <a:xfrm>
            <a:off x="2559527" y="5537571"/>
            <a:ext cx="380991" cy="4125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00BC773-FD29-67B3-7BD2-C6187D17306C}"/>
              </a:ext>
            </a:extLst>
          </p:cNvPr>
          <p:cNvCxnSpPr>
            <a:stCxn id="51" idx="7"/>
          </p:cNvCxnSpPr>
          <p:nvPr/>
        </p:nvCxnSpPr>
        <p:spPr bwMode="auto">
          <a:xfrm flipV="1">
            <a:off x="2884723" y="5334001"/>
            <a:ext cx="219096" cy="2639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55560008-EEAC-B9E1-D21F-A5A0F58B6B75}"/>
              </a:ext>
            </a:extLst>
          </p:cNvPr>
          <p:cNvSpPr/>
          <p:nvPr/>
        </p:nvSpPr>
        <p:spPr bwMode="auto">
          <a:xfrm>
            <a:off x="2884723" y="5029201"/>
            <a:ext cx="544277" cy="39229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139D5F9-1E49-60E9-FC8B-7AEC5409CA63}"/>
              </a:ext>
            </a:extLst>
          </p:cNvPr>
          <p:cNvCxnSpPr>
            <a:stCxn id="51" idx="4"/>
          </p:cNvCxnSpPr>
          <p:nvPr/>
        </p:nvCxnSpPr>
        <p:spPr bwMode="auto">
          <a:xfrm>
            <a:off x="2750023" y="5950133"/>
            <a:ext cx="134700" cy="4495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16515CD-0054-13B3-A348-13AFE108EC98}"/>
              </a:ext>
            </a:extLst>
          </p:cNvPr>
          <p:cNvSpPr/>
          <p:nvPr/>
        </p:nvSpPr>
        <p:spPr bwMode="auto">
          <a:xfrm>
            <a:off x="2750023" y="6283642"/>
            <a:ext cx="380991" cy="44958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E9861CB-DBAF-8F86-0EFE-90CC4F7C7DC5}"/>
              </a:ext>
            </a:extLst>
          </p:cNvPr>
          <p:cNvCxnSpPr>
            <a:stCxn id="53" idx="5"/>
          </p:cNvCxnSpPr>
          <p:nvPr/>
        </p:nvCxnSpPr>
        <p:spPr bwMode="auto">
          <a:xfrm>
            <a:off x="3349292" y="5364044"/>
            <a:ext cx="98758" cy="11129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4FA5399-FE77-B4A7-8A50-8888A3CBCD30}"/>
              </a:ext>
            </a:extLst>
          </p:cNvPr>
          <p:cNvSpPr/>
          <p:nvPr/>
        </p:nvSpPr>
        <p:spPr bwMode="auto">
          <a:xfrm>
            <a:off x="3222635" y="6423668"/>
            <a:ext cx="538794" cy="41256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5265BA-CA6C-FD39-7CA6-C3AB176FF270}"/>
              </a:ext>
            </a:extLst>
          </p:cNvPr>
          <p:cNvSpPr txBox="1"/>
          <p:nvPr/>
        </p:nvSpPr>
        <p:spPr>
          <a:xfrm>
            <a:off x="3962400" y="1600200"/>
            <a:ext cx="2266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– 5 : 1</a:t>
            </a:r>
          </a:p>
          <a:p>
            <a:r>
              <a:rPr lang="en-US" sz="2400" dirty="0"/>
              <a:t>1 – 5 : 2</a:t>
            </a:r>
          </a:p>
          <a:p>
            <a:r>
              <a:rPr lang="en-US" sz="2400" dirty="0"/>
              <a:t>0 – 2 : 3</a:t>
            </a:r>
          </a:p>
          <a:p>
            <a:r>
              <a:rPr lang="en-US" sz="2400" dirty="0"/>
              <a:t>4 – 5 : 3</a:t>
            </a:r>
          </a:p>
          <a:p>
            <a:r>
              <a:rPr lang="en-US" sz="2400" dirty="0"/>
              <a:t>1 – 3 : 5</a:t>
            </a:r>
          </a:p>
          <a:p>
            <a:r>
              <a:rPr lang="en-US" sz="2400" dirty="0"/>
              <a:t>3 – 4 : 6</a:t>
            </a:r>
          </a:p>
          <a:p>
            <a:r>
              <a:rPr lang="en-US" sz="2400" dirty="0"/>
              <a:t>0 – 1 : 7</a:t>
            </a:r>
          </a:p>
          <a:p>
            <a:r>
              <a:rPr lang="en-US" sz="2400" dirty="0"/>
              <a:t>2 – 4 : 8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DC6C34-6BFB-2436-63C5-7858068E368C}"/>
              </a:ext>
            </a:extLst>
          </p:cNvPr>
          <p:cNvCxnSpPr/>
          <p:nvPr/>
        </p:nvCxnSpPr>
        <p:spPr bwMode="auto">
          <a:xfrm flipV="1">
            <a:off x="1219200" y="1981200"/>
            <a:ext cx="1905000" cy="1371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99475-5192-AA55-A266-6E4D4BF709B3}"/>
              </a:ext>
            </a:extLst>
          </p:cNvPr>
          <p:cNvCxnSpPr/>
          <p:nvPr/>
        </p:nvCxnSpPr>
        <p:spPr bwMode="auto">
          <a:xfrm>
            <a:off x="3314700" y="2057400"/>
            <a:ext cx="0" cy="1143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C8239A-B508-1CF4-BB4D-2516B03DDA96}"/>
              </a:ext>
            </a:extLst>
          </p:cNvPr>
          <p:cNvCxnSpPr/>
          <p:nvPr/>
        </p:nvCxnSpPr>
        <p:spPr bwMode="auto">
          <a:xfrm>
            <a:off x="3505200" y="1981200"/>
            <a:ext cx="0" cy="1371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A7DD51-0F82-A086-1911-E7677995F346}"/>
              </a:ext>
            </a:extLst>
          </p:cNvPr>
          <p:cNvCxnSpPr/>
          <p:nvPr/>
        </p:nvCxnSpPr>
        <p:spPr bwMode="auto">
          <a:xfrm flipV="1">
            <a:off x="914400" y="2057400"/>
            <a:ext cx="0" cy="13321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FC1D6-0A7B-2ADC-09A6-58BD1C79E4D8}"/>
              </a:ext>
            </a:extLst>
          </p:cNvPr>
          <p:cNvSpPr txBox="1"/>
          <p:nvPr/>
        </p:nvSpPr>
        <p:spPr>
          <a:xfrm>
            <a:off x="457200" y="5410200"/>
            <a:ext cx="373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VIA Kruskal’s:</a:t>
            </a:r>
          </a:p>
          <a:p>
            <a:r>
              <a:rPr lang="en-US" sz="2400" dirty="0"/>
              <a:t>Mad-Mil:  80</a:t>
            </a:r>
          </a:p>
          <a:p>
            <a:r>
              <a:rPr lang="en-US" sz="2400" dirty="0"/>
              <a:t>Mil-Chi:  95</a:t>
            </a:r>
          </a:p>
          <a:p>
            <a:r>
              <a:rPr lang="en-US" sz="2400" dirty="0"/>
              <a:t>Mad-Chi:150</a:t>
            </a:r>
          </a:p>
          <a:p>
            <a:r>
              <a:rPr lang="en-US" sz="2400" dirty="0"/>
              <a:t>Min-Des:235</a:t>
            </a:r>
          </a:p>
          <a:p>
            <a:r>
              <a:rPr lang="en-US" sz="2400" dirty="0"/>
              <a:t>Min-Mad: 270</a:t>
            </a:r>
          </a:p>
          <a:p>
            <a:r>
              <a:rPr lang="en-US" sz="2400" dirty="0"/>
              <a:t>Chi-</a:t>
            </a:r>
            <a:r>
              <a:rPr lang="en-US" sz="2400" dirty="0" err="1"/>
              <a:t>StL</a:t>
            </a:r>
            <a:r>
              <a:rPr lang="en-US" sz="2400" dirty="0"/>
              <a:t>: 270</a:t>
            </a:r>
          </a:p>
          <a:p>
            <a:r>
              <a:rPr lang="en-US" sz="2400" dirty="0"/>
              <a:t>Chi-Det: 280</a:t>
            </a:r>
          </a:p>
          <a:p>
            <a:r>
              <a:rPr lang="en-US" sz="2400" dirty="0"/>
              <a:t>Des-</a:t>
            </a:r>
            <a:r>
              <a:rPr lang="en-US" sz="2400" dirty="0" err="1"/>
              <a:t>StL</a:t>
            </a:r>
            <a:r>
              <a:rPr lang="en-US" sz="2400" dirty="0"/>
              <a:t>: 320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B4973C-D365-BAE8-95FA-D9670B0787A3}"/>
              </a:ext>
            </a:extLst>
          </p:cNvPr>
          <p:cNvSpPr/>
          <p:nvPr/>
        </p:nvSpPr>
        <p:spPr bwMode="auto">
          <a:xfrm>
            <a:off x="2083443" y="438733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983F31-BCD6-6151-3FDC-79DE5CB39943}"/>
              </a:ext>
            </a:extLst>
          </p:cNvPr>
          <p:cNvSpPr/>
          <p:nvPr/>
        </p:nvSpPr>
        <p:spPr bwMode="auto">
          <a:xfrm>
            <a:off x="2506996" y="438733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C541CF-A50A-7157-5D67-5CE8E138EB63}"/>
              </a:ext>
            </a:extLst>
          </p:cNvPr>
          <p:cNvSpPr/>
          <p:nvPr/>
        </p:nvSpPr>
        <p:spPr bwMode="auto">
          <a:xfrm>
            <a:off x="2930549" y="438733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DBF7FF-7FE5-B3E7-C64B-51283C012BAC}"/>
              </a:ext>
            </a:extLst>
          </p:cNvPr>
          <p:cNvSpPr/>
          <p:nvPr/>
        </p:nvSpPr>
        <p:spPr bwMode="auto">
          <a:xfrm>
            <a:off x="3356996" y="438733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CBEFD2-234D-514E-2D1F-93D9566D2AF4}"/>
              </a:ext>
            </a:extLst>
          </p:cNvPr>
          <p:cNvSpPr/>
          <p:nvPr/>
        </p:nvSpPr>
        <p:spPr bwMode="auto">
          <a:xfrm>
            <a:off x="3783442" y="438733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7A6EE1-E926-D50D-3D2A-30FC75605575}"/>
              </a:ext>
            </a:extLst>
          </p:cNvPr>
          <p:cNvSpPr/>
          <p:nvPr/>
        </p:nvSpPr>
        <p:spPr bwMode="auto">
          <a:xfrm>
            <a:off x="4208924" y="438733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FE3B32-1718-581A-5FF7-24A15DAE6035}"/>
              </a:ext>
            </a:extLst>
          </p:cNvPr>
          <p:cNvSpPr/>
          <p:nvPr/>
        </p:nvSpPr>
        <p:spPr bwMode="auto">
          <a:xfrm>
            <a:off x="4634406" y="438733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784B87-562F-12F2-0301-F5EEEF608089}"/>
              </a:ext>
            </a:extLst>
          </p:cNvPr>
          <p:cNvSpPr/>
          <p:nvPr/>
        </p:nvSpPr>
        <p:spPr bwMode="auto">
          <a:xfrm>
            <a:off x="5060852" y="438733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F8298D-F044-0067-951D-85AA1B5F002F}"/>
              </a:ext>
            </a:extLst>
          </p:cNvPr>
          <p:cNvSpPr/>
          <p:nvPr/>
        </p:nvSpPr>
        <p:spPr bwMode="auto">
          <a:xfrm>
            <a:off x="5486334" y="438733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CFB164-4959-CBBF-0BCF-07F46250788C}"/>
              </a:ext>
            </a:extLst>
          </p:cNvPr>
          <p:cNvSpPr/>
          <p:nvPr/>
        </p:nvSpPr>
        <p:spPr bwMode="auto">
          <a:xfrm>
            <a:off x="5911816" y="438733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7A2A54-D0FE-035E-AA22-26CACDDB8F5B}"/>
              </a:ext>
            </a:extLst>
          </p:cNvPr>
          <p:cNvSpPr txBox="1"/>
          <p:nvPr/>
        </p:nvSpPr>
        <p:spPr>
          <a:xfrm>
            <a:off x="2083443" y="400463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45F706-93CD-20B6-88F4-0FF73D013A8E}"/>
              </a:ext>
            </a:extLst>
          </p:cNvPr>
          <p:cNvSpPr txBox="1"/>
          <p:nvPr/>
        </p:nvSpPr>
        <p:spPr>
          <a:xfrm>
            <a:off x="5463021" y="400463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[8]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14620B-4E40-EFC3-A04D-9C17EFE2562F}"/>
              </a:ext>
            </a:extLst>
          </p:cNvPr>
          <p:cNvSpPr txBox="1"/>
          <p:nvPr/>
        </p:nvSpPr>
        <p:spPr>
          <a:xfrm>
            <a:off x="5897572" y="400463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[9]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872615-CC10-596A-5692-B8237C64E10C}"/>
              </a:ext>
            </a:extLst>
          </p:cNvPr>
          <p:cNvSpPr txBox="1"/>
          <p:nvPr/>
        </p:nvSpPr>
        <p:spPr>
          <a:xfrm>
            <a:off x="2160387" y="44228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557735-9767-64FF-6EE6-A5CEB3F91B41}"/>
              </a:ext>
            </a:extLst>
          </p:cNvPr>
          <p:cNvSpPr txBox="1"/>
          <p:nvPr/>
        </p:nvSpPr>
        <p:spPr>
          <a:xfrm>
            <a:off x="5101523" y="44075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306091-8403-A9EC-119D-EE267E8A8D21}"/>
              </a:ext>
            </a:extLst>
          </p:cNvPr>
          <p:cNvSpPr txBox="1"/>
          <p:nvPr/>
        </p:nvSpPr>
        <p:spPr>
          <a:xfrm>
            <a:off x="3436743" y="44132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3C2B6-1685-7136-6493-53D2CF001F78}"/>
              </a:ext>
            </a:extLst>
          </p:cNvPr>
          <p:cNvSpPr txBox="1"/>
          <p:nvPr/>
        </p:nvSpPr>
        <p:spPr>
          <a:xfrm>
            <a:off x="2577917" y="44228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CA7B19-039C-7BE3-1E79-B52B1274F927}"/>
              </a:ext>
            </a:extLst>
          </p:cNvPr>
          <p:cNvSpPr txBox="1"/>
          <p:nvPr/>
        </p:nvSpPr>
        <p:spPr>
          <a:xfrm>
            <a:off x="2986138" y="44122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23B112-264C-60F6-9A4E-14891B1A413F}"/>
              </a:ext>
            </a:extLst>
          </p:cNvPr>
          <p:cNvSpPr txBox="1"/>
          <p:nvPr/>
        </p:nvSpPr>
        <p:spPr>
          <a:xfrm>
            <a:off x="3864169" y="43917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37E6AD-2264-8CED-4443-8334D3C9AE06}"/>
              </a:ext>
            </a:extLst>
          </p:cNvPr>
          <p:cNvSpPr txBox="1"/>
          <p:nvPr/>
        </p:nvSpPr>
        <p:spPr>
          <a:xfrm>
            <a:off x="4271624" y="44077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5AE661-EE7F-F920-FBBD-313AA0A09640}"/>
              </a:ext>
            </a:extLst>
          </p:cNvPr>
          <p:cNvSpPr txBox="1"/>
          <p:nvPr/>
        </p:nvSpPr>
        <p:spPr>
          <a:xfrm>
            <a:off x="4697106" y="43953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C2F031-B231-E315-05BB-5D4B79C29D27}"/>
              </a:ext>
            </a:extLst>
          </p:cNvPr>
          <p:cNvSpPr txBox="1"/>
          <p:nvPr/>
        </p:nvSpPr>
        <p:spPr>
          <a:xfrm>
            <a:off x="5547331" y="43953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A85D17-7E5A-F5DF-0F2A-861C6E62746F}"/>
              </a:ext>
            </a:extLst>
          </p:cNvPr>
          <p:cNvSpPr txBox="1"/>
          <p:nvPr/>
        </p:nvSpPr>
        <p:spPr>
          <a:xfrm>
            <a:off x="5974516" y="43959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8B20A1-C806-2818-7589-2B6DBA9F6846}"/>
              </a:ext>
            </a:extLst>
          </p:cNvPr>
          <p:cNvSpPr txBox="1"/>
          <p:nvPr/>
        </p:nvSpPr>
        <p:spPr>
          <a:xfrm>
            <a:off x="533400" y="44958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 count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6DACDA-CA31-9FE7-D1A5-FAE3CB653510}"/>
              </a:ext>
            </a:extLst>
          </p:cNvPr>
          <p:cNvSpPr txBox="1"/>
          <p:nvPr/>
        </p:nvSpPr>
        <p:spPr>
          <a:xfrm>
            <a:off x="1219200" y="4114800"/>
            <a:ext cx="4191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Start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Discrete Math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Programming 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Computer 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Programming 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Operating Systems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Algorithms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High-Level Languages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Compilers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Theory of Computation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Senior Seminar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End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662</Words>
  <Application>Microsoft Office PowerPoint</Application>
  <PresentationFormat>On-screen Show (4:3)</PresentationFormat>
  <Paragraphs>135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Times New Roman</vt:lpstr>
      <vt:lpstr>Default Design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1</cp:lastModifiedBy>
  <cp:revision>16</cp:revision>
  <cp:lastPrinted>2018-11-12T14:09:18Z</cp:lastPrinted>
  <dcterms:created xsi:type="dcterms:W3CDTF">2003-11-20T06:12:01Z</dcterms:created>
  <dcterms:modified xsi:type="dcterms:W3CDTF">2024-11-14T04:23:04Z</dcterms:modified>
</cp:coreProperties>
</file>