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5" r:id="rId5"/>
    <p:sldId id="266" r:id="rId6"/>
    <p:sldId id="268" r:id="rId7"/>
    <p:sldId id="267" r:id="rId8"/>
    <p:sldId id="269" r:id="rId9"/>
    <p:sldId id="259" r:id="rId10"/>
    <p:sldId id="261" r:id="rId11"/>
    <p:sldId id="260" r:id="rId12"/>
    <p:sldId id="262" r:id="rId13"/>
    <p:sldId id="257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68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75D18-4840-4D83-BDF6-CFBE03E78A3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F6E5-E367-49EF-9778-144C150C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9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Victim-Pie-chart/4qkx-ekg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Crime-map/jwma-dre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E9D2-39D3-4F65-8C9B-98D4D7D95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Montgomery County Arrests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7392-8FA6-46FA-AD27-6141420F7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Nabeel</a:t>
            </a:r>
          </a:p>
        </p:txBody>
      </p:sp>
    </p:spTree>
    <p:extLst>
      <p:ext uri="{BB962C8B-B14F-4D97-AF65-F5344CB8AC3E}">
        <p14:creationId xmlns:p14="http://schemas.microsoft.com/office/powerpoint/2010/main" val="327785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7C3-3471-49B7-AD8D-B12CBA9F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deeper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8E3C-101C-43DD-A438-8BD956A1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https://data.montgomerycountymd.gov/Public-Safety/Victim-Pie-chart/4qkx-ekgd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21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1204-A4B7-488E-A0E4-BD37EDF5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Districts Record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39CC4-E2C6-40CD-A785-E738B3152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0" y="1780621"/>
            <a:ext cx="8528437" cy="4661606"/>
          </a:xfrm>
        </p:spPr>
      </p:pic>
    </p:spTree>
    <p:extLst>
      <p:ext uri="{BB962C8B-B14F-4D97-AF65-F5344CB8AC3E}">
        <p14:creationId xmlns:p14="http://schemas.microsoft.com/office/powerpoint/2010/main" val="1727597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0410-331B-49BD-85F0-962E4829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District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4EE4-8061-4DE9-A37B-2AA9FA21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which districts handle the most cases.</a:t>
            </a:r>
          </a:p>
          <a:p>
            <a:r>
              <a:rPr lang="en-US" dirty="0"/>
              <a:t>Provide more funding for those districts.</a:t>
            </a:r>
          </a:p>
          <a:p>
            <a:r>
              <a:rPr lang="en-US" dirty="0"/>
              <a:t>Provide more equipment for those districts.</a:t>
            </a:r>
          </a:p>
          <a:p>
            <a:r>
              <a:rPr lang="en-US" dirty="0"/>
              <a:t>Hire more personnel for those districts.</a:t>
            </a:r>
          </a:p>
        </p:txBody>
      </p:sp>
    </p:spTree>
    <p:extLst>
      <p:ext uri="{BB962C8B-B14F-4D97-AF65-F5344CB8AC3E}">
        <p14:creationId xmlns:p14="http://schemas.microsoft.com/office/powerpoint/2010/main" val="3273122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DEB-D687-4D8B-8FD4-26706197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Map of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48F-4086-43DB-94CD-9DA27898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https://data.montgomerycountymd.gov/Public-Safety/Crime-map/jwma-dree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11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DFE-5C2A-4E88-A617-124CAFEB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0FDD-0F04-4FD7-88CC-8A168F5B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areas have more crime than other</a:t>
            </a:r>
          </a:p>
          <a:p>
            <a:r>
              <a:rPr lang="en-US" dirty="0"/>
              <a:t>Which areas may need more officers patrolling the area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36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DC4-76D5-4EDB-AF8E-45CE96D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94E7-E9DA-49DD-AA29-706DC77C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6153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F18B-D8C3-4E93-A247-B036F581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AB2C-BBAB-46E3-93B3-22EEAD46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Crime_Year_To_Date_-_2019.csv</a:t>
            </a:r>
          </a:p>
          <a:p>
            <a:r>
              <a:rPr lang="en-US" dirty="0"/>
              <a:t>Retrieved from Data Montgomery Website.</a:t>
            </a:r>
          </a:p>
          <a:p>
            <a:r>
              <a:rPr lang="en-US" dirty="0"/>
              <a:t>Updated on a daily basis.</a:t>
            </a:r>
          </a:p>
          <a:p>
            <a:r>
              <a:rPr lang="en-US" dirty="0"/>
              <a:t>Reported crimes classified according to the National Incident-Based Reporting System (NIBRS) of the Criminal Justice Information Services (CJIS) Division Uniform Crime Reporting (UCR) Program and documented by approved police incident reports. </a:t>
            </a:r>
          </a:p>
        </p:txBody>
      </p:sp>
    </p:spTree>
    <p:extLst>
      <p:ext uri="{BB962C8B-B14F-4D97-AF65-F5344CB8AC3E}">
        <p14:creationId xmlns:p14="http://schemas.microsoft.com/office/powerpoint/2010/main" val="3912567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7B2A-E318-4A74-9DEE-88F8DF85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Most Committed Crimes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F7B47-8E05-4153-B3B7-7F0C93C80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23" y="2052638"/>
            <a:ext cx="7792129" cy="4195762"/>
          </a:xfrm>
        </p:spPr>
      </p:pic>
    </p:spTree>
    <p:extLst>
      <p:ext uri="{BB962C8B-B14F-4D97-AF65-F5344CB8AC3E}">
        <p14:creationId xmlns:p14="http://schemas.microsoft.com/office/powerpoint/2010/main" val="3688157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DB1F-09A9-43D8-8EE1-988D822C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Committed Crimes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CDEC-030D-4BC2-86C3-6B02B9D5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crimes we need to combat against the most.</a:t>
            </a:r>
          </a:p>
          <a:p>
            <a:r>
              <a:rPr lang="en-US" dirty="0"/>
              <a:t>Which crimes we need to be ready for.</a:t>
            </a:r>
          </a:p>
          <a:p>
            <a:r>
              <a:rPr lang="en-US" dirty="0"/>
              <a:t>Which crimes affect people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82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3DCD-A1AF-46A0-A46A-331E7E87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Severity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7CD37-DE27-419C-A521-E73A0CA1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19" y="1385222"/>
            <a:ext cx="8681568" cy="5020059"/>
          </a:xfrm>
        </p:spPr>
      </p:pic>
    </p:spTree>
    <p:extLst>
      <p:ext uri="{BB962C8B-B14F-4D97-AF65-F5344CB8AC3E}">
        <p14:creationId xmlns:p14="http://schemas.microsoft.com/office/powerpoint/2010/main" val="923994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F026-4982-4346-AA18-B271E567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5F71-4F4F-4487-89F2-A2B504CD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crimes we should be most aware of.</a:t>
            </a:r>
          </a:p>
        </p:txBody>
      </p:sp>
    </p:spTree>
    <p:extLst>
      <p:ext uri="{BB962C8B-B14F-4D97-AF65-F5344CB8AC3E}">
        <p14:creationId xmlns:p14="http://schemas.microsoft.com/office/powerpoint/2010/main" val="226788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4CE8-FCA1-4E8F-A0F2-50D88D08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per Crime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FDB6A-C191-49E0-842B-FB0FAC40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86" y="1256305"/>
            <a:ext cx="8650374" cy="5343523"/>
          </a:xfrm>
        </p:spPr>
      </p:pic>
    </p:spTree>
    <p:extLst>
      <p:ext uri="{BB962C8B-B14F-4D97-AF65-F5344CB8AC3E}">
        <p14:creationId xmlns:p14="http://schemas.microsoft.com/office/powerpoint/2010/main" val="618472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19CA-199F-4D1B-9A78-FC0AC9AB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1ABC-101C-449D-9D57-D73A3A4F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20910 – Silver Spring</a:t>
            </a:r>
          </a:p>
          <a:p>
            <a:r>
              <a:rPr lang="en-US" dirty="0"/>
              <a:t>20902 – Silver Spring</a:t>
            </a:r>
          </a:p>
          <a:p>
            <a:r>
              <a:rPr lang="en-US" dirty="0"/>
              <a:t>20906 – Silver Spring</a:t>
            </a:r>
          </a:p>
          <a:p>
            <a:r>
              <a:rPr lang="en-US" dirty="0"/>
              <a:t>20850 – Rockville</a:t>
            </a:r>
          </a:p>
          <a:p>
            <a:r>
              <a:rPr lang="en-US" dirty="0"/>
              <a:t>20904 – Silver Spring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36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3ACF-6808-4E17-A1CE-AA15E420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Victims affected Per Crime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4AF6BF-8B41-41BE-9842-854ABBF6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1853248"/>
            <a:ext cx="8790303" cy="4395152"/>
          </a:xfrm>
        </p:spPr>
      </p:pic>
    </p:spTree>
    <p:extLst>
      <p:ext uri="{BB962C8B-B14F-4D97-AF65-F5344CB8AC3E}">
        <p14:creationId xmlns:p14="http://schemas.microsoft.com/office/powerpoint/2010/main" val="1139930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238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2019 Montgomery County Arrests </vt:lpstr>
      <vt:lpstr>Data Set</vt:lpstr>
      <vt:lpstr>Top 5 Most Committed Crimes</vt:lpstr>
      <vt:lpstr>Most Committed Crimes Importance</vt:lpstr>
      <vt:lpstr>Severity </vt:lpstr>
      <vt:lpstr>Severity Importance</vt:lpstr>
      <vt:lpstr>Victim per Crime</vt:lpstr>
      <vt:lpstr>Zip Code</vt:lpstr>
      <vt:lpstr>Number of Victims affected Per Crime</vt:lpstr>
      <vt:lpstr>A deeper look</vt:lpstr>
      <vt:lpstr>Police Districts Record</vt:lpstr>
      <vt:lpstr>Police District Importance</vt:lpstr>
      <vt:lpstr>Crime Map of Incidents</vt:lpstr>
      <vt:lpstr>Location Importance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205  DataMontgomery </dc:title>
  <dc:creator>Mohummed Hussain</dc:creator>
  <cp:lastModifiedBy>Mohummed Hussain</cp:lastModifiedBy>
  <cp:revision>15</cp:revision>
  <dcterms:created xsi:type="dcterms:W3CDTF">2020-04-15T21:19:17Z</dcterms:created>
  <dcterms:modified xsi:type="dcterms:W3CDTF">2020-05-13T22:32:16Z</dcterms:modified>
</cp:coreProperties>
</file>