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73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186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3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19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4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5AF8FE-74CB-41AE-A772-DF90C66F694E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8C79DD-65CD-435D-89AB-7E0185FFF6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2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794D-4F8F-1821-67FE-232D8113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2" y="1237129"/>
            <a:ext cx="9081247" cy="233978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МИНИСТЕРСТВО НАУКИ И ВЫСШЕГО ОБРАЗОВАНИЯ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РОССИЙСКОЙ ФЕДЕРАЦИИ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Федеральное государственное бюджетное образовательное учреждение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высшего образования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«Московский государственный технический университет имени Н.Э. Баумана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(национальный исследовательский университет)»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A4736F-A1E7-951F-BDC7-AAAACC33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5"/>
            <a:ext cx="9144000" cy="2070847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endParaRPr lang="en-US" sz="1800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 – Моисеев Герман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4184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E06AF-6AA3-512D-1F57-ADE9F54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2730"/>
            <a:ext cx="9601200" cy="667870"/>
          </a:xfrm>
        </p:spPr>
        <p:txBody>
          <a:bodyPr>
            <a:normAutofit fontScale="90000"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Helvetica Neue"/>
              </a:rPr>
              <a:t>Тепловая карта коэффициента корреляции</a:t>
            </a:r>
            <a:br>
              <a:rPr lang="ru-RU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9EB76A-754A-DE5C-02EB-77660195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8" y="878541"/>
            <a:ext cx="6285255" cy="56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D7B0C-A871-A9CE-1A13-C853A4B1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511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выполняется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92761-8197-2CBC-AFD7-C7847D35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и удаление выбросов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предобработанного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построение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гистрограм</a:t>
            </a:r>
            <a:endParaRPr lang="ru-RU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значений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внутренних невидимых факторов, которые будут влиять на модель с помощью метода главных компонент и факторного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3143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556E9-0B01-2961-0EBF-73ED5C1C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9625"/>
            <a:ext cx="9601200" cy="64097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регрессии, используя методы: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97E2F-74A4-66E7-DBE3-5CF52D98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8494"/>
            <a:ext cx="9601200" cy="4468906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ru-RU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используемая в статистике регрессионная модель зависимости одной (объясняемой, зависимой) переменной «y» от другой или нескольких других переменных (факторов, регрессоров, независимых переменных) «x» с линейной функцией зависимости.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алгоритм машинного обучения, предложенный Лео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Брейманом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Адель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Катлер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заключающийся в использовании комитета (ансамбля) решающих деревьев. 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D3CF27-207D-DEB1-B545-886D65AF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10" y="2291043"/>
            <a:ext cx="4640390" cy="962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653304-CD54-F43E-C64E-5CC1C60D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0" y="3881912"/>
            <a:ext cx="8128622" cy="17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2E0-E15E-0A0F-0455-EFFE0FFB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01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моделей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A233E2D-4220-6BCC-E86D-E5EA3B74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74172"/>
              </p:ext>
            </p:extLst>
          </p:nvPr>
        </p:nvGraphicFramePr>
        <p:xfrm>
          <a:off x="1371599" y="1721224"/>
          <a:ext cx="9135036" cy="3069851"/>
        </p:xfrm>
        <a:graphic>
          <a:graphicData uri="http://schemas.openxmlformats.org/drawingml/2006/table">
            <a:tbl>
              <a:tblPr/>
              <a:tblGrid>
                <a:gridCol w="2283759">
                  <a:extLst>
                    <a:ext uri="{9D8B030D-6E8A-4147-A177-3AD203B41FA5}">
                      <a16:colId xmlns:a16="http://schemas.microsoft.com/office/drawing/2014/main" val="1951684906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2296719565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1254291212"/>
                    </a:ext>
                  </a:extLst>
                </a:gridCol>
                <a:gridCol w="2283759">
                  <a:extLst>
                    <a:ext uri="{9D8B030D-6E8A-4147-A177-3AD203B41FA5}">
                      <a16:colId xmlns:a16="http://schemas.microsoft.com/office/drawing/2014/main" val="4216240027"/>
                    </a:ext>
                  </a:extLst>
                </a:gridCol>
              </a:tblGrid>
              <a:tr h="102328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Средняя абсолютная ошибка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Коэффициент детерминации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87333"/>
                  </a:ext>
                </a:extLst>
              </a:tr>
              <a:tr h="51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Модуль упругости при растяжении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Линейная регрессия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0.148908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-37.247571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926810"/>
                  </a:ext>
                </a:extLst>
              </a:tr>
              <a:tr h="5116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0.149932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-47.374302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69479"/>
                  </a:ext>
                </a:extLst>
              </a:tr>
              <a:tr h="5116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Прочность при растяжении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Линейная регрессия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0.150917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-32.786002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70482"/>
                  </a:ext>
                </a:extLst>
              </a:tr>
              <a:tr h="5116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0.149897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-107.726809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3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5F502-4F33-6270-9DC5-B57F065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Решение задачи по разработке рекомендательной модели с использованием нейронных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B00A4-2A5F-F209-5A51-A7EF63C4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9106"/>
            <a:ext cx="4894729" cy="360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Количество скрытых слоев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Количество нейронов на слое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Активационная функция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Количество нейронов на выходном слое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Оптимизатор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Метрика оценки качества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Задается количество обучаемых циклов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0E1AEE-EABB-504F-A2B0-9839D901BB55}"/>
              </a:ext>
            </a:extLst>
          </p:cNvPr>
          <p:cNvSpPr/>
          <p:nvPr/>
        </p:nvSpPr>
        <p:spPr>
          <a:xfrm>
            <a:off x="7019365" y="295745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30" y="2499931"/>
            <a:ext cx="5803320" cy="23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69BBA-7F6F-F5E4-1BF5-6E1D1A52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0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D4C83-9217-45D1-56BA-8DA129B3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7813"/>
            <a:ext cx="9601200" cy="7440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среднеквадратической ошибки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19656"/>
            <a:ext cx="5951991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1C649-FBF3-82EA-6DAB-2C56262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615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E0341-B49A-ED35-8C5F-B488459D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4376"/>
            <a:ext cx="9601200" cy="596153"/>
          </a:xfrm>
        </p:spPr>
        <p:txBody>
          <a:bodyPr/>
          <a:lstStyle/>
          <a:p>
            <a:r>
              <a:rPr lang="ru-RU" dirty="0"/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ошибки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 – 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FC7C2C9-9CE4-9BF6-783B-657C860C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745096"/>
            <a:ext cx="5674379" cy="46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D6247-475B-7279-B4A5-FDB5224C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7188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Разработка приложения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2CE41-5E7C-1294-1E11-810B3A6F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8" y="1272988"/>
            <a:ext cx="5011271" cy="459441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Разработано вэб-приложение для рекомендательной системы «Соотношение матрица-наполнитель». Приложение разработано в среде разработки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VS Code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Для разработки приложения был использован 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интерпретатор Python для запуска веб-приложения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Flask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88260-F3A8-AFD3-DAFD-F9BB3894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9" y="685800"/>
            <a:ext cx="5504329" cy="36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16661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 были изучены теоретические основы методов машинного обучения, изучены основные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применение. Были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мероприятия по стандартизации данных, построению моделей и их обучению, однако достигнут не внушительные результаты – направляющие на повторное вникание в суть вопроса и разбор применения методов машинного обучения, создания нейронных сетей. Данные курса позволили определить вектор дальнейшего обучения.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727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32888"/>
            <a:ext cx="9601200" cy="200253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уделенное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FD379-ECDB-521B-F204-70F9401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40224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Композиционные материалы или композиты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это материалы, состоящие из двух и более компонентов (отдельных волокон или других армирующих составляющих и связующей их матрицы) и обладающие специфическими свойствами, отличными от суммарных свойств составляющих их компонентов.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8" name="Рисунок 7" descr="Изображение выглядит как закрыть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91E06A25-7000-8061-CA89-CAC29E3A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72" y="1503441"/>
            <a:ext cx="3445387" cy="22980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2E6F23-D03F-F887-6DD7-91C6CF3F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07" y="1487247"/>
            <a:ext cx="4293359" cy="233043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5952CF-0BD0-8A5F-60B7-1C5A93A0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72" y="4128130"/>
            <a:ext cx="3574992" cy="23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66E2B00-5B26-1C8C-D9F4-C14E33F2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06" y="3887738"/>
            <a:ext cx="4293360" cy="26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252728"/>
            <a:ext cx="9601200" cy="46146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получаемых композиционных материалов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растяжении.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графическим интерфейсом или интерфейсом командной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7798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65" y="1428750"/>
            <a:ext cx="5313311" cy="34907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7" y="2171700"/>
            <a:ext cx="5533583" cy="16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D789C-9829-6D56-1848-CB05E34E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3047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Преобразуем данные в массив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дальнейшего анализа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18CA5-C870-F6C8-EB06-F1B14CB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04962"/>
            <a:ext cx="10033599" cy="39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416BA-ADDC-5F49-B38E-2FFD7AC2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2969"/>
            <a:ext cx="9601200" cy="61971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имеющимся данным визуализируем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900F3-07FE-5116-C66E-778E0E38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7" y="1132885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685AA9-BD88-A554-7996-46C3FDCB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36" y="1132885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BD4DDB-9ADB-9629-8A85-AAFF3CDD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1187749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3E1F066-EDB2-5012-AD61-75E54A0C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7" y="3922057"/>
            <a:ext cx="3224180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6E1424-01E3-2F48-4BD6-3D334849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14" y="3922057"/>
            <a:ext cx="3269022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995FD64-AED8-3421-9B33-A7152DC9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3922057"/>
            <a:ext cx="3224179" cy="27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 составляет следующий гистограмма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(Угол нашивки, град)</a:t>
            </a:r>
            <a:r>
              <a:rPr lang="ru-RU" dirty="0"/>
              <a:t/>
            </a:r>
            <a:br>
              <a:rPr lang="ru-RU" dirty="0"/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1431"/>
            <a:ext cx="5093208" cy="40659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Демонстрируется дискретное распределение (параметр принимает конечное значение в 0 и 90 градусах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26" y="1801431"/>
            <a:ext cx="4890897" cy="4065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0D82-E555-34D6-65A4-8E10E5BA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2047"/>
            <a:ext cx="9601200" cy="44823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catplot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визуализируем наличие выбросов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D6F35-23C2-05D3-526F-D674A92B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9" y="690282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A0C91A-2953-397E-081C-DCD0A6D5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84" y="690282"/>
            <a:ext cx="2632801" cy="27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A67434-A638-2F51-54DB-56C844F9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21" y="690282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B2EF50E-87C5-C7D8-73F9-F2A5F2A6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9" y="3664604"/>
            <a:ext cx="2674897" cy="27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35E2EC7-E085-C79F-64BD-9869D4E2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51" y="3664604"/>
            <a:ext cx="2652730" cy="2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D5283F5-B33A-7EFB-6C70-667BAA70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21" y="3664604"/>
            <a:ext cx="2652729" cy="27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7D66-5723-8634-FA87-2641367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589"/>
            <a:ext cx="9601200" cy="632012"/>
          </a:xfrm>
        </p:spPr>
        <p:txBody>
          <a:bodyPr>
            <a:normAutofit fontScale="90000"/>
          </a:bodyPr>
          <a:lstStyle/>
          <a:p>
            <a:r>
              <a:rPr lang="ru-RU" sz="2700" b="1" i="0" dirty="0">
                <a:solidFill>
                  <a:srgbClr val="000000"/>
                </a:solidFill>
                <a:effectLst/>
                <a:latin typeface="Helvetica Neue"/>
              </a:rPr>
              <a:t>Попарные графики рассеивания </a:t>
            </a:r>
            <a:r>
              <a:rPr lang="ru-RU" sz="2700" b="1" i="0" dirty="0" smtClean="0">
                <a:solidFill>
                  <a:srgbClr val="000000"/>
                </a:solidFill>
                <a:effectLst/>
                <a:latin typeface="Helvetica Neue"/>
              </a:rPr>
              <a:t>точек. </a:t>
            </a:r>
            <a:br>
              <a:rPr lang="ru-RU" sz="2700" b="1" i="0" dirty="0" smtClean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2700" b="1" dirty="0" smtClean="0">
                <a:solidFill>
                  <a:srgbClr val="000000"/>
                </a:solidFill>
                <a:latin typeface="Helvetica Neue"/>
              </a:rPr>
              <a:t>Наблюдение по каждому из параметров позволяет оценить, насколько параметры связаны между собой . Если точки выстраиваются в ряд, имеет место линейная зависимость</a:t>
            </a: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888FCA0-3EC0-AF9B-6618-5C67B31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03" y="1975104"/>
            <a:ext cx="4201313" cy="41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BC02EA6-DD25-B985-8F39-AF22FC89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23" y="1986668"/>
            <a:ext cx="4199393" cy="41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121</TotalTime>
  <Words>486</Words>
  <Application>Microsoft Office PowerPoint</Application>
  <PresentationFormat>Широкоэкранный</PresentationFormat>
  <Paragraphs>69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Franklin Gothic Book</vt:lpstr>
      <vt:lpstr>Helvetica Neue</vt:lpstr>
      <vt:lpstr>Times New Roman</vt:lpstr>
      <vt:lpstr>Уголки</vt:lpstr>
      <vt:lpstr>МИНИСТЕРСТВО НАУКИ И ВЫСШЕГО ОБРАЗОВАНИЯ 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 </vt:lpstr>
      <vt:lpstr>Композиционные материалы или композиты – это материалы, состоящие из двух и более компонентов (отдельных волокон или других армирующих составляющих и связующей их матрицы) и обладающие специфическими свойствами, отличными от суммарных свойств составляющих их компонентов. </vt:lpstr>
      <vt:lpstr>Задача</vt:lpstr>
      <vt:lpstr>Исходные данные</vt:lpstr>
      <vt:lpstr>Преобразуем данные в массив информации, для дальнейшего анализа </vt:lpstr>
      <vt:lpstr>По имеющимся данным визуализируем графики</vt:lpstr>
      <vt:lpstr>Исключение составляет следующий гистограмма параметра  (Угол нашивки, град) </vt:lpstr>
      <vt:lpstr>Методом catplot визуализируем наличие выбросов</vt:lpstr>
      <vt:lpstr>Попарные графики рассеивания точек.  Наблюдение по каждому из параметров позволяет оценить, насколько параметры связаны между собой . Если точки выстраиваются в ряд, имеет место линейная зависимость </vt:lpstr>
      <vt:lpstr>Тепловая карта коэффициента корреляции </vt:lpstr>
      <vt:lpstr>Далее выполняется предобработка данных </vt:lpstr>
      <vt:lpstr>Решение задачи регрессии, используя методы:</vt:lpstr>
      <vt:lpstr>Оценка качества моделей</vt:lpstr>
      <vt:lpstr>Решение задачи по разработке рекомендательной модели с использованием нейронных сетей</vt:lpstr>
      <vt:lpstr>Оценка качества модели</vt:lpstr>
      <vt:lpstr>Оценка качества модели</vt:lpstr>
      <vt:lpstr>Разработка приложения </vt:lpstr>
      <vt:lpstr>Заключение.</vt:lpstr>
      <vt:lpstr>Спасибо за уделенное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 </dc:title>
  <dc:creator>top desk</dc:creator>
  <cp:lastModifiedBy>h.mois@yandex.ru</cp:lastModifiedBy>
  <cp:revision>14</cp:revision>
  <dcterms:created xsi:type="dcterms:W3CDTF">2022-06-16T07:27:28Z</dcterms:created>
  <dcterms:modified xsi:type="dcterms:W3CDTF">2022-06-19T05:59:51Z</dcterms:modified>
</cp:coreProperties>
</file>