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Opioid Crisis &amp; Crime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Hans Montero &amp; Rhys 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Everyday, more than 90 Americans die from overdosing on opioids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Heroin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Morphine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Codeine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Other pain relievers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Restricting availability of prescription opioids</a:t>
            </a:r>
          </a:p>
          <a:p>
            <a:pPr indent="-342900" lvl="0" marL="457200">
              <a:spcBef>
                <a:spcPts val="0"/>
              </a:spcBef>
              <a:buChar char="●"/>
            </a:pPr>
            <a:r>
              <a:rPr lang="en"/>
              <a:t>Since 2007, heroin overdoses have been increasing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Not being supplied by violent gangs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Unlike crack epidemic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Comes from prescriptions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“Pill mills”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Underground </a:t>
            </a:r>
            <a:r>
              <a:rPr lang="en"/>
              <a:t>prescription</a:t>
            </a:r>
            <a:r>
              <a:rPr lang="en"/>
              <a:t> market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Only petty theft/</a:t>
            </a:r>
            <a:r>
              <a:rPr lang="en"/>
              <a:t>burglary</a:t>
            </a:r>
            <a:r>
              <a:rPr lang="en"/>
              <a:t> will be affected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Resort to theft to pay for drugs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Need money for underground market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Some muted increases in violent crime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May switch to heroin/fentanyl if supply dries up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Gang presence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Correlations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Webscraping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Live, accurate crime website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Finds crime in inputed </a:t>
            </a:r>
            <a:r>
              <a:rPr lang="en"/>
              <a:t>zip code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Graphs trends for the past 15 years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Opioid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CDC data sheet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Graphs crude death rate in that zip code for past 15 years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GUI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Displays results in an easy to view way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179" y="1695600"/>
            <a:ext cx="2658126" cy="2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agrees with hypothesis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Little to no correlation with violent crimes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Strong correlation with thefts and burglaries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Socioeconomics of area and location impact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Affluent areas have low rates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Rural areas have higher rates than urban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Urban areas show gradually decreasing trend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Rural areas show stronger correlation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50" y="2787200"/>
            <a:ext cx="2882824" cy="193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51" y="636725"/>
            <a:ext cx="2882824" cy="193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9" y="3554300"/>
            <a:ext cx="1954224" cy="12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1925" y="3517500"/>
            <a:ext cx="1954224" cy="13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Forward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Expand functionality of tool to include other factors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Socioeconomic status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Population density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Average age of region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Demographics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Non-violent epidemic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Not as much attention as necessary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Directing more funds to prevent theft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Increase security (cameras, police presence etc.)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Especially rural areas</a:t>
            </a:r>
          </a:p>
          <a:p>
            <a:pPr indent="-317500" lvl="1" marL="914400">
              <a:spcBef>
                <a:spcPts val="0"/>
              </a:spcBef>
            </a:pPr>
            <a:r>
              <a:rPr lang="en"/>
              <a:t>Stopping theft will stop illegal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