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2B1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5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704" y="18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A65D0-F77C-494A-8AC8-0BC933F42509}" type="datetimeFigureOut">
              <a:rPr lang="en-US" smtClean="0"/>
              <a:t>7/16/18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C16A9-3E86-3946-ABA0-1EDD26EA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9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16A9-3E86-3946-ABA0-1EDD26EA7B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85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21EF3-7478-494B-A5A2-466E8911D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773A8-99C2-494E-B47D-CBAE9DDF4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79725-BD73-9C47-A801-19C5C81AE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269B-31C4-C343-A093-26C04AA867C6}" type="datetimeFigureOut">
              <a:rPr lang="fr-FR" smtClean="0"/>
              <a:t>16/07/2018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706F7-0271-A647-9460-04FF9297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90792-C283-2A45-B569-B9304F83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D471-2896-1749-9E2A-C0356BB979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74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3BE4-9AA2-FB4A-94C8-1C82D7CB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698AD-1A22-5D4A-80FA-A32DC1BEA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D9A26-0424-D448-94BF-F2212413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269B-31C4-C343-A093-26C04AA867C6}" type="datetimeFigureOut">
              <a:rPr lang="fr-FR" smtClean="0"/>
              <a:t>16/07/2018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77CA6-7CDA-CB47-84E5-0538980B4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DB99F-A271-6741-AF10-9211C3745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D471-2896-1749-9E2A-C0356BB979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7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59B820-0C12-5149-A892-B49842148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EC937-E118-8546-A62D-6A7F66AB3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B1140-9543-BA49-B0D5-308D44F4E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269B-31C4-C343-A093-26C04AA867C6}" type="datetimeFigureOut">
              <a:rPr lang="fr-FR" smtClean="0"/>
              <a:t>16/07/2018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0E83C-BFE5-7847-A16C-DD9A0DFAD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659FB-51B2-5743-8EAB-B9AB7DB5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D471-2896-1749-9E2A-C0356BB979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1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2EBC-2CD5-2749-9BB0-3777B183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6B629-F147-ED47-8E13-59B628CEF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D0A46-03DC-CC4C-A49A-423A598A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269B-31C4-C343-A093-26C04AA867C6}" type="datetimeFigureOut">
              <a:rPr lang="fr-FR" smtClean="0"/>
              <a:t>16/07/2018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B9543-F5BF-2446-8131-901A7838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33F81-1CFF-874F-BF5D-AFCBD182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D471-2896-1749-9E2A-C0356BB979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24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60D79-40EB-E741-B4B1-BC5FD096E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EE9BA-D608-444E-8E39-EE57DBD4D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78D37-B039-C249-B2B1-6902341A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269B-31C4-C343-A093-26C04AA867C6}" type="datetimeFigureOut">
              <a:rPr lang="fr-FR" smtClean="0"/>
              <a:t>16/07/2018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91D00-E2FF-B347-B78E-EDD17E6F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E13F7-08FA-E344-823A-889AE7B2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D471-2896-1749-9E2A-C0356BB979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66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4F145-9138-3B4F-A244-8F30D649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F20F2-8C46-534A-BA0D-A7544A9E8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E593E-1087-C542-BD95-4FB4005F4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F0B85-43A5-9543-B29D-FB8C4A5D8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269B-31C4-C343-A093-26C04AA867C6}" type="datetimeFigureOut">
              <a:rPr lang="fr-FR" smtClean="0"/>
              <a:t>16/07/2018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5ED97-BFB3-AA4A-B989-F69A0810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26329-A6F3-DA4A-8649-9A9A845E6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D471-2896-1749-9E2A-C0356BB979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36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AEB9-4F9D-034F-BF90-813167A4A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2C7B0-4719-1B4B-878E-A0D270CD0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E09A9-E2BC-434F-92D3-78F2369EC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6D040-BD89-E944-99AF-D95B2961E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2AF633-2BF8-EE4C-9F0C-6AB4441FA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0B7B0D-6EAC-824B-83A3-85AE7E53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269B-31C4-C343-A093-26C04AA867C6}" type="datetimeFigureOut">
              <a:rPr lang="fr-FR" smtClean="0"/>
              <a:t>16/07/2018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7317FF-68DB-414F-A728-CEB26482F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171A9D-9F14-C549-AB92-A89D6BE5B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D471-2896-1749-9E2A-C0356BB979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21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1BD2-4B7C-8947-A608-5AC7F0746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ED7BB-BA1E-144B-8D6C-1DA6C70E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269B-31C4-C343-A093-26C04AA867C6}" type="datetimeFigureOut">
              <a:rPr lang="fr-FR" smtClean="0"/>
              <a:t>16/07/2018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3EB30-4879-A146-846D-2E7DA8979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3C390-938F-5844-A380-6AB6BE2D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D471-2896-1749-9E2A-C0356BB979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17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AE003-D25D-5E47-B1C1-FF69D19F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269B-31C4-C343-A093-26C04AA867C6}" type="datetimeFigureOut">
              <a:rPr lang="fr-FR" smtClean="0"/>
              <a:t>16/07/2018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0266F7-9671-1843-A527-3D39C776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0EDEC-0AB1-5248-9A9A-E0A33658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D471-2896-1749-9E2A-C0356BB979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07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7D40-B62C-9C42-AFD2-9C01E6B37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04B06-965A-3048-A269-E2504E563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29965-3D9B-0644-B19D-C7299EAE5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9389F-89BE-F14D-83E2-C0C6AEE5B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269B-31C4-C343-A093-26C04AA867C6}" type="datetimeFigureOut">
              <a:rPr lang="fr-FR" smtClean="0"/>
              <a:t>16/07/2018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86BB1-E5EA-B34E-AE34-2D981F12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87015-21A9-EA43-8F9D-42D7A896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D471-2896-1749-9E2A-C0356BB979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81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7CE54-F676-7249-9586-F36C29355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3D7670-DAE3-8642-82B9-53D3BEA1B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23326-D2C6-EB44-BD1F-9B649C4CB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88538-D4F5-7E45-ADEC-5ED4D48D8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269B-31C4-C343-A093-26C04AA867C6}" type="datetimeFigureOut">
              <a:rPr lang="fr-FR" smtClean="0"/>
              <a:t>16/07/2018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96EAA-FF3D-8848-AF2A-6A3D85A9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D0247-F35F-8D40-921A-D1100302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D471-2896-1749-9E2A-C0356BB979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57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4015B0-2299-3F4F-BB4C-8061F99C8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E08B5-4890-6A43-A84E-D24434D9A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9B53A-AFC0-C746-B232-5DD2C3111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9269B-31C4-C343-A093-26C04AA867C6}" type="datetimeFigureOut">
              <a:rPr lang="fr-FR" smtClean="0"/>
              <a:t>16/07/2018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B717E-A534-9A4B-AB9D-D53ED21A7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34102-DF76-6E4B-9FC7-88036E4BE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0D471-2896-1749-9E2A-C0356BB979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96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58DC848-1D78-314A-A3B1-5FEB66838D66}"/>
              </a:ext>
            </a:extLst>
          </p:cNvPr>
          <p:cNvGrpSpPr/>
          <p:nvPr/>
        </p:nvGrpSpPr>
        <p:grpSpPr>
          <a:xfrm>
            <a:off x="427639" y="1672220"/>
            <a:ext cx="11614652" cy="2450591"/>
            <a:chOff x="427639" y="1672220"/>
            <a:chExt cx="11614652" cy="245059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DC2327D-A142-2D48-BC22-543D7FA1C82A}"/>
                </a:ext>
              </a:extLst>
            </p:cNvPr>
            <p:cNvCxnSpPr/>
            <p:nvPr/>
          </p:nvCxnSpPr>
          <p:spPr>
            <a:xfrm>
              <a:off x="1137684" y="2041451"/>
              <a:ext cx="5039832" cy="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96C3D9C-7225-BA44-A419-38B9BFD92A35}"/>
                </a:ext>
              </a:extLst>
            </p:cNvPr>
            <p:cNvCxnSpPr>
              <a:cxnSpLocks/>
            </p:cNvCxnSpPr>
            <p:nvPr/>
          </p:nvCxnSpPr>
          <p:spPr>
            <a:xfrm>
              <a:off x="6266122" y="2041451"/>
              <a:ext cx="4738576" cy="0"/>
            </a:xfrm>
            <a:prstGeom prst="straightConnector1">
              <a:avLst/>
            </a:prstGeom>
            <a:ln w="12700">
              <a:solidFill>
                <a:srgbClr val="D52B1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84031B-7CF3-614F-A1C8-BB9FD1831C6A}"/>
                </a:ext>
              </a:extLst>
            </p:cNvPr>
            <p:cNvSpPr txBox="1"/>
            <p:nvPr/>
          </p:nvSpPr>
          <p:spPr>
            <a:xfrm>
              <a:off x="2527005" y="1702897"/>
              <a:ext cx="21371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4472C4"/>
                  </a:solidFill>
                </a:rPr>
                <a:t>Fiber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8AD3817-1F98-6345-A864-AE105794D566}"/>
                </a:ext>
              </a:extLst>
            </p:cNvPr>
            <p:cNvGrpSpPr/>
            <p:nvPr/>
          </p:nvGrpSpPr>
          <p:grpSpPr>
            <a:xfrm>
              <a:off x="427639" y="2318451"/>
              <a:ext cx="1584251" cy="1158029"/>
              <a:chOff x="427639" y="2318451"/>
              <a:chExt cx="1584251" cy="1158029"/>
            </a:xfrm>
          </p:grpSpPr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64D703A9-9A5A-4C45-82C2-C5DA49B38293}"/>
                  </a:ext>
                </a:extLst>
              </p:cNvPr>
              <p:cNvSpPr/>
              <p:nvPr/>
            </p:nvSpPr>
            <p:spPr>
              <a:xfrm>
                <a:off x="1137684" y="2318451"/>
                <a:ext cx="180753" cy="18075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0F2D6F-EE9E-604D-86FD-38A1ABEE0647}"/>
                  </a:ext>
                </a:extLst>
              </p:cNvPr>
              <p:cNvSpPr txBox="1"/>
              <p:nvPr/>
            </p:nvSpPr>
            <p:spPr>
              <a:xfrm>
                <a:off x="427639" y="2737816"/>
                <a:ext cx="158425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Headend</a:t>
                </a:r>
                <a:r>
                  <a:rPr lang="en-US" sz="1400" dirty="0"/>
                  <a:t> </a:t>
                </a:r>
              </a:p>
              <a:p>
                <a:pPr algn="ctr"/>
                <a:r>
                  <a:rPr lang="en-US" sz="1400" dirty="0"/>
                  <a:t>(connection UPC internet backbone)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B9D0605-3B4C-0546-9614-DABAD3B77BB1}"/>
                </a:ext>
              </a:extLst>
            </p:cNvPr>
            <p:cNvGrpSpPr/>
            <p:nvPr/>
          </p:nvGrpSpPr>
          <p:grpSpPr>
            <a:xfrm>
              <a:off x="2046912" y="2344740"/>
              <a:ext cx="1584251" cy="1347183"/>
              <a:chOff x="2046912" y="2344740"/>
              <a:chExt cx="1584251" cy="1347183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18C6915-32CA-8448-86AD-C6ECDD853CE0}"/>
                  </a:ext>
                </a:extLst>
              </p:cNvPr>
              <p:cNvGrpSpPr/>
              <p:nvPr/>
            </p:nvGrpSpPr>
            <p:grpSpPr>
              <a:xfrm>
                <a:off x="2721935" y="2344740"/>
                <a:ext cx="234207" cy="234207"/>
                <a:chOff x="5146158" y="2658140"/>
                <a:chExt cx="1119964" cy="1119964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3FD52A7F-17F2-C34C-9643-C637323780DA}"/>
                    </a:ext>
                  </a:extLst>
                </p:cNvPr>
                <p:cNvSpPr/>
                <p:nvPr/>
              </p:nvSpPr>
              <p:spPr>
                <a:xfrm>
                  <a:off x="5146158" y="2658140"/>
                  <a:ext cx="1119964" cy="111996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Cross 14">
                  <a:extLst>
                    <a:ext uri="{FF2B5EF4-FFF2-40B4-BE49-F238E27FC236}">
                      <a16:creationId xmlns:a16="http://schemas.microsoft.com/office/drawing/2014/main" id="{59CFAD0C-B860-0347-B3E9-0BD2F79FBBA9}"/>
                    </a:ext>
                  </a:extLst>
                </p:cNvPr>
                <p:cNvSpPr/>
                <p:nvPr/>
              </p:nvSpPr>
              <p:spPr>
                <a:xfrm rot="2700000">
                  <a:off x="5241851" y="2753833"/>
                  <a:ext cx="928578" cy="928578"/>
                </a:xfrm>
                <a:prstGeom prst="plus">
                  <a:avLst>
                    <a:gd name="adj" fmla="val 4332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73E60F-77B7-7E40-8E94-E92A488BD0AF}"/>
                  </a:ext>
                </a:extLst>
              </p:cNvPr>
              <p:cNvSpPr txBox="1"/>
              <p:nvPr/>
            </p:nvSpPr>
            <p:spPr>
              <a:xfrm>
                <a:off x="2046912" y="2737816"/>
                <a:ext cx="158425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Hub</a:t>
                </a:r>
              </a:p>
              <a:p>
                <a:pPr algn="ctr"/>
                <a:r>
                  <a:rPr lang="en-US" sz="1400" dirty="0"/>
                  <a:t>(Responsible for a region and DTV pump)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AD9392D-EDFC-F84E-886C-D8E6F1C8BF97}"/>
                </a:ext>
              </a:extLst>
            </p:cNvPr>
            <p:cNvGrpSpPr/>
            <p:nvPr/>
          </p:nvGrpSpPr>
          <p:grpSpPr>
            <a:xfrm>
              <a:off x="3735615" y="2318450"/>
              <a:ext cx="1584251" cy="1804361"/>
              <a:chOff x="3959647" y="2318450"/>
              <a:chExt cx="1584251" cy="1804361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06FF68A-78D7-9D4F-96C9-2872AC99CE86}"/>
                  </a:ext>
                </a:extLst>
              </p:cNvPr>
              <p:cNvGrpSpPr/>
              <p:nvPr/>
            </p:nvGrpSpPr>
            <p:grpSpPr>
              <a:xfrm>
                <a:off x="4663469" y="2318450"/>
                <a:ext cx="234207" cy="234207"/>
                <a:chOff x="5146158" y="2658140"/>
                <a:chExt cx="1119964" cy="1119964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D0A3FEA0-0AC1-1A4B-B6D2-5F4272F3BD09}"/>
                    </a:ext>
                  </a:extLst>
                </p:cNvPr>
                <p:cNvSpPr/>
                <p:nvPr/>
              </p:nvSpPr>
              <p:spPr>
                <a:xfrm>
                  <a:off x="5146158" y="2658140"/>
                  <a:ext cx="1119964" cy="111996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Cross 20">
                  <a:extLst>
                    <a:ext uri="{FF2B5EF4-FFF2-40B4-BE49-F238E27FC236}">
                      <a16:creationId xmlns:a16="http://schemas.microsoft.com/office/drawing/2014/main" id="{6F600DE0-48EC-064F-8C78-1F815464AED8}"/>
                    </a:ext>
                  </a:extLst>
                </p:cNvPr>
                <p:cNvSpPr/>
                <p:nvPr/>
              </p:nvSpPr>
              <p:spPr>
                <a:xfrm rot="2700000">
                  <a:off x="5241851" y="2753833"/>
                  <a:ext cx="928578" cy="928578"/>
                </a:xfrm>
                <a:prstGeom prst="plus">
                  <a:avLst>
                    <a:gd name="adj" fmla="val 4332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3B63DFD-27EE-2641-8BE5-B87B609DA1DE}"/>
                  </a:ext>
                </a:extLst>
              </p:cNvPr>
              <p:cNvSpPr txBox="1"/>
              <p:nvPr/>
            </p:nvSpPr>
            <p:spPr>
              <a:xfrm>
                <a:off x="3959647" y="2737816"/>
                <a:ext cx="158425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CMTS</a:t>
                </a:r>
              </a:p>
              <a:p>
                <a:pPr algn="ctr"/>
                <a:r>
                  <a:rPr lang="en-US" sz="1400" dirty="0"/>
                  <a:t>(Physical device that splits Bandwidth into different frequency ranges)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FA08AB1-9E4C-ED49-A70E-6D77DC64BB91}"/>
                </a:ext>
              </a:extLst>
            </p:cNvPr>
            <p:cNvGrpSpPr/>
            <p:nvPr/>
          </p:nvGrpSpPr>
          <p:grpSpPr>
            <a:xfrm>
              <a:off x="5423826" y="2318451"/>
              <a:ext cx="1584251" cy="1373472"/>
              <a:chOff x="5423826" y="2318451"/>
              <a:chExt cx="1584251" cy="1373472"/>
            </a:xfrm>
          </p:grpSpPr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0DC8F77A-6C92-7143-834F-A2BFB16AFE2C}"/>
                  </a:ext>
                </a:extLst>
              </p:cNvPr>
              <p:cNvSpPr/>
              <p:nvPr/>
            </p:nvSpPr>
            <p:spPr>
              <a:xfrm>
                <a:off x="6136733" y="2318451"/>
                <a:ext cx="180753" cy="18075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BFC461D-B22E-034D-94C9-8A368A79B33B}"/>
                  </a:ext>
                </a:extLst>
              </p:cNvPr>
              <p:cNvSpPr txBox="1"/>
              <p:nvPr/>
            </p:nvSpPr>
            <p:spPr>
              <a:xfrm>
                <a:off x="5423826" y="2737816"/>
                <a:ext cx="158425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Node</a:t>
                </a:r>
                <a:r>
                  <a:rPr lang="en-US" sz="1400" dirty="0"/>
                  <a:t> </a:t>
                </a:r>
              </a:p>
              <a:p>
                <a:pPr algn="ctr"/>
                <a:r>
                  <a:rPr lang="en-US" sz="1400" dirty="0"/>
                  <a:t>O/E  (optical to electrical convertor)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C6B4E79-8784-BC45-9364-EDFA09E62874}"/>
                </a:ext>
              </a:extLst>
            </p:cNvPr>
            <p:cNvSpPr txBox="1"/>
            <p:nvPr/>
          </p:nvSpPr>
          <p:spPr>
            <a:xfrm>
              <a:off x="9767651" y="1722838"/>
              <a:ext cx="21371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D52B1E"/>
                  </a:solidFill>
                </a:rPr>
                <a:t>Coax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119C6C-58C4-9A4A-9F2D-45C576F3BA4C}"/>
                </a:ext>
              </a:extLst>
            </p:cNvPr>
            <p:cNvGrpSpPr/>
            <p:nvPr/>
          </p:nvGrpSpPr>
          <p:grpSpPr>
            <a:xfrm>
              <a:off x="7123686" y="1672220"/>
              <a:ext cx="3247377" cy="2254132"/>
              <a:chOff x="6740114" y="2930619"/>
              <a:chExt cx="3247377" cy="2254132"/>
            </a:xfrm>
          </p:grpSpPr>
          <p:sp>
            <p:nvSpPr>
              <p:cNvPr id="26" name="Cloud 25">
                <a:extLst>
                  <a:ext uri="{FF2B5EF4-FFF2-40B4-BE49-F238E27FC236}">
                    <a16:creationId xmlns:a16="http://schemas.microsoft.com/office/drawing/2014/main" id="{29526814-F9DC-4547-8969-19FAABE48C84}"/>
                  </a:ext>
                </a:extLst>
              </p:cNvPr>
              <p:cNvSpPr/>
              <p:nvPr/>
            </p:nvSpPr>
            <p:spPr>
              <a:xfrm>
                <a:off x="6740114" y="2930619"/>
                <a:ext cx="3247377" cy="2254132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B9349C06-5A63-8B4C-B3A7-DE9A37580E8F}"/>
                  </a:ext>
                </a:extLst>
              </p:cNvPr>
              <p:cNvSpPr/>
              <p:nvPr/>
            </p:nvSpPr>
            <p:spPr>
              <a:xfrm>
                <a:off x="7509075" y="3402381"/>
                <a:ext cx="839466" cy="37874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4472C4"/>
                    </a:solidFill>
                  </a:rPr>
                  <a:t>Splitter</a:t>
                </a: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9D151442-1015-8942-9201-742FB2C4CF84}"/>
                  </a:ext>
                </a:extLst>
              </p:cNvPr>
              <p:cNvSpPr/>
              <p:nvPr/>
            </p:nvSpPr>
            <p:spPr>
              <a:xfrm>
                <a:off x="7846028" y="3935824"/>
                <a:ext cx="911660" cy="37892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4472C4"/>
                    </a:solidFill>
                  </a:rPr>
                  <a:t>Amplifier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7BF5FE98-ED90-6341-A93D-7038E02CF5DA}"/>
                  </a:ext>
                </a:extLst>
              </p:cNvPr>
              <p:cNvSpPr/>
              <p:nvPr/>
            </p:nvSpPr>
            <p:spPr>
              <a:xfrm>
                <a:off x="8757687" y="3406504"/>
                <a:ext cx="626392" cy="34852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4472C4"/>
                    </a:solidFill>
                  </a:rPr>
                  <a:t>Tap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103B8FA3-5412-854D-B6A7-F6E225E6136B}"/>
                  </a:ext>
                </a:extLst>
              </p:cNvPr>
              <p:cNvSpPr/>
              <p:nvPr/>
            </p:nvSpPr>
            <p:spPr>
              <a:xfrm>
                <a:off x="8004074" y="4469447"/>
                <a:ext cx="444730" cy="34522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4472C4"/>
                    </a:solidFill>
                  </a:rPr>
                  <a:t>…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4EC0545-C82F-6344-888B-A93CDEA8E924}"/>
                </a:ext>
              </a:extLst>
            </p:cNvPr>
            <p:cNvGrpSpPr/>
            <p:nvPr/>
          </p:nvGrpSpPr>
          <p:grpSpPr>
            <a:xfrm>
              <a:off x="10458040" y="2315873"/>
              <a:ext cx="1584251" cy="1376050"/>
              <a:chOff x="10458040" y="2315873"/>
              <a:chExt cx="1584251" cy="1376050"/>
            </a:xfrm>
          </p:grpSpPr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B863A5A4-B734-1844-8CD0-5B3A1BDFCA5B}"/>
                  </a:ext>
                </a:extLst>
              </p:cNvPr>
              <p:cNvSpPr/>
              <p:nvPr/>
            </p:nvSpPr>
            <p:spPr>
              <a:xfrm>
                <a:off x="11159788" y="2315873"/>
                <a:ext cx="180753" cy="18075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370E85-4660-C944-BD37-CBE6E57BCCEA}"/>
                  </a:ext>
                </a:extLst>
              </p:cNvPr>
              <p:cNvSpPr txBox="1"/>
              <p:nvPr/>
            </p:nvSpPr>
            <p:spPr>
              <a:xfrm>
                <a:off x="10458040" y="2737816"/>
                <a:ext cx="158425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CPE</a:t>
                </a:r>
                <a:r>
                  <a:rPr lang="en-US" sz="1400" dirty="0"/>
                  <a:t> </a:t>
                </a:r>
              </a:p>
              <a:p>
                <a:pPr algn="ctr"/>
                <a:r>
                  <a:rPr lang="en-US" sz="1400" dirty="0"/>
                  <a:t>(Customer Premises Equipment)</a:t>
                </a:r>
              </a:p>
            </p:txBody>
          </p: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B71732A-FA1E-C848-B5D4-8E448C18C51F}"/>
                </a:ext>
              </a:extLst>
            </p:cNvPr>
            <p:cNvCxnSpPr/>
            <p:nvPr/>
          </p:nvCxnSpPr>
          <p:spPr>
            <a:xfrm>
              <a:off x="1453019" y="2406249"/>
              <a:ext cx="1073986" cy="0"/>
            </a:xfrm>
            <a:prstGeom prst="line">
              <a:avLst/>
            </a:prstGeom>
            <a:ln w="1270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FF5FD21-C83B-4A44-8C1E-29DEB13260C8}"/>
                </a:ext>
              </a:extLst>
            </p:cNvPr>
            <p:cNvCxnSpPr/>
            <p:nvPr/>
          </p:nvCxnSpPr>
          <p:spPr>
            <a:xfrm>
              <a:off x="3198622" y="2406249"/>
              <a:ext cx="1073986" cy="0"/>
            </a:xfrm>
            <a:prstGeom prst="line">
              <a:avLst/>
            </a:prstGeom>
            <a:ln w="1270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75188CF-26F2-A14C-8CB7-1392D8E85976}"/>
                </a:ext>
              </a:extLst>
            </p:cNvPr>
            <p:cNvCxnSpPr/>
            <p:nvPr/>
          </p:nvCxnSpPr>
          <p:spPr>
            <a:xfrm>
              <a:off x="4886833" y="2406249"/>
              <a:ext cx="1073986" cy="0"/>
            </a:xfrm>
            <a:prstGeom prst="line">
              <a:avLst/>
            </a:prstGeom>
            <a:ln w="1270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FA30E8E-8BBA-4E48-A8F3-CB1F383A299E}"/>
                </a:ext>
              </a:extLst>
            </p:cNvPr>
            <p:cNvCxnSpPr>
              <a:cxnSpLocks/>
            </p:cNvCxnSpPr>
            <p:nvPr/>
          </p:nvCxnSpPr>
          <p:spPr>
            <a:xfrm>
              <a:off x="6471084" y="2406249"/>
              <a:ext cx="768960" cy="0"/>
            </a:xfrm>
            <a:prstGeom prst="line">
              <a:avLst/>
            </a:prstGeom>
            <a:ln w="12700">
              <a:solidFill>
                <a:srgbClr val="D52B1E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828350-73BD-C145-BEB2-FC66402B3A9F}"/>
                </a:ext>
              </a:extLst>
            </p:cNvPr>
            <p:cNvCxnSpPr>
              <a:cxnSpLocks/>
            </p:cNvCxnSpPr>
            <p:nvPr/>
          </p:nvCxnSpPr>
          <p:spPr>
            <a:xfrm>
              <a:off x="10458040" y="2406249"/>
              <a:ext cx="546658" cy="0"/>
            </a:xfrm>
            <a:prstGeom prst="line">
              <a:avLst/>
            </a:prstGeom>
            <a:ln w="12700">
              <a:solidFill>
                <a:srgbClr val="D52B1E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212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47A69EA-6169-1545-8A25-7B3F690207A8}"/>
              </a:ext>
            </a:extLst>
          </p:cNvPr>
          <p:cNvGrpSpPr/>
          <p:nvPr/>
        </p:nvGrpSpPr>
        <p:grpSpPr>
          <a:xfrm>
            <a:off x="637783" y="1094060"/>
            <a:ext cx="7511507" cy="4154345"/>
            <a:chOff x="637783" y="1094060"/>
            <a:chExt cx="7511507" cy="415434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B4AE840-A8D9-5141-B13F-5DC646F9CCC8}"/>
                </a:ext>
              </a:extLst>
            </p:cNvPr>
            <p:cNvGrpSpPr/>
            <p:nvPr/>
          </p:nvGrpSpPr>
          <p:grpSpPr>
            <a:xfrm>
              <a:off x="2354893" y="1528175"/>
              <a:ext cx="1427967" cy="3720230"/>
              <a:chOff x="2354893" y="1528175"/>
              <a:chExt cx="1427967" cy="372023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9DB2C00-69F6-E94F-AD6A-F57C05E89275}"/>
                  </a:ext>
                </a:extLst>
              </p:cNvPr>
              <p:cNvSpPr/>
              <p:nvPr/>
            </p:nvSpPr>
            <p:spPr>
              <a:xfrm>
                <a:off x="2354893" y="1528175"/>
                <a:ext cx="1427967" cy="37202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BAFF112-F835-9949-A3FB-2398B859854B}"/>
                  </a:ext>
                </a:extLst>
              </p:cNvPr>
              <p:cNvSpPr/>
              <p:nvPr/>
            </p:nvSpPr>
            <p:spPr>
              <a:xfrm>
                <a:off x="2431093" y="1592893"/>
                <a:ext cx="1275567" cy="5365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1-20Hz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5F8484E-BC07-D445-85A1-4D58C9D0F383}"/>
                  </a:ext>
                </a:extLst>
              </p:cNvPr>
              <p:cNvSpPr/>
              <p:nvPr/>
            </p:nvSpPr>
            <p:spPr>
              <a:xfrm>
                <a:off x="2431093" y="2206668"/>
                <a:ext cx="1275567" cy="5365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0CBD47E-FEAE-994F-B053-0DCD975FCC05}"/>
                  </a:ext>
                </a:extLst>
              </p:cNvPr>
              <p:cNvSpPr/>
              <p:nvPr/>
            </p:nvSpPr>
            <p:spPr>
              <a:xfrm>
                <a:off x="2431093" y="2820443"/>
                <a:ext cx="1275567" cy="5365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44F99D6-EC13-1C41-B097-9EABCFC2A9D9}"/>
                  </a:ext>
                </a:extLst>
              </p:cNvPr>
              <p:cNvSpPr/>
              <p:nvPr/>
            </p:nvSpPr>
            <p:spPr>
              <a:xfrm>
                <a:off x="2431093" y="3434218"/>
                <a:ext cx="1275567" cy="5365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8ABD334-4D6A-8D4A-866A-797747D346C6}"/>
                  </a:ext>
                </a:extLst>
              </p:cNvPr>
              <p:cNvSpPr/>
              <p:nvPr/>
            </p:nvSpPr>
            <p:spPr>
              <a:xfrm>
                <a:off x="2431093" y="4047993"/>
                <a:ext cx="1275567" cy="5365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7EE86BD-73FA-F446-AD1E-C0A9AFD174D0}"/>
                  </a:ext>
                </a:extLst>
              </p:cNvPr>
              <p:cNvSpPr/>
              <p:nvPr/>
            </p:nvSpPr>
            <p:spPr>
              <a:xfrm>
                <a:off x="2431093" y="4661769"/>
                <a:ext cx="1275567" cy="5365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250D079D-937A-9543-BBBF-80EC54DA95F3}"/>
                </a:ext>
              </a:extLst>
            </p:cNvPr>
            <p:cNvSpPr/>
            <p:nvPr/>
          </p:nvSpPr>
          <p:spPr>
            <a:xfrm>
              <a:off x="2041742" y="1592893"/>
              <a:ext cx="175365" cy="3605408"/>
            </a:xfrm>
            <a:prstGeom prst="lef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C0804E-C3AC-5943-BEAB-F1D4B12E5B6B}"/>
                </a:ext>
              </a:extLst>
            </p:cNvPr>
            <p:cNvSpPr txBox="1"/>
            <p:nvPr/>
          </p:nvSpPr>
          <p:spPr>
            <a:xfrm>
              <a:off x="637783" y="3203624"/>
              <a:ext cx="1327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e.g. 300 Hz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E43D89-6079-944D-B656-CCC9734FADAB}"/>
                </a:ext>
              </a:extLst>
            </p:cNvPr>
            <p:cNvSpPr txBox="1"/>
            <p:nvPr/>
          </p:nvSpPr>
          <p:spPr>
            <a:xfrm>
              <a:off x="3945699" y="1676493"/>
              <a:ext cx="1540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Service Group</a:t>
              </a:r>
            </a:p>
          </p:txBody>
        </p:sp>
        <p:sp>
          <p:nvSpPr>
            <p:cNvPr id="9" name="Right Bracket 8">
              <a:extLst>
                <a:ext uri="{FF2B5EF4-FFF2-40B4-BE49-F238E27FC236}">
                  <a16:creationId xmlns:a16="http://schemas.microsoft.com/office/drawing/2014/main" id="{0D995203-C03C-F842-99FD-A123B5907C29}"/>
                </a:ext>
              </a:extLst>
            </p:cNvPr>
            <p:cNvSpPr/>
            <p:nvPr/>
          </p:nvSpPr>
          <p:spPr>
            <a:xfrm>
              <a:off x="3870542" y="1592893"/>
              <a:ext cx="45719" cy="536532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2E4FCA0-25D1-F544-9780-1CD9098029E5}"/>
                </a:ext>
              </a:extLst>
            </p:cNvPr>
            <p:cNvCxnSpPr/>
            <p:nvPr/>
          </p:nvCxnSpPr>
          <p:spPr>
            <a:xfrm flipV="1">
              <a:off x="5787025" y="1347592"/>
              <a:ext cx="513567" cy="513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31F4E50-1E62-9845-A478-D9D6C81984E4}"/>
                </a:ext>
              </a:extLst>
            </p:cNvPr>
            <p:cNvCxnSpPr/>
            <p:nvPr/>
          </p:nvCxnSpPr>
          <p:spPr>
            <a:xfrm>
              <a:off x="5787025" y="1861159"/>
              <a:ext cx="518786" cy="51878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D1000B9-5A9B-9845-922A-726C2805E1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7025" y="1676493"/>
              <a:ext cx="513567" cy="18466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5BB5817-6495-4148-82A5-9E2C4F40F1D9}"/>
                </a:ext>
              </a:extLst>
            </p:cNvPr>
            <p:cNvCxnSpPr>
              <a:cxnSpLocks/>
            </p:cNvCxnSpPr>
            <p:nvPr/>
          </p:nvCxnSpPr>
          <p:spPr>
            <a:xfrm>
              <a:off x="5787025" y="1861159"/>
              <a:ext cx="513567" cy="18466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B0B2109-AB8E-534B-992D-0F6FBE3B3276}"/>
                </a:ext>
              </a:extLst>
            </p:cNvPr>
            <p:cNvSpPr txBox="1"/>
            <p:nvPr/>
          </p:nvSpPr>
          <p:spPr>
            <a:xfrm>
              <a:off x="5486401" y="2420034"/>
              <a:ext cx="15657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Connection Interfaces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B08E293-F811-3C4E-BEEA-84F007887563}"/>
                </a:ext>
              </a:extLst>
            </p:cNvPr>
            <p:cNvGrpSpPr/>
            <p:nvPr/>
          </p:nvGrpSpPr>
          <p:grpSpPr>
            <a:xfrm>
              <a:off x="6565039" y="1094060"/>
              <a:ext cx="1584251" cy="589740"/>
              <a:chOff x="10458038" y="2315873"/>
              <a:chExt cx="1584251" cy="589740"/>
            </a:xfrm>
          </p:grpSpPr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B07CF5E0-77B3-A04A-AE3B-17983C396C7D}"/>
                  </a:ext>
                </a:extLst>
              </p:cNvPr>
              <p:cNvSpPr/>
              <p:nvPr/>
            </p:nvSpPr>
            <p:spPr>
              <a:xfrm>
                <a:off x="11159788" y="2315873"/>
                <a:ext cx="180753" cy="18075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5ADDA6E-67FA-7B49-8061-07E91E9BFFBE}"/>
                  </a:ext>
                </a:extLst>
              </p:cNvPr>
              <p:cNvSpPr txBox="1"/>
              <p:nvPr/>
            </p:nvSpPr>
            <p:spPr>
              <a:xfrm>
                <a:off x="10458038" y="2536281"/>
                <a:ext cx="15842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CPE</a:t>
                </a:r>
                <a:r>
                  <a:rPr lang="en-US" dirty="0"/>
                  <a:t> </a:t>
                </a:r>
              </a:p>
            </p:txBody>
          </p: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F564047-3E90-5A44-A36A-8E289AF5324E}"/>
                </a:ext>
              </a:extLst>
            </p:cNvPr>
            <p:cNvCxnSpPr/>
            <p:nvPr/>
          </p:nvCxnSpPr>
          <p:spPr>
            <a:xfrm>
              <a:off x="6474761" y="1347592"/>
              <a:ext cx="577393" cy="0"/>
            </a:xfrm>
            <a:prstGeom prst="line">
              <a:avLst/>
            </a:prstGeom>
            <a:ln w="1270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981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22A0177-91BA-D946-897A-D28E12A0D0F9}"/>
              </a:ext>
            </a:extLst>
          </p:cNvPr>
          <p:cNvGrpSpPr/>
          <p:nvPr/>
        </p:nvGrpSpPr>
        <p:grpSpPr>
          <a:xfrm>
            <a:off x="2940268" y="1826542"/>
            <a:ext cx="6767257" cy="1101924"/>
            <a:chOff x="2940268" y="1826542"/>
            <a:chExt cx="6767257" cy="110192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13F543A-213F-1749-8D80-ECD64EE6A37A}"/>
                </a:ext>
              </a:extLst>
            </p:cNvPr>
            <p:cNvGrpSpPr/>
            <p:nvPr/>
          </p:nvGrpSpPr>
          <p:grpSpPr>
            <a:xfrm>
              <a:off x="2940268" y="2115877"/>
              <a:ext cx="6767257" cy="386237"/>
              <a:chOff x="2940268" y="2115877"/>
              <a:chExt cx="6767257" cy="386237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413C174D-717E-084F-8A54-6E8E5929EEB8}"/>
                  </a:ext>
                </a:extLst>
              </p:cNvPr>
              <p:cNvCxnSpPr/>
              <p:nvPr/>
            </p:nvCxnSpPr>
            <p:spPr>
              <a:xfrm>
                <a:off x="3604437" y="2349795"/>
                <a:ext cx="5475768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3CA08A-E447-4A48-B567-79030DC4C473}"/>
                  </a:ext>
                </a:extLst>
              </p:cNvPr>
              <p:cNvSpPr txBox="1"/>
              <p:nvPr/>
            </p:nvSpPr>
            <p:spPr>
              <a:xfrm>
                <a:off x="2940268" y="2225115"/>
                <a:ext cx="776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Start</a:t>
                </a:r>
                <a:endParaRPr lang="fr-FR" sz="14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684F134-4AE9-AA48-8A4E-C1D74F52C1D9}"/>
                  </a:ext>
                </a:extLst>
              </p:cNvPr>
              <p:cNvSpPr txBox="1"/>
              <p:nvPr/>
            </p:nvSpPr>
            <p:spPr>
              <a:xfrm>
                <a:off x="8931349" y="2211295"/>
                <a:ext cx="776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End</a:t>
                </a:r>
                <a:endParaRPr lang="fr-FR" sz="1400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165D548-53BB-914B-A159-354CA151089A}"/>
                  </a:ext>
                </a:extLst>
              </p:cNvPr>
              <p:cNvSpPr/>
              <p:nvPr/>
            </p:nvSpPr>
            <p:spPr>
              <a:xfrm>
                <a:off x="3753293" y="2115877"/>
                <a:ext cx="1414130" cy="191386"/>
              </a:xfrm>
              <a:prstGeom prst="rect">
                <a:avLst/>
              </a:prstGeom>
              <a:pattFill prst="dkDnDiag">
                <a:fgClr>
                  <a:srgbClr val="D52B1E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48EFA43-AAA0-1844-96EC-7D3B1477FF19}"/>
                  </a:ext>
                </a:extLst>
              </p:cNvPr>
              <p:cNvSpPr/>
              <p:nvPr/>
            </p:nvSpPr>
            <p:spPr>
              <a:xfrm>
                <a:off x="7570382" y="2115877"/>
                <a:ext cx="1414130" cy="191386"/>
              </a:xfrm>
              <a:prstGeom prst="rect">
                <a:avLst/>
              </a:prstGeom>
              <a:pattFill prst="dkDnDiag">
                <a:fgClr>
                  <a:srgbClr val="D52B1E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3332BC-B7D3-A943-AED8-F00D5EAEA13B}"/>
                </a:ext>
              </a:extLst>
            </p:cNvPr>
            <p:cNvSpPr txBox="1"/>
            <p:nvPr/>
          </p:nvSpPr>
          <p:spPr>
            <a:xfrm>
              <a:off x="3486112" y="1826542"/>
              <a:ext cx="21544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C00000"/>
                  </a:solidFill>
                </a:rPr>
                <a:t>Offline times</a:t>
              </a:r>
            </a:p>
          </p:txBody>
        </p:sp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EED7447D-F338-A643-B00F-CCAF96C34901}"/>
                </a:ext>
              </a:extLst>
            </p:cNvPr>
            <p:cNvSpPr/>
            <p:nvPr/>
          </p:nvSpPr>
          <p:spPr>
            <a:xfrm rot="16200000">
              <a:off x="6284512" y="1678237"/>
              <a:ext cx="129212" cy="162011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1B47092D-18E2-8B41-AAE5-D7CF415CA1F9}"/>
                </a:ext>
              </a:extLst>
            </p:cNvPr>
            <p:cNvSpPr/>
            <p:nvPr/>
          </p:nvSpPr>
          <p:spPr>
            <a:xfrm rot="16200000">
              <a:off x="8019837" y="1668541"/>
              <a:ext cx="129212" cy="162011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Left Brace 34">
              <a:extLst>
                <a:ext uri="{FF2B5EF4-FFF2-40B4-BE49-F238E27FC236}">
                  <a16:creationId xmlns:a16="http://schemas.microsoft.com/office/drawing/2014/main" id="{C400ADFD-AECA-D643-BE89-DBB4B16B2FD4}"/>
                </a:ext>
              </a:extLst>
            </p:cNvPr>
            <p:cNvSpPr/>
            <p:nvPr/>
          </p:nvSpPr>
          <p:spPr>
            <a:xfrm rot="16200000">
              <a:off x="4498744" y="1668542"/>
              <a:ext cx="129212" cy="162011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F9658C-E926-FB45-8A84-548192247362}"/>
                </a:ext>
              </a:extLst>
            </p:cNvPr>
            <p:cNvSpPr txBox="1"/>
            <p:nvPr/>
          </p:nvSpPr>
          <p:spPr>
            <a:xfrm>
              <a:off x="4652436" y="2620689"/>
              <a:ext cx="33797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4472C4"/>
                  </a:solidFill>
                </a:rPr>
                <a:t>Windows of </a:t>
              </a:r>
              <a:r>
                <a:rPr lang="fr-FR" sz="1400" dirty="0" err="1">
                  <a:solidFill>
                    <a:srgbClr val="4472C4"/>
                  </a:solidFill>
                </a:rPr>
                <a:t>interest</a:t>
              </a:r>
              <a:endParaRPr lang="fr-FR" sz="1400" dirty="0">
                <a:solidFill>
                  <a:srgbClr val="4472C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347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7FECCE5-676C-5246-8684-09E3A61D2746}"/>
              </a:ext>
            </a:extLst>
          </p:cNvPr>
          <p:cNvGrpSpPr/>
          <p:nvPr/>
        </p:nvGrpSpPr>
        <p:grpSpPr>
          <a:xfrm>
            <a:off x="1416558" y="630621"/>
            <a:ext cx="9513083" cy="2722165"/>
            <a:chOff x="1416558" y="630621"/>
            <a:chExt cx="9513083" cy="2722165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9AA73F2-AD3C-6041-8912-B37ACFE65020}"/>
                </a:ext>
              </a:extLst>
            </p:cNvPr>
            <p:cNvGrpSpPr/>
            <p:nvPr/>
          </p:nvGrpSpPr>
          <p:grpSpPr>
            <a:xfrm>
              <a:off x="1416558" y="630621"/>
              <a:ext cx="9513083" cy="2722165"/>
              <a:chOff x="1416558" y="630621"/>
              <a:chExt cx="9513083" cy="2722165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C8F86780-0628-5441-A585-15616C9E2AEC}"/>
                  </a:ext>
                </a:extLst>
              </p:cNvPr>
              <p:cNvGrpSpPr/>
              <p:nvPr/>
            </p:nvGrpSpPr>
            <p:grpSpPr>
              <a:xfrm>
                <a:off x="1416558" y="1138975"/>
                <a:ext cx="9513083" cy="446567"/>
                <a:chOff x="1416558" y="1138975"/>
                <a:chExt cx="9513083" cy="446567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24446B6-5056-8640-BFCA-2A70C569AC4B}"/>
                    </a:ext>
                  </a:extLst>
                </p:cNvPr>
                <p:cNvSpPr/>
                <p:nvPr/>
              </p:nvSpPr>
              <p:spPr>
                <a:xfrm>
                  <a:off x="1416558" y="1138975"/>
                  <a:ext cx="523894" cy="44656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x</a:t>
                  </a:r>
                  <a:r>
                    <a:rPr lang="en-US" baseline="30000" dirty="0">
                      <a:solidFill>
                        <a:schemeClr val="tx1"/>
                      </a:solidFill>
                    </a:rPr>
                    <a:t>0</a:t>
                  </a:r>
                  <a:r>
                    <a:rPr lang="en-US" baseline="-25000" dirty="0">
                      <a:solidFill>
                        <a:schemeClr val="tx1"/>
                      </a:solidFill>
                    </a:rPr>
                    <a:t>0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3056FEA4-5669-FA4A-979E-142BA4E4CB33}"/>
                    </a:ext>
                  </a:extLst>
                </p:cNvPr>
                <p:cNvGrpSpPr/>
                <p:nvPr/>
              </p:nvGrpSpPr>
              <p:grpSpPr>
                <a:xfrm>
                  <a:off x="3222869" y="1138975"/>
                  <a:ext cx="1102720" cy="446567"/>
                  <a:chOff x="4175099" y="1138975"/>
                  <a:chExt cx="1102720" cy="446567"/>
                </a:xfrm>
              </p:grpSpPr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23DB4B12-F75A-2848-B8EA-7C59955A1C96}"/>
                      </a:ext>
                    </a:extLst>
                  </p:cNvPr>
                  <p:cNvSpPr/>
                  <p:nvPr/>
                </p:nvSpPr>
                <p:spPr>
                  <a:xfrm>
                    <a:off x="4175099" y="1138975"/>
                    <a:ext cx="551360" cy="44656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x</a:t>
                    </a:r>
                    <a:r>
                      <a:rPr lang="en-US" baseline="30000" dirty="0">
                        <a:solidFill>
                          <a:schemeClr val="tx1"/>
                        </a:solidFill>
                      </a:rPr>
                      <a:t>0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5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D24832B6-383E-EC4A-9810-B8A579EE33F8}"/>
                      </a:ext>
                    </a:extLst>
                  </p:cNvPr>
                  <p:cNvSpPr/>
                  <p:nvPr/>
                </p:nvSpPr>
                <p:spPr>
                  <a:xfrm>
                    <a:off x="4726459" y="1138975"/>
                    <a:ext cx="551360" cy="44656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x</a:t>
                    </a:r>
                    <a:r>
                      <a:rPr lang="en-US" baseline="30000" dirty="0">
                        <a:solidFill>
                          <a:schemeClr val="tx1"/>
                        </a:solidFill>
                      </a:rPr>
                      <a:t>0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6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982368EF-CDCA-8B41-9526-46544A25DA31}"/>
                    </a:ext>
                  </a:extLst>
                </p:cNvPr>
                <p:cNvGrpSpPr/>
                <p:nvPr/>
              </p:nvGrpSpPr>
              <p:grpSpPr>
                <a:xfrm>
                  <a:off x="5608006" y="1138975"/>
                  <a:ext cx="1102720" cy="446567"/>
                  <a:chOff x="6871840" y="1138975"/>
                  <a:chExt cx="1102720" cy="446567"/>
                </a:xfrm>
              </p:grpSpPr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2503E645-0017-4C43-8FED-A8AFBC519549}"/>
                      </a:ext>
                    </a:extLst>
                  </p:cNvPr>
                  <p:cNvSpPr/>
                  <p:nvPr/>
                </p:nvSpPr>
                <p:spPr>
                  <a:xfrm>
                    <a:off x="6871840" y="1138975"/>
                    <a:ext cx="551360" cy="44656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x</a:t>
                    </a:r>
                    <a:r>
                      <a:rPr lang="en-US" baseline="30000" dirty="0">
                        <a:solidFill>
                          <a:schemeClr val="tx1"/>
                        </a:solidFill>
                      </a:rPr>
                      <a:t>0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11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A7A10142-90D1-C94E-971E-64605375B472}"/>
                      </a:ext>
                    </a:extLst>
                  </p:cNvPr>
                  <p:cNvSpPr/>
                  <p:nvPr/>
                </p:nvSpPr>
                <p:spPr>
                  <a:xfrm>
                    <a:off x="7423200" y="1138975"/>
                    <a:ext cx="551360" cy="44656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x</a:t>
                    </a:r>
                    <a:r>
                      <a:rPr lang="en-US" baseline="30000" dirty="0">
                        <a:solidFill>
                          <a:schemeClr val="tx1"/>
                        </a:solidFill>
                      </a:rPr>
                      <a:t>0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12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FCF30E68-10B9-0941-938A-0AE392CD783A}"/>
                    </a:ext>
                  </a:extLst>
                </p:cNvPr>
                <p:cNvGrpSpPr/>
                <p:nvPr/>
              </p:nvGrpSpPr>
              <p:grpSpPr>
                <a:xfrm>
                  <a:off x="7993143" y="1138975"/>
                  <a:ext cx="1102720" cy="446567"/>
                  <a:chOff x="8916308" y="1138975"/>
                  <a:chExt cx="1102720" cy="446567"/>
                </a:xfrm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B5B7E603-A893-FC4B-83EA-CBAACC1704F7}"/>
                      </a:ext>
                    </a:extLst>
                  </p:cNvPr>
                  <p:cNvSpPr/>
                  <p:nvPr/>
                </p:nvSpPr>
                <p:spPr>
                  <a:xfrm>
                    <a:off x="8916308" y="1138975"/>
                    <a:ext cx="551360" cy="44656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x</a:t>
                    </a:r>
                    <a:r>
                      <a:rPr lang="en-US" baseline="30000" dirty="0">
                        <a:solidFill>
                          <a:schemeClr val="tx1"/>
                        </a:solidFill>
                      </a:rPr>
                      <a:t>0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17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079C8DA2-8116-5247-88E8-DCA4F1A61E1E}"/>
                      </a:ext>
                    </a:extLst>
                  </p:cNvPr>
                  <p:cNvSpPr/>
                  <p:nvPr/>
                </p:nvSpPr>
                <p:spPr>
                  <a:xfrm>
                    <a:off x="9467668" y="1138975"/>
                    <a:ext cx="551360" cy="44656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x</a:t>
                    </a:r>
                    <a:r>
                      <a:rPr lang="en-US" baseline="30000" dirty="0">
                        <a:solidFill>
                          <a:schemeClr val="tx1"/>
                        </a:solidFill>
                      </a:rPr>
                      <a:t>0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18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9B7443E-37BE-AC4A-B309-D146F60F6FA3}"/>
                    </a:ext>
                  </a:extLst>
                </p:cNvPr>
                <p:cNvSpPr/>
                <p:nvPr/>
              </p:nvSpPr>
              <p:spPr>
                <a:xfrm>
                  <a:off x="10378281" y="1138975"/>
                  <a:ext cx="551360" cy="44656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x</a:t>
                  </a:r>
                  <a:r>
                    <a:rPr lang="en-US" baseline="30000" dirty="0">
                      <a:solidFill>
                        <a:schemeClr val="tx1"/>
                      </a:solidFill>
                    </a:rPr>
                    <a:t>0</a:t>
                  </a:r>
                  <a:r>
                    <a:rPr lang="en-US" baseline="-25000" dirty="0">
                      <a:solidFill>
                        <a:schemeClr val="tx1"/>
                      </a:solidFill>
                    </a:rPr>
                    <a:t>23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C3EE3291-4253-1D44-899C-5CDF8E24415B}"/>
                    </a:ext>
                  </a:extLst>
                </p:cNvPr>
                <p:cNvGrpSpPr/>
                <p:nvPr/>
              </p:nvGrpSpPr>
              <p:grpSpPr>
                <a:xfrm>
                  <a:off x="1940452" y="1138975"/>
                  <a:ext cx="1282417" cy="446366"/>
                  <a:chOff x="1940452" y="1138975"/>
                  <a:chExt cx="1282417" cy="446366"/>
                </a:xfrm>
              </p:grpSpPr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CE493F40-FA40-3240-BC7C-E7A0577EA5EE}"/>
                      </a:ext>
                    </a:extLst>
                  </p:cNvPr>
                  <p:cNvCxnSpPr/>
                  <p:nvPr/>
                </p:nvCxnSpPr>
                <p:spPr>
                  <a:xfrm>
                    <a:off x="1940452" y="1138975"/>
                    <a:ext cx="1282417" cy="0"/>
                  </a:xfrm>
                  <a:prstGeom prst="line">
                    <a:avLst/>
                  </a:prstGeom>
                  <a:ln w="12700"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9BB243A2-7643-DB4D-A193-BF2CEBAC7F70}"/>
                      </a:ext>
                    </a:extLst>
                  </p:cNvPr>
                  <p:cNvCxnSpPr/>
                  <p:nvPr/>
                </p:nvCxnSpPr>
                <p:spPr>
                  <a:xfrm>
                    <a:off x="1940452" y="1585341"/>
                    <a:ext cx="1282417" cy="0"/>
                  </a:xfrm>
                  <a:prstGeom prst="line">
                    <a:avLst/>
                  </a:prstGeom>
                  <a:ln w="12700"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EC5BCA70-06CD-0D43-A909-E256ABE13F29}"/>
                    </a:ext>
                  </a:extLst>
                </p:cNvPr>
                <p:cNvGrpSpPr/>
                <p:nvPr/>
              </p:nvGrpSpPr>
              <p:grpSpPr>
                <a:xfrm>
                  <a:off x="4328293" y="1138975"/>
                  <a:ext cx="1282417" cy="446366"/>
                  <a:chOff x="1940452" y="1138975"/>
                  <a:chExt cx="1282417" cy="446366"/>
                </a:xfrm>
              </p:grpSpPr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43F4C283-08A3-C940-8E0C-66B47634F83A}"/>
                      </a:ext>
                    </a:extLst>
                  </p:cNvPr>
                  <p:cNvCxnSpPr/>
                  <p:nvPr/>
                </p:nvCxnSpPr>
                <p:spPr>
                  <a:xfrm>
                    <a:off x="1940452" y="1138975"/>
                    <a:ext cx="1282417" cy="0"/>
                  </a:xfrm>
                  <a:prstGeom prst="line">
                    <a:avLst/>
                  </a:prstGeom>
                  <a:ln w="12700"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362E09E9-8E84-764E-822C-72FCF0B4B456}"/>
                      </a:ext>
                    </a:extLst>
                  </p:cNvPr>
                  <p:cNvCxnSpPr/>
                  <p:nvPr/>
                </p:nvCxnSpPr>
                <p:spPr>
                  <a:xfrm>
                    <a:off x="1940452" y="1585341"/>
                    <a:ext cx="1282417" cy="0"/>
                  </a:xfrm>
                  <a:prstGeom prst="line">
                    <a:avLst/>
                  </a:prstGeom>
                  <a:ln w="12700"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5EC4FCF0-A7A9-684F-B811-6EF3B106094F}"/>
                    </a:ext>
                  </a:extLst>
                </p:cNvPr>
                <p:cNvGrpSpPr/>
                <p:nvPr/>
              </p:nvGrpSpPr>
              <p:grpSpPr>
                <a:xfrm>
                  <a:off x="6742136" y="1138975"/>
                  <a:ext cx="1282417" cy="446366"/>
                  <a:chOff x="1940452" y="1138975"/>
                  <a:chExt cx="1282417" cy="446366"/>
                </a:xfrm>
              </p:grpSpPr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98194C48-9AFF-3E45-AB80-266F5FF9115A}"/>
                      </a:ext>
                    </a:extLst>
                  </p:cNvPr>
                  <p:cNvCxnSpPr/>
                  <p:nvPr/>
                </p:nvCxnSpPr>
                <p:spPr>
                  <a:xfrm>
                    <a:off x="1940452" y="1138975"/>
                    <a:ext cx="1282417" cy="0"/>
                  </a:xfrm>
                  <a:prstGeom prst="line">
                    <a:avLst/>
                  </a:prstGeom>
                  <a:ln w="12700"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2662685D-A3DB-CA43-A8C4-C7E79699B446}"/>
                      </a:ext>
                    </a:extLst>
                  </p:cNvPr>
                  <p:cNvCxnSpPr/>
                  <p:nvPr/>
                </p:nvCxnSpPr>
                <p:spPr>
                  <a:xfrm>
                    <a:off x="1940452" y="1585341"/>
                    <a:ext cx="1282417" cy="0"/>
                  </a:xfrm>
                  <a:prstGeom prst="line">
                    <a:avLst/>
                  </a:prstGeom>
                  <a:ln w="12700"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0F34DE9C-7B8A-D84A-BBB3-1D4E595E6249}"/>
                    </a:ext>
                  </a:extLst>
                </p:cNvPr>
                <p:cNvGrpSpPr/>
                <p:nvPr/>
              </p:nvGrpSpPr>
              <p:grpSpPr>
                <a:xfrm>
                  <a:off x="9095864" y="1138975"/>
                  <a:ext cx="1282417" cy="446366"/>
                  <a:chOff x="1940452" y="1138975"/>
                  <a:chExt cx="1282417" cy="446366"/>
                </a:xfrm>
              </p:grpSpPr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4A11322C-0199-A745-AEC5-0D1350CA7338}"/>
                      </a:ext>
                    </a:extLst>
                  </p:cNvPr>
                  <p:cNvCxnSpPr/>
                  <p:nvPr/>
                </p:nvCxnSpPr>
                <p:spPr>
                  <a:xfrm>
                    <a:off x="1940452" y="1138975"/>
                    <a:ext cx="1282417" cy="0"/>
                  </a:xfrm>
                  <a:prstGeom prst="line">
                    <a:avLst/>
                  </a:prstGeom>
                  <a:ln w="12700"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E44A1E4D-3F39-5844-86B3-F4F987A425C6}"/>
                      </a:ext>
                    </a:extLst>
                  </p:cNvPr>
                  <p:cNvCxnSpPr/>
                  <p:nvPr/>
                </p:nvCxnSpPr>
                <p:spPr>
                  <a:xfrm>
                    <a:off x="1940452" y="1585341"/>
                    <a:ext cx="1282417" cy="0"/>
                  </a:xfrm>
                  <a:prstGeom prst="line">
                    <a:avLst/>
                  </a:prstGeom>
                  <a:ln w="12700"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F690180-8DEB-6F4A-9AA0-76074B38F432}"/>
                  </a:ext>
                </a:extLst>
              </p:cNvPr>
              <p:cNvCxnSpPr/>
              <p:nvPr/>
            </p:nvCxnSpPr>
            <p:spPr>
              <a:xfrm>
                <a:off x="5129048" y="809297"/>
                <a:ext cx="2102069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0AFE022-B051-5449-8FB6-B0E4AA0A3F17}"/>
                  </a:ext>
                </a:extLst>
              </p:cNvPr>
              <p:cNvSpPr txBox="1"/>
              <p:nvPr/>
            </p:nvSpPr>
            <p:spPr>
              <a:xfrm>
                <a:off x="7325710" y="630621"/>
                <a:ext cx="12187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  <p:sp>
            <p:nvSpPr>
              <p:cNvPr id="45" name="Left Brace 44">
                <a:extLst>
                  <a:ext uri="{FF2B5EF4-FFF2-40B4-BE49-F238E27FC236}">
                    <a16:creationId xmlns:a16="http://schemas.microsoft.com/office/drawing/2014/main" id="{134ADC5D-F912-0746-8B9F-E6FA97B125B7}"/>
                  </a:ext>
                </a:extLst>
              </p:cNvPr>
              <p:cNvSpPr/>
              <p:nvPr/>
            </p:nvSpPr>
            <p:spPr>
              <a:xfrm rot="16200000">
                <a:off x="2537587" y="576390"/>
                <a:ext cx="115613" cy="2357671"/>
              </a:xfrm>
              <a:prstGeom prst="leftBrac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Left Brace 45">
                <a:extLst>
                  <a:ext uri="{FF2B5EF4-FFF2-40B4-BE49-F238E27FC236}">
                    <a16:creationId xmlns:a16="http://schemas.microsoft.com/office/drawing/2014/main" id="{0C0918F6-275D-1947-8E7D-003301407E9F}"/>
                  </a:ext>
                </a:extLst>
              </p:cNvPr>
              <p:cNvSpPr/>
              <p:nvPr/>
            </p:nvSpPr>
            <p:spPr>
              <a:xfrm rot="16200000">
                <a:off x="4922724" y="576390"/>
                <a:ext cx="115613" cy="2357671"/>
              </a:xfrm>
              <a:prstGeom prst="leftBrac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Left Brace 46">
                <a:extLst>
                  <a:ext uri="{FF2B5EF4-FFF2-40B4-BE49-F238E27FC236}">
                    <a16:creationId xmlns:a16="http://schemas.microsoft.com/office/drawing/2014/main" id="{EEF3B543-420B-E74C-AC2C-F70B026C585B}"/>
                  </a:ext>
                </a:extLst>
              </p:cNvPr>
              <p:cNvSpPr/>
              <p:nvPr/>
            </p:nvSpPr>
            <p:spPr>
              <a:xfrm rot="16200000">
                <a:off x="7307861" y="576390"/>
                <a:ext cx="115613" cy="2357671"/>
              </a:xfrm>
              <a:prstGeom prst="leftBrac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Left Brace 47">
                <a:extLst>
                  <a:ext uri="{FF2B5EF4-FFF2-40B4-BE49-F238E27FC236}">
                    <a16:creationId xmlns:a16="http://schemas.microsoft.com/office/drawing/2014/main" id="{8817062F-E6E8-C34E-95B1-78FE01527163}"/>
                  </a:ext>
                </a:extLst>
              </p:cNvPr>
              <p:cNvSpPr/>
              <p:nvPr/>
            </p:nvSpPr>
            <p:spPr>
              <a:xfrm rot="16200000">
                <a:off x="9692999" y="576390"/>
                <a:ext cx="115613" cy="2357671"/>
              </a:xfrm>
              <a:prstGeom prst="leftBrac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C956407A-EDC5-DD42-8F3B-A587AC3BD374}"/>
                  </a:ext>
                </a:extLst>
              </p:cNvPr>
              <p:cNvSpPr/>
              <p:nvPr/>
            </p:nvSpPr>
            <p:spPr>
              <a:xfrm>
                <a:off x="2052791" y="1914400"/>
                <a:ext cx="1057738" cy="336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Average</a:t>
                </a:r>
              </a:p>
            </p:txBody>
          </p:sp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9EB87E60-93AB-5D43-B48D-13BAFF2FA577}"/>
                  </a:ext>
                </a:extLst>
              </p:cNvPr>
              <p:cNvSpPr/>
              <p:nvPr/>
            </p:nvSpPr>
            <p:spPr>
              <a:xfrm>
                <a:off x="4533232" y="1914400"/>
                <a:ext cx="1057738" cy="336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Average</a:t>
                </a:r>
              </a:p>
            </p:txBody>
          </p:sp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E593A6A3-7A4A-9B4C-9642-210290F7A343}"/>
                  </a:ext>
                </a:extLst>
              </p:cNvPr>
              <p:cNvSpPr/>
              <p:nvPr/>
            </p:nvSpPr>
            <p:spPr>
              <a:xfrm>
                <a:off x="6866529" y="1914400"/>
                <a:ext cx="1057738" cy="336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Average</a:t>
                </a:r>
              </a:p>
            </p:txBody>
          </p:sp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0EEE6D61-994E-A045-B355-14CCF8A6BA9D}"/>
                  </a:ext>
                </a:extLst>
              </p:cNvPr>
              <p:cNvSpPr/>
              <p:nvPr/>
            </p:nvSpPr>
            <p:spPr>
              <a:xfrm>
                <a:off x="9210336" y="1914400"/>
                <a:ext cx="1057738" cy="336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Average</a:t>
                </a: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6F8350F-0B73-DA4C-93A6-F3B7CCBC8D7A}"/>
                  </a:ext>
                </a:extLst>
              </p:cNvPr>
              <p:cNvCxnSpPr>
                <a:stCxn id="49" idx="2"/>
              </p:cNvCxnSpPr>
              <p:nvPr/>
            </p:nvCxnSpPr>
            <p:spPr>
              <a:xfrm flipH="1">
                <a:off x="2566626" y="2250731"/>
                <a:ext cx="0" cy="27175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D4B94321-0DD8-704D-B367-4454AB8D4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6626" y="2522483"/>
                <a:ext cx="2342258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D477727D-A94D-384A-BF11-CD93FDC5A369}"/>
                  </a:ext>
                </a:extLst>
              </p:cNvPr>
              <p:cNvGrpSpPr/>
              <p:nvPr/>
            </p:nvGrpSpPr>
            <p:grpSpPr>
              <a:xfrm>
                <a:off x="4908884" y="2250731"/>
                <a:ext cx="308009" cy="443885"/>
                <a:chOff x="4908884" y="2250731"/>
                <a:chExt cx="308009" cy="443885"/>
              </a:xfrm>
            </p:grpSpPr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6610DD66-C2B7-224B-8FB9-838DA8B17B02}"/>
                    </a:ext>
                  </a:extLst>
                </p:cNvPr>
                <p:cNvSpPr/>
                <p:nvPr/>
              </p:nvSpPr>
              <p:spPr>
                <a:xfrm>
                  <a:off x="4908884" y="2386607"/>
                  <a:ext cx="308009" cy="30800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</a:rPr>
                    <a:t>-</a:t>
                  </a:r>
                </a:p>
              </p:txBody>
            </p: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3E16D059-626E-B245-95FE-F1C0E457A349}"/>
                    </a:ext>
                  </a:extLst>
                </p:cNvPr>
                <p:cNvCxnSpPr>
                  <a:stCxn id="50" idx="2"/>
                  <a:endCxn id="66" idx="0"/>
                </p:cNvCxnSpPr>
                <p:nvPr/>
              </p:nvCxnSpPr>
              <p:spPr>
                <a:xfrm>
                  <a:off x="5062101" y="2250731"/>
                  <a:ext cx="788" cy="135876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5042E608-2364-2C49-9C5B-19D95B9BC9B0}"/>
                  </a:ext>
                </a:extLst>
              </p:cNvPr>
              <p:cNvGrpSpPr/>
              <p:nvPr/>
            </p:nvGrpSpPr>
            <p:grpSpPr>
              <a:xfrm>
                <a:off x="7224919" y="2250731"/>
                <a:ext cx="308009" cy="443885"/>
                <a:chOff x="4908884" y="2250731"/>
                <a:chExt cx="308009" cy="443885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DA0C9FEF-857A-D941-9127-6023F1E7F009}"/>
                    </a:ext>
                  </a:extLst>
                </p:cNvPr>
                <p:cNvSpPr/>
                <p:nvPr/>
              </p:nvSpPr>
              <p:spPr>
                <a:xfrm>
                  <a:off x="4908884" y="2386607"/>
                  <a:ext cx="308009" cy="30800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</a:rPr>
                    <a:t>-</a:t>
                  </a:r>
                </a:p>
              </p:txBody>
            </p: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B4B184C2-1E97-D749-8817-ADADCFF04F6B}"/>
                    </a:ext>
                  </a:extLst>
                </p:cNvPr>
                <p:cNvCxnSpPr>
                  <a:endCxn id="73" idx="0"/>
                </p:cNvCxnSpPr>
                <p:nvPr/>
              </p:nvCxnSpPr>
              <p:spPr>
                <a:xfrm>
                  <a:off x="5062101" y="2250731"/>
                  <a:ext cx="788" cy="135876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5C3F15DA-48FB-0C43-9D4B-0CAE33F12970}"/>
                  </a:ext>
                </a:extLst>
              </p:cNvPr>
              <p:cNvGrpSpPr/>
              <p:nvPr/>
            </p:nvGrpSpPr>
            <p:grpSpPr>
              <a:xfrm>
                <a:off x="9596800" y="2250731"/>
                <a:ext cx="308009" cy="443885"/>
                <a:chOff x="4908884" y="2250731"/>
                <a:chExt cx="308009" cy="443885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99014A85-8EEB-0349-A294-F4FB105278F9}"/>
                    </a:ext>
                  </a:extLst>
                </p:cNvPr>
                <p:cNvSpPr/>
                <p:nvPr/>
              </p:nvSpPr>
              <p:spPr>
                <a:xfrm>
                  <a:off x="4908884" y="2386607"/>
                  <a:ext cx="308009" cy="30800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</a:rPr>
                    <a:t>-</a:t>
                  </a:r>
                </a:p>
              </p:txBody>
            </p: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5F5FD269-ABB9-3347-A85F-1D62E2B632F6}"/>
                    </a:ext>
                  </a:extLst>
                </p:cNvPr>
                <p:cNvCxnSpPr>
                  <a:endCxn id="76" idx="0"/>
                </p:cNvCxnSpPr>
                <p:nvPr/>
              </p:nvCxnSpPr>
              <p:spPr>
                <a:xfrm>
                  <a:off x="5062101" y="2250731"/>
                  <a:ext cx="788" cy="135876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0053187-F2F7-164B-9797-C0B5D9374F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375" y="2522483"/>
                <a:ext cx="1847544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1F805487-ADDE-EE49-BA45-C65806BFBC81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>
                <a:off x="7730197" y="2522483"/>
                <a:ext cx="1866603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81749B2F-7765-6D40-8E9F-239B81E50994}"/>
                  </a:ext>
                </a:extLst>
              </p:cNvPr>
              <p:cNvGrpSpPr/>
              <p:nvPr/>
            </p:nvGrpSpPr>
            <p:grpSpPr>
              <a:xfrm>
                <a:off x="4533232" y="2906219"/>
                <a:ext cx="5914271" cy="446567"/>
                <a:chOff x="4533232" y="2906219"/>
                <a:chExt cx="5914271" cy="44656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Rectangle 81">
                      <a:extLst>
                        <a:ext uri="{FF2B5EF4-FFF2-40B4-BE49-F238E27FC236}">
                          <a16:creationId xmlns:a16="http://schemas.microsoft.com/office/drawing/2014/main" id="{EC09B5F5-5FEA-CA47-AB9A-0A4FB18DF0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3232" y="2906219"/>
                      <a:ext cx="1971038" cy="446567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2" name="Rectangle 81">
                      <a:extLst>
                        <a:ext uri="{FF2B5EF4-FFF2-40B4-BE49-F238E27FC236}">
                          <a16:creationId xmlns:a16="http://schemas.microsoft.com/office/drawing/2014/main" id="{EC09B5F5-5FEA-CA47-AB9A-0A4FB18DF0A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33232" y="2906219"/>
                      <a:ext cx="1971038" cy="44656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Rectangle 86">
                      <a:extLst>
                        <a:ext uri="{FF2B5EF4-FFF2-40B4-BE49-F238E27FC236}">
                          <a16:creationId xmlns:a16="http://schemas.microsoft.com/office/drawing/2014/main" id="{0399F2CF-9ECA-8B43-88B0-CEF748E260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05427" y="2906219"/>
                      <a:ext cx="1971038" cy="446567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7" name="Rectangle 86">
                      <a:extLst>
                        <a:ext uri="{FF2B5EF4-FFF2-40B4-BE49-F238E27FC236}">
                          <a16:creationId xmlns:a16="http://schemas.microsoft.com/office/drawing/2014/main" id="{0399F2CF-9ECA-8B43-88B0-CEF748E2602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05427" y="2906219"/>
                      <a:ext cx="1971038" cy="44656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>
                      <a:extLst>
                        <a:ext uri="{FF2B5EF4-FFF2-40B4-BE49-F238E27FC236}">
                          <a16:creationId xmlns:a16="http://schemas.microsoft.com/office/drawing/2014/main" id="{83A348D2-0DFC-2740-B1FC-EB287F2BC0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76465" y="2906219"/>
                      <a:ext cx="1971038" cy="446567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8" name="Rectangle 87">
                      <a:extLst>
                        <a:ext uri="{FF2B5EF4-FFF2-40B4-BE49-F238E27FC236}">
                          <a16:creationId xmlns:a16="http://schemas.microsoft.com/office/drawing/2014/main" id="{83A348D2-0DFC-2740-B1FC-EB287F2BC0A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76465" y="2906219"/>
                      <a:ext cx="1971038" cy="44656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C065E68A-9DC8-ED4C-9536-594F4ECE450A}"/>
                  </a:ext>
                </a:extLst>
              </p:cNvPr>
              <p:cNvCxnSpPr>
                <a:stCxn id="66" idx="4"/>
              </p:cNvCxnSpPr>
              <p:nvPr/>
            </p:nvCxnSpPr>
            <p:spPr>
              <a:xfrm flipH="1">
                <a:off x="5062101" y="2694616"/>
                <a:ext cx="788" cy="21026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040AFCFD-498B-C142-8195-A30003BDC78E}"/>
                  </a:ext>
                </a:extLst>
              </p:cNvPr>
              <p:cNvCxnSpPr/>
              <p:nvPr/>
            </p:nvCxnSpPr>
            <p:spPr>
              <a:xfrm flipH="1">
                <a:off x="7377129" y="2694616"/>
                <a:ext cx="788" cy="21026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265D4ED0-4690-904C-B1E9-1B6E098875F8}"/>
                  </a:ext>
                </a:extLst>
              </p:cNvPr>
              <p:cNvCxnSpPr/>
              <p:nvPr/>
            </p:nvCxnSpPr>
            <p:spPr>
              <a:xfrm flipH="1">
                <a:off x="9757472" y="2694616"/>
                <a:ext cx="788" cy="21026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1B39DCF-8571-BE41-B9A6-9E235921A039}"/>
                </a:ext>
              </a:extLst>
            </p:cNvPr>
            <p:cNvCxnSpPr/>
            <p:nvPr/>
          </p:nvCxnSpPr>
          <p:spPr>
            <a:xfrm flipV="1">
              <a:off x="5384409" y="2250731"/>
              <a:ext cx="0" cy="2717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971FF5F-6ADC-0D46-808D-B1E9AB4B7AF5}"/>
                </a:ext>
              </a:extLst>
            </p:cNvPr>
            <p:cNvCxnSpPr/>
            <p:nvPr/>
          </p:nvCxnSpPr>
          <p:spPr>
            <a:xfrm flipV="1">
              <a:off x="7733714" y="2250731"/>
              <a:ext cx="0" cy="2717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238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0C7B6-6467-334A-9C18-7DBE797B6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620" y="-256540"/>
            <a:ext cx="4356100" cy="4533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1EFCCD-326A-D841-B64F-D03E5C0B5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6720" y="-256540"/>
            <a:ext cx="4356100" cy="45339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CB67ED72-6315-324C-8FF1-EFD6BDD77F31}"/>
              </a:ext>
            </a:extLst>
          </p:cNvPr>
          <p:cNvGrpSpPr/>
          <p:nvPr/>
        </p:nvGrpSpPr>
        <p:grpSpPr>
          <a:xfrm>
            <a:off x="27943" y="4344670"/>
            <a:ext cx="13104877" cy="4533900"/>
            <a:chOff x="27943" y="4344670"/>
            <a:chExt cx="13104877" cy="45339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4800B66-9A91-EA41-B385-BD67FD767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943" y="4344670"/>
              <a:ext cx="4318000" cy="45339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563A37D-09BF-9449-89BD-8148E095C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3615" y="4344670"/>
              <a:ext cx="4356100" cy="45339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5A97207-DC0D-CE4B-B328-2FC8B96EA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76720" y="4344670"/>
              <a:ext cx="4356100" cy="45339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E23CD29-712C-874D-8162-C24AC4E870C6}"/>
              </a:ext>
            </a:extLst>
          </p:cNvPr>
          <p:cNvGrpSpPr/>
          <p:nvPr/>
        </p:nvGrpSpPr>
        <p:grpSpPr>
          <a:xfrm>
            <a:off x="8893" y="8945880"/>
            <a:ext cx="13123927" cy="4533900"/>
            <a:chOff x="8893" y="8641080"/>
            <a:chExt cx="13123927" cy="45339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4A72278-6A2E-4F41-ACE3-CC7EBE720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93" y="8641080"/>
              <a:ext cx="4356100" cy="45339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4BBC234-FDE3-5D4D-90E2-6AB0E27E7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63615" y="8641080"/>
              <a:ext cx="4356100" cy="45339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0463E82-20D9-1E49-98F8-F0C575597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776720" y="8641080"/>
              <a:ext cx="4356100" cy="4533900"/>
            </a:xfrm>
            <a:prstGeom prst="rect">
              <a:avLst/>
            </a:prstGeom>
          </p:spPr>
        </p:pic>
      </p:grpSp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5F871099-545D-2C4D-9D66-0BA7DA159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/>
          <a:stretch>
            <a:fillRect/>
          </a:stretch>
        </p:blipFill>
        <p:spPr>
          <a:xfrm>
            <a:off x="165246" y="-165259"/>
            <a:ext cx="4180697" cy="4351338"/>
          </a:xfrm>
        </p:spPr>
      </p:pic>
    </p:spTree>
    <p:extLst>
      <p:ext uri="{BB962C8B-B14F-4D97-AF65-F5344CB8AC3E}">
        <p14:creationId xmlns:p14="http://schemas.microsoft.com/office/powerpoint/2010/main" val="74060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2919</TotalTime>
  <Words>90</Words>
  <Application>Microsoft Macintosh PowerPoint</Application>
  <PresentationFormat>Widescreen</PresentationFormat>
  <Paragraphs>45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21</cp:revision>
  <dcterms:created xsi:type="dcterms:W3CDTF">2018-03-26T08:55:17Z</dcterms:created>
  <dcterms:modified xsi:type="dcterms:W3CDTF">2018-07-16T16:23:15Z</dcterms:modified>
</cp:coreProperties>
</file>