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9" r:id="rId3"/>
    <p:sldId id="270" r:id="rId4"/>
    <p:sldId id="260" r:id="rId5"/>
    <p:sldId id="261" r:id="rId6"/>
    <p:sldId id="264" r:id="rId7"/>
    <p:sldId id="266" r:id="rId8"/>
    <p:sldId id="258" r:id="rId9"/>
    <p:sldId id="268" r:id="rId10"/>
    <p:sldId id="269" r:id="rId11"/>
    <p:sldId id="257" r:id="rId1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Estilo medio 3 - Énfasis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2176" y="-1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A5ADDF-EE45-434B-8790-EB957D8D176F}" type="datetimeFigureOut">
              <a:rPr lang="es-ES" smtClean="0"/>
              <a:t>21/03/14</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545BA0-68BD-4B2F-90ED-3F596FDCE1BB}" type="slidenum">
              <a:rPr lang="es-ES" smtClean="0"/>
              <a:t>‹Nr.›</a:t>
            </a:fld>
            <a:endParaRPr lang="es-ES"/>
          </a:p>
        </p:txBody>
      </p:sp>
    </p:spTree>
    <p:extLst>
      <p:ext uri="{BB962C8B-B14F-4D97-AF65-F5344CB8AC3E}">
        <p14:creationId xmlns:p14="http://schemas.microsoft.com/office/powerpoint/2010/main" val="3481771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78545BA0-68BD-4B2F-90ED-3F596FDCE1BB}" type="slidenum">
              <a:rPr lang="es-ES" smtClean="0"/>
              <a:t>2</a:t>
            </a:fld>
            <a:endParaRPr lang="es-ES"/>
          </a:p>
        </p:txBody>
      </p:sp>
    </p:spTree>
    <p:extLst>
      <p:ext uri="{BB962C8B-B14F-4D97-AF65-F5344CB8AC3E}">
        <p14:creationId xmlns:p14="http://schemas.microsoft.com/office/powerpoint/2010/main" val="3052168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78545BA0-68BD-4B2F-90ED-3F596FDCE1BB}" type="slidenum">
              <a:rPr lang="es-ES" smtClean="0"/>
              <a:t>3</a:t>
            </a:fld>
            <a:endParaRPr lang="es-ES"/>
          </a:p>
        </p:txBody>
      </p:sp>
    </p:spTree>
    <p:extLst>
      <p:ext uri="{BB962C8B-B14F-4D97-AF65-F5344CB8AC3E}">
        <p14:creationId xmlns:p14="http://schemas.microsoft.com/office/powerpoint/2010/main" val="3052168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8545BA0-68BD-4B2F-90ED-3F596FDCE1BB}" type="slidenum">
              <a:rPr lang="es-ES" smtClean="0"/>
              <a:t>5</a:t>
            </a:fld>
            <a:endParaRPr lang="es-ES"/>
          </a:p>
        </p:txBody>
      </p:sp>
    </p:spTree>
    <p:extLst>
      <p:ext uri="{BB962C8B-B14F-4D97-AF65-F5344CB8AC3E}">
        <p14:creationId xmlns:p14="http://schemas.microsoft.com/office/powerpoint/2010/main" val="453314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F6BC7370-4B98-4EA9-A1E4-356FECA0C90F}" type="datetime1">
              <a:rPr lang="es-ES" smtClean="0"/>
              <a:t>21/03/14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55036F2-D004-4E9A-A1B6-DB4C862ECDD1}" type="slidenum">
              <a:rPr lang="es-ES" smtClean="0"/>
              <a:t>‹Nr.›</a:t>
            </a:fld>
            <a:endParaRPr lang="es-ES"/>
          </a:p>
        </p:txBody>
      </p:sp>
    </p:spTree>
    <p:extLst>
      <p:ext uri="{BB962C8B-B14F-4D97-AF65-F5344CB8AC3E}">
        <p14:creationId xmlns:p14="http://schemas.microsoft.com/office/powerpoint/2010/main" val="3201410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A5CC8648-6391-474A-B466-CF0385B9A392}" type="datetime1">
              <a:rPr lang="es-ES" smtClean="0"/>
              <a:t>21/03/14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55036F2-D004-4E9A-A1B6-DB4C862ECDD1}" type="slidenum">
              <a:rPr lang="es-ES" smtClean="0"/>
              <a:t>‹Nr.›</a:t>
            </a:fld>
            <a:endParaRPr lang="es-ES"/>
          </a:p>
        </p:txBody>
      </p:sp>
    </p:spTree>
    <p:extLst>
      <p:ext uri="{BB962C8B-B14F-4D97-AF65-F5344CB8AC3E}">
        <p14:creationId xmlns:p14="http://schemas.microsoft.com/office/powerpoint/2010/main" val="2618534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4434EAF5-F41C-4714-85FA-94E9CB1BAE7B}" type="datetime1">
              <a:rPr lang="es-ES" smtClean="0"/>
              <a:t>21/03/14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55036F2-D004-4E9A-A1B6-DB4C862ECDD1}" type="slidenum">
              <a:rPr lang="es-ES" smtClean="0"/>
              <a:t>‹Nr.›</a:t>
            </a:fld>
            <a:endParaRPr lang="es-ES"/>
          </a:p>
        </p:txBody>
      </p:sp>
    </p:spTree>
    <p:extLst>
      <p:ext uri="{BB962C8B-B14F-4D97-AF65-F5344CB8AC3E}">
        <p14:creationId xmlns:p14="http://schemas.microsoft.com/office/powerpoint/2010/main" val="4237611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E086AF68-E616-480C-8AF6-9836335ED07A}" type="datetime1">
              <a:rPr lang="es-ES" smtClean="0"/>
              <a:t>21/03/14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55036F2-D004-4E9A-A1B6-DB4C862ECDD1}" type="slidenum">
              <a:rPr lang="es-ES" smtClean="0"/>
              <a:t>‹Nr.›</a:t>
            </a:fld>
            <a:endParaRPr lang="es-ES"/>
          </a:p>
        </p:txBody>
      </p:sp>
    </p:spTree>
    <p:extLst>
      <p:ext uri="{BB962C8B-B14F-4D97-AF65-F5344CB8AC3E}">
        <p14:creationId xmlns:p14="http://schemas.microsoft.com/office/powerpoint/2010/main" val="2589713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386BA1AF-89CB-4298-B614-8A16D8CCB40D}" type="datetime1">
              <a:rPr lang="es-ES" smtClean="0"/>
              <a:t>21/03/14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55036F2-D004-4E9A-A1B6-DB4C862ECDD1}" type="slidenum">
              <a:rPr lang="es-ES" smtClean="0"/>
              <a:t>‹Nr.›</a:t>
            </a:fld>
            <a:endParaRPr lang="es-ES"/>
          </a:p>
        </p:txBody>
      </p:sp>
    </p:spTree>
    <p:extLst>
      <p:ext uri="{BB962C8B-B14F-4D97-AF65-F5344CB8AC3E}">
        <p14:creationId xmlns:p14="http://schemas.microsoft.com/office/powerpoint/2010/main" val="2532945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D1B878D5-4DBC-4CD4-8377-DE5FCF3FA215}" type="datetime1">
              <a:rPr lang="es-ES" smtClean="0"/>
              <a:t>21/03/14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B55036F2-D004-4E9A-A1B6-DB4C862ECDD1}" type="slidenum">
              <a:rPr lang="es-ES" smtClean="0"/>
              <a:t>‹Nr.›</a:t>
            </a:fld>
            <a:endParaRPr lang="es-ES"/>
          </a:p>
        </p:txBody>
      </p:sp>
    </p:spTree>
    <p:extLst>
      <p:ext uri="{BB962C8B-B14F-4D97-AF65-F5344CB8AC3E}">
        <p14:creationId xmlns:p14="http://schemas.microsoft.com/office/powerpoint/2010/main" val="506138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BFF57B50-A9F2-4628-A6F8-0574FAC4ABC7}" type="datetime1">
              <a:rPr lang="es-ES" smtClean="0"/>
              <a:t>21/03/14</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B55036F2-D004-4E9A-A1B6-DB4C862ECDD1}" type="slidenum">
              <a:rPr lang="es-ES" smtClean="0"/>
              <a:t>‹Nr.›</a:t>
            </a:fld>
            <a:endParaRPr lang="es-ES"/>
          </a:p>
        </p:txBody>
      </p:sp>
    </p:spTree>
    <p:extLst>
      <p:ext uri="{BB962C8B-B14F-4D97-AF65-F5344CB8AC3E}">
        <p14:creationId xmlns:p14="http://schemas.microsoft.com/office/powerpoint/2010/main" val="3693891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CE36B380-2354-4592-BC02-5D9D0B97707E}" type="datetime1">
              <a:rPr lang="es-ES" smtClean="0"/>
              <a:t>21/03/14</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B55036F2-D004-4E9A-A1B6-DB4C862ECDD1}" type="slidenum">
              <a:rPr lang="es-ES" smtClean="0"/>
              <a:t>‹Nr.›</a:t>
            </a:fld>
            <a:endParaRPr lang="es-ES"/>
          </a:p>
        </p:txBody>
      </p:sp>
    </p:spTree>
    <p:extLst>
      <p:ext uri="{BB962C8B-B14F-4D97-AF65-F5344CB8AC3E}">
        <p14:creationId xmlns:p14="http://schemas.microsoft.com/office/powerpoint/2010/main" val="3447900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8CD553A-7533-48C7-964F-1D0275FDBCD6}" type="datetime1">
              <a:rPr lang="es-ES" smtClean="0"/>
              <a:t>21/03/14</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B55036F2-D004-4E9A-A1B6-DB4C862ECDD1}" type="slidenum">
              <a:rPr lang="es-ES" smtClean="0"/>
              <a:t>‹Nr.›</a:t>
            </a:fld>
            <a:endParaRPr lang="es-ES"/>
          </a:p>
        </p:txBody>
      </p:sp>
    </p:spTree>
    <p:extLst>
      <p:ext uri="{BB962C8B-B14F-4D97-AF65-F5344CB8AC3E}">
        <p14:creationId xmlns:p14="http://schemas.microsoft.com/office/powerpoint/2010/main" val="207658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CB21CEA-EE3B-4D95-8E89-8FF5C377C38F}" type="datetime1">
              <a:rPr lang="es-ES" smtClean="0"/>
              <a:t>21/03/14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B55036F2-D004-4E9A-A1B6-DB4C862ECDD1}" type="slidenum">
              <a:rPr lang="es-ES" smtClean="0"/>
              <a:t>‹Nr.›</a:t>
            </a:fld>
            <a:endParaRPr lang="es-ES"/>
          </a:p>
        </p:txBody>
      </p:sp>
    </p:spTree>
    <p:extLst>
      <p:ext uri="{BB962C8B-B14F-4D97-AF65-F5344CB8AC3E}">
        <p14:creationId xmlns:p14="http://schemas.microsoft.com/office/powerpoint/2010/main" val="2118258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8427D57-8845-4AB7-A764-0F6BEA4C0DE9}" type="datetime1">
              <a:rPr lang="es-ES" smtClean="0"/>
              <a:t>21/03/14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B55036F2-D004-4E9A-A1B6-DB4C862ECDD1}" type="slidenum">
              <a:rPr lang="es-ES" smtClean="0"/>
              <a:t>‹Nr.›</a:t>
            </a:fld>
            <a:endParaRPr lang="es-ES"/>
          </a:p>
        </p:txBody>
      </p:sp>
    </p:spTree>
    <p:extLst>
      <p:ext uri="{BB962C8B-B14F-4D97-AF65-F5344CB8AC3E}">
        <p14:creationId xmlns:p14="http://schemas.microsoft.com/office/powerpoint/2010/main" val="24724348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47BEEF-5CA7-401B-8778-DC26DF5A44FC}" type="datetime1">
              <a:rPr lang="es-ES" smtClean="0"/>
              <a:t>21/03/14</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5036F2-D004-4E9A-A1B6-DB4C862ECDD1}" type="slidenum">
              <a:rPr lang="es-ES" smtClean="0"/>
              <a:t>‹Nr.›</a:t>
            </a:fld>
            <a:endParaRPr lang="es-ES"/>
          </a:p>
        </p:txBody>
      </p:sp>
    </p:spTree>
    <p:extLst>
      <p:ext uri="{BB962C8B-B14F-4D97-AF65-F5344CB8AC3E}">
        <p14:creationId xmlns:p14="http://schemas.microsoft.com/office/powerpoint/2010/main" val="2204978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2856"/>
            <a:ext cx="7772400" cy="1470025"/>
          </a:xfrm>
        </p:spPr>
        <p:txBody>
          <a:bodyPr>
            <a:normAutofit/>
          </a:bodyPr>
          <a:lstStyle/>
          <a:p>
            <a:r>
              <a:rPr lang="es-ES" sz="6000" dirty="0" smtClean="0">
                <a:latin typeface="Arial" panose="020B0604020202020204" pitchFamily="34" charset="0"/>
                <a:cs typeface="Arial" panose="020B0604020202020204" pitchFamily="34" charset="0"/>
              </a:rPr>
              <a:t>MIND TRAINER JR.</a:t>
            </a:r>
            <a:endParaRPr lang="es-ES" sz="6000" dirty="0">
              <a:latin typeface="Arial" panose="020B0604020202020204" pitchFamily="34" charset="0"/>
              <a:cs typeface="Arial" panose="020B0604020202020204" pitchFamily="34" charset="0"/>
            </a:endParaRPr>
          </a:p>
        </p:txBody>
      </p:sp>
      <p:sp>
        <p:nvSpPr>
          <p:cNvPr id="5" name="4 CuadroTexto"/>
          <p:cNvSpPr txBox="1"/>
          <p:nvPr/>
        </p:nvSpPr>
        <p:spPr>
          <a:xfrm>
            <a:off x="5436096" y="5301208"/>
            <a:ext cx="2738159" cy="646331"/>
          </a:xfrm>
          <a:prstGeom prst="rect">
            <a:avLst/>
          </a:prstGeom>
          <a:noFill/>
        </p:spPr>
        <p:txBody>
          <a:bodyPr wrap="square" rtlCol="0">
            <a:spAutoFit/>
          </a:bodyPr>
          <a:lstStyle/>
          <a:p>
            <a:r>
              <a:rPr lang="es-ES" dirty="0" smtClean="0">
                <a:latin typeface="Arial" panose="020B0604020202020204" pitchFamily="34" charset="0"/>
                <a:cs typeface="Arial" panose="020B0604020202020204" pitchFamily="34" charset="0"/>
              </a:rPr>
              <a:t>Hugo </a:t>
            </a:r>
            <a:r>
              <a:rPr lang="es-ES" dirty="0" err="1" smtClean="0">
                <a:latin typeface="Arial" panose="020B0604020202020204" pitchFamily="34" charset="0"/>
                <a:cs typeface="Arial" panose="020B0604020202020204" pitchFamily="34" charset="0"/>
              </a:rPr>
              <a:t>Moragues</a:t>
            </a:r>
            <a:r>
              <a:rPr lang="es-ES" dirty="0" smtClean="0">
                <a:latin typeface="Arial" panose="020B0604020202020204" pitchFamily="34" charset="0"/>
                <a:cs typeface="Arial" panose="020B0604020202020204" pitchFamily="34" charset="0"/>
              </a:rPr>
              <a:t> Valencia</a:t>
            </a:r>
          </a:p>
          <a:p>
            <a:r>
              <a:rPr lang="es-ES" dirty="0" smtClean="0">
                <a:latin typeface="Arial" panose="020B0604020202020204" pitchFamily="34" charset="0"/>
                <a:cs typeface="Arial" panose="020B0604020202020204" pitchFamily="34" charset="0"/>
              </a:rPr>
              <a:t>David </a:t>
            </a:r>
            <a:r>
              <a:rPr lang="es-ES" dirty="0" err="1" smtClean="0">
                <a:latin typeface="Arial" panose="020B0604020202020204" pitchFamily="34" charset="0"/>
                <a:cs typeface="Arial" panose="020B0604020202020204" pitchFamily="34" charset="0"/>
              </a:rPr>
              <a:t>Cabot</a:t>
            </a:r>
            <a:r>
              <a:rPr lang="es-ES" dirty="0" smtClean="0">
                <a:latin typeface="Arial" panose="020B0604020202020204" pitchFamily="34" charset="0"/>
                <a:cs typeface="Arial" panose="020B0604020202020204" pitchFamily="34" charset="0"/>
              </a:rPr>
              <a:t> </a:t>
            </a:r>
            <a:r>
              <a:rPr lang="es-ES" dirty="0" err="1" smtClean="0">
                <a:latin typeface="Arial" panose="020B0604020202020204" pitchFamily="34" charset="0"/>
                <a:cs typeface="Arial" panose="020B0604020202020204" pitchFamily="34" charset="0"/>
              </a:rPr>
              <a:t>Janssen</a:t>
            </a:r>
            <a:endParaRPr lang="es-ES" dirty="0">
              <a:latin typeface="Arial" panose="020B0604020202020204" pitchFamily="34" charset="0"/>
              <a:cs typeface="Arial" panose="020B0604020202020204" pitchFamily="34" charset="0"/>
            </a:endParaRPr>
          </a:p>
        </p:txBody>
      </p:sp>
      <p:sp>
        <p:nvSpPr>
          <p:cNvPr id="6" name="5 Marcador de número de diapositiva"/>
          <p:cNvSpPr>
            <a:spLocks noGrp="1"/>
          </p:cNvSpPr>
          <p:nvPr>
            <p:ph type="sldNum" sz="quarter" idx="12"/>
          </p:nvPr>
        </p:nvSpPr>
        <p:spPr/>
        <p:txBody>
          <a:bodyPr/>
          <a:lstStyle/>
          <a:p>
            <a:fld id="{B55036F2-D004-4E9A-A1B6-DB4C862ECDD1}" type="slidenum">
              <a:rPr lang="es-ES" smtClean="0"/>
              <a:t>1</a:t>
            </a:fld>
            <a:endParaRPr lang="es-ES"/>
          </a:p>
        </p:txBody>
      </p:sp>
    </p:spTree>
    <p:extLst>
      <p:ext uri="{BB962C8B-B14F-4D97-AF65-F5344CB8AC3E}">
        <p14:creationId xmlns:p14="http://schemas.microsoft.com/office/powerpoint/2010/main" val="436518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p:txBody>
          <a:bodyPr/>
          <a:lstStyle/>
          <a:p>
            <a:r>
              <a:rPr lang="es-ES" dirty="0" smtClean="0">
                <a:latin typeface="Arial" panose="020B0604020202020204" pitchFamily="34" charset="0"/>
                <a:cs typeface="Arial" panose="020B0604020202020204" pitchFamily="34" charset="0"/>
              </a:rPr>
              <a:t>SUPER SPEED COLOR</a:t>
            </a:r>
            <a:endParaRPr lang="es-ES" dirty="0">
              <a:latin typeface="Arial" panose="020B0604020202020204" pitchFamily="34" charset="0"/>
              <a:cs typeface="Arial" panose="020B0604020202020204" pitchFamily="34" charset="0"/>
            </a:endParaRPr>
          </a:p>
        </p:txBody>
      </p:sp>
      <p:pic>
        <p:nvPicPr>
          <p:cNvPr id="9" name="8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80112" y="2132856"/>
            <a:ext cx="2257425" cy="2028825"/>
          </a:xfrm>
        </p:spPr>
      </p:pic>
      <p:sp>
        <p:nvSpPr>
          <p:cNvPr id="5" name="4 Marcador de número de diapositiva"/>
          <p:cNvSpPr>
            <a:spLocks noGrp="1"/>
          </p:cNvSpPr>
          <p:nvPr>
            <p:ph type="sldNum" sz="quarter" idx="12"/>
          </p:nvPr>
        </p:nvSpPr>
        <p:spPr/>
        <p:txBody>
          <a:bodyPr/>
          <a:lstStyle/>
          <a:p>
            <a:fld id="{B55036F2-D004-4E9A-A1B6-DB4C862ECDD1}" type="slidenum">
              <a:rPr lang="es-ES" smtClean="0"/>
              <a:t>10</a:t>
            </a:fld>
            <a:endParaRPr lang="es-ES"/>
          </a:p>
        </p:txBody>
      </p:sp>
      <p:sp>
        <p:nvSpPr>
          <p:cNvPr id="10" name="9 CuadroTexto"/>
          <p:cNvSpPr txBox="1"/>
          <p:nvPr/>
        </p:nvSpPr>
        <p:spPr>
          <a:xfrm>
            <a:off x="1331640" y="2276872"/>
            <a:ext cx="3024336" cy="1477328"/>
          </a:xfrm>
          <a:prstGeom prst="rect">
            <a:avLst/>
          </a:prstGeom>
          <a:noFill/>
        </p:spPr>
        <p:txBody>
          <a:bodyPr wrap="square" rtlCol="0">
            <a:spAutoFit/>
          </a:bodyPr>
          <a:lstStyle/>
          <a:p>
            <a:pPr marL="285750" indent="-285750">
              <a:buFont typeface="Arial" panose="020B0604020202020204" pitchFamily="34" charset="0"/>
              <a:buChar char="•"/>
            </a:pPr>
            <a:r>
              <a:rPr lang="es-ES" dirty="0" smtClean="0"/>
              <a:t>Se reproduce una secuencia visual de colores que debe repetirse en el mismo orden para avanzar en la dificultad de juego.</a:t>
            </a:r>
            <a:endParaRPr lang="es-ES" dirty="0"/>
          </a:p>
        </p:txBody>
      </p:sp>
    </p:spTree>
    <p:extLst>
      <p:ext uri="{BB962C8B-B14F-4D97-AF65-F5344CB8AC3E}">
        <p14:creationId xmlns:p14="http://schemas.microsoft.com/office/powerpoint/2010/main" val="1095305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859216" cy="706090"/>
          </a:xfrm>
        </p:spPr>
        <p:txBody>
          <a:bodyPr>
            <a:normAutofit fontScale="90000"/>
          </a:bodyPr>
          <a:lstStyle/>
          <a:p>
            <a:r>
              <a:rPr lang="es-ES" dirty="0" smtClean="0"/>
              <a:t>PLANNING</a:t>
            </a:r>
            <a:endParaRPr lang="es-ES" dirty="0"/>
          </a:p>
        </p:txBody>
      </p:sp>
      <p:graphicFrame>
        <p:nvGraphicFramePr>
          <p:cNvPr id="9" name="8 Marcador de contenido"/>
          <p:cNvGraphicFramePr>
            <a:graphicFrameLocks noGrp="1"/>
          </p:cNvGraphicFramePr>
          <p:nvPr>
            <p:ph idx="1"/>
            <p:extLst>
              <p:ext uri="{D42A27DB-BD31-4B8C-83A1-F6EECF244321}">
                <p14:modId xmlns:p14="http://schemas.microsoft.com/office/powerpoint/2010/main" val="2599181691"/>
              </p:ext>
            </p:extLst>
          </p:nvPr>
        </p:nvGraphicFramePr>
        <p:xfrm>
          <a:off x="539552" y="1124744"/>
          <a:ext cx="8229600" cy="7670800"/>
        </p:xfrm>
        <a:graphic>
          <a:graphicData uri="http://schemas.openxmlformats.org/drawingml/2006/table">
            <a:tbl>
              <a:tblPr firstRow="1" bandRow="1">
                <a:tableStyleId>{0505E3EF-67EA-436B-97B2-0124C06EBD24}</a:tableStyleId>
              </a:tblPr>
              <a:tblGrid>
                <a:gridCol w="936104"/>
                <a:gridCol w="3096344"/>
                <a:gridCol w="4197152"/>
              </a:tblGrid>
              <a:tr h="216024">
                <a:tc>
                  <a:txBody>
                    <a:bodyPr/>
                    <a:lstStyle/>
                    <a:p>
                      <a:pPr algn="ctr"/>
                      <a:r>
                        <a:rPr lang="es-ES" dirty="0" smtClean="0"/>
                        <a:t>FECHA</a:t>
                      </a:r>
                      <a:endParaRPr lang="es-ES" dirty="0"/>
                    </a:p>
                  </a:txBody>
                  <a:tcPr/>
                </a:tc>
                <a:tc>
                  <a:txBody>
                    <a:bodyPr/>
                    <a:lstStyle/>
                    <a:p>
                      <a:endParaRPr lang="es-ES" dirty="0"/>
                    </a:p>
                  </a:txBody>
                  <a:tcPr/>
                </a:tc>
                <a:tc>
                  <a:txBody>
                    <a:bodyPr/>
                    <a:lstStyle/>
                    <a:p>
                      <a:endParaRPr lang="es-ES"/>
                    </a:p>
                  </a:txBody>
                  <a:tcPr/>
                </a:tc>
              </a:tr>
              <a:tr h="138296">
                <a:tc>
                  <a:txBody>
                    <a:bodyPr/>
                    <a:lstStyle/>
                    <a:p>
                      <a:pPr algn="ctr"/>
                      <a:r>
                        <a:rPr lang="es-ES" dirty="0" smtClean="0"/>
                        <a:t>25/03</a:t>
                      </a:r>
                      <a:endParaRPr lang="es-ES" dirty="0"/>
                    </a:p>
                  </a:txBody>
                  <a:tcPr/>
                </a:tc>
                <a:tc>
                  <a:txBody>
                    <a:bodyPr/>
                    <a:lstStyle/>
                    <a:p>
                      <a:r>
                        <a:rPr lang="es-ES" dirty="0" smtClean="0"/>
                        <a:t>INICIO FASE DE DESARROLLO</a:t>
                      </a:r>
                      <a:endParaRPr lang="es-ES" dirty="0"/>
                    </a:p>
                  </a:txBody>
                  <a:tcPr/>
                </a:tc>
                <a:tc>
                  <a:txBody>
                    <a:bodyPr/>
                    <a:lstStyle/>
                    <a:p>
                      <a:r>
                        <a:rPr lang="es-ES" dirty="0" smtClean="0"/>
                        <a:t>PSEUDOCÓDIGO</a:t>
                      </a:r>
                      <a:endParaRPr lang="es-ES" dirty="0"/>
                    </a:p>
                  </a:txBody>
                  <a:tcPr/>
                </a:tc>
              </a:tr>
              <a:tr h="0">
                <a:tc>
                  <a:txBody>
                    <a:bodyPr/>
                    <a:lstStyle/>
                    <a:p>
                      <a:pPr algn="ctr"/>
                      <a:r>
                        <a:rPr lang="es-ES" dirty="0" smtClean="0"/>
                        <a:t>28/03</a:t>
                      </a:r>
                      <a:endParaRPr lang="es-ES" dirty="0"/>
                    </a:p>
                  </a:txBody>
                  <a:tcPr/>
                </a:tc>
                <a:tc>
                  <a:txBody>
                    <a:bodyPr/>
                    <a:lstStyle/>
                    <a:p>
                      <a:r>
                        <a:rPr lang="es-ES" dirty="0" smtClean="0"/>
                        <a:t>PANTALLA DE SELECCIÓN DE GÉNERO Y MENÚ</a:t>
                      </a:r>
                      <a:r>
                        <a:rPr lang="es-ES" baseline="0" dirty="0" smtClean="0"/>
                        <a:t> PRINCIPAL</a:t>
                      </a:r>
                      <a:endParaRPr lang="es-ES" dirty="0"/>
                    </a:p>
                  </a:txBody>
                  <a:tcPr/>
                </a:tc>
                <a:tc>
                  <a:txBody>
                    <a:bodyPr/>
                    <a:lstStyle/>
                    <a:p>
                      <a:endParaRPr lang="es-ES"/>
                    </a:p>
                  </a:txBody>
                  <a:tcPr/>
                </a:tc>
              </a:tr>
              <a:tr h="370840">
                <a:tc>
                  <a:txBody>
                    <a:bodyPr/>
                    <a:lstStyle/>
                    <a:p>
                      <a:pPr algn="ctr"/>
                      <a:endParaRPr lang="es-ES" dirty="0"/>
                    </a:p>
                  </a:txBody>
                  <a:tcPr/>
                </a:tc>
                <a:tc>
                  <a:txBody>
                    <a:bodyPr/>
                    <a:lstStyle/>
                    <a:p>
                      <a:r>
                        <a:rPr lang="es-ES" dirty="0" smtClean="0"/>
                        <a:t>PARTE LOGICA DEL CODIGO</a:t>
                      </a:r>
                      <a:endParaRPr lang="es-ES" dirty="0"/>
                    </a:p>
                  </a:txBody>
                  <a:tcPr/>
                </a:tc>
                <a:tc>
                  <a:txBody>
                    <a:bodyPr/>
                    <a:lstStyle/>
                    <a:p>
                      <a:endParaRPr lang="es-ES" dirty="0"/>
                    </a:p>
                  </a:txBody>
                  <a:tcPr/>
                </a:tc>
              </a:tr>
              <a:tr h="370840">
                <a:tc>
                  <a:txBody>
                    <a:bodyPr/>
                    <a:lstStyle/>
                    <a:p>
                      <a:pPr algn="ctr"/>
                      <a:r>
                        <a:rPr lang="es-ES" dirty="0" smtClean="0"/>
                        <a:t>26/03</a:t>
                      </a:r>
                      <a:endParaRPr lang="es-ES" dirty="0"/>
                    </a:p>
                  </a:txBody>
                  <a:tcPr/>
                </a:tc>
                <a:tc>
                  <a:txBody>
                    <a:bodyPr/>
                    <a:lstStyle/>
                    <a:p>
                      <a:r>
                        <a:rPr lang="es-ES" dirty="0" smtClean="0"/>
                        <a:t>MINIJUEGO GEOMETRIC</a:t>
                      </a:r>
                      <a:r>
                        <a:rPr lang="es-ES" baseline="0" dirty="0" smtClean="0"/>
                        <a:t> QUIZ</a:t>
                      </a:r>
                      <a:endParaRPr lang="es-ES" dirty="0"/>
                    </a:p>
                  </a:txBody>
                  <a:tcPr/>
                </a:tc>
                <a:tc>
                  <a:txBody>
                    <a:bodyPr/>
                    <a:lstStyle/>
                    <a:p>
                      <a:endParaRPr lang="es-ES"/>
                    </a:p>
                  </a:txBody>
                  <a:tcPr/>
                </a:tc>
              </a:tr>
              <a:tr h="370840">
                <a:tc>
                  <a:txBody>
                    <a:bodyPr/>
                    <a:lstStyle/>
                    <a:p>
                      <a:pPr algn="ctr"/>
                      <a:r>
                        <a:rPr lang="es-ES" dirty="0" smtClean="0"/>
                        <a:t>27/03</a:t>
                      </a:r>
                      <a:endParaRPr lang="es-ES" dirty="0"/>
                    </a:p>
                  </a:txBody>
                  <a:tcPr/>
                </a:tc>
                <a:tc>
                  <a:txBody>
                    <a:bodyPr/>
                    <a:lstStyle/>
                    <a:p>
                      <a:r>
                        <a:rPr lang="es-ES" dirty="0" smtClean="0"/>
                        <a:t>MINIJUEGO CRAZY</a:t>
                      </a:r>
                      <a:r>
                        <a:rPr lang="es-ES" baseline="0" dirty="0" smtClean="0"/>
                        <a:t> LETTERS</a:t>
                      </a:r>
                      <a:endParaRPr lang="es-ES" dirty="0"/>
                    </a:p>
                  </a:txBody>
                  <a:tcPr/>
                </a:tc>
                <a:tc>
                  <a:txBody>
                    <a:bodyPr/>
                    <a:lstStyle/>
                    <a:p>
                      <a:endParaRPr lang="es-ES"/>
                    </a:p>
                  </a:txBody>
                  <a:tcPr/>
                </a:tc>
              </a:tr>
              <a:tr h="370840">
                <a:tc>
                  <a:txBody>
                    <a:bodyPr/>
                    <a:lstStyle/>
                    <a:p>
                      <a:pPr algn="ctr"/>
                      <a:r>
                        <a:rPr lang="es-ES" dirty="0" smtClean="0"/>
                        <a:t>28/03</a:t>
                      </a:r>
                      <a:endParaRPr lang="es-ES" dirty="0"/>
                    </a:p>
                  </a:txBody>
                  <a:tcPr/>
                </a:tc>
                <a:tc>
                  <a:txBody>
                    <a:bodyPr/>
                    <a:lstStyle/>
                    <a:p>
                      <a:r>
                        <a:rPr lang="es-ES" dirty="0" smtClean="0"/>
                        <a:t>MINIJUEGO ABACUS POCUS</a:t>
                      </a:r>
                      <a:endParaRPr lang="es-ES" dirty="0"/>
                    </a:p>
                  </a:txBody>
                  <a:tcPr/>
                </a:tc>
                <a:tc>
                  <a:txBody>
                    <a:bodyPr/>
                    <a:lstStyle/>
                    <a:p>
                      <a:endParaRPr lang="es-ES"/>
                    </a:p>
                  </a:txBody>
                  <a:tcPr/>
                </a:tc>
              </a:tr>
              <a:tr h="370840">
                <a:tc>
                  <a:txBody>
                    <a:bodyPr/>
                    <a:lstStyle/>
                    <a:p>
                      <a:pPr algn="ctr"/>
                      <a:r>
                        <a:rPr lang="es-ES" dirty="0" smtClean="0"/>
                        <a:t>29/03</a:t>
                      </a:r>
                      <a:endParaRPr lang="es-ES" dirty="0"/>
                    </a:p>
                  </a:txBody>
                  <a:tcPr/>
                </a:tc>
                <a:tc>
                  <a:txBody>
                    <a:bodyPr/>
                    <a:lstStyle/>
                    <a:p>
                      <a:r>
                        <a:rPr lang="es-ES" dirty="0" smtClean="0"/>
                        <a:t>MINIJUEGO</a:t>
                      </a:r>
                      <a:r>
                        <a:rPr lang="es-ES" baseline="0" dirty="0" smtClean="0"/>
                        <a:t> MAGIC SIGNS</a:t>
                      </a:r>
                      <a:endParaRPr lang="es-ES" dirty="0"/>
                    </a:p>
                  </a:txBody>
                  <a:tcPr/>
                </a:tc>
                <a:tc>
                  <a:txBody>
                    <a:bodyPr/>
                    <a:lstStyle/>
                    <a:p>
                      <a:endParaRPr lang="es-ES"/>
                    </a:p>
                  </a:txBody>
                  <a:tcPr/>
                </a:tc>
              </a:tr>
              <a:tr h="370840">
                <a:tc>
                  <a:txBody>
                    <a:bodyPr/>
                    <a:lstStyle/>
                    <a:p>
                      <a:pPr algn="ctr"/>
                      <a:r>
                        <a:rPr lang="es-ES" dirty="0" smtClean="0"/>
                        <a:t>30/03</a:t>
                      </a:r>
                      <a:endParaRPr lang="es-ES" dirty="0"/>
                    </a:p>
                  </a:txBody>
                  <a:tcPr/>
                </a:tc>
                <a:tc>
                  <a:txBody>
                    <a:bodyPr/>
                    <a:lstStyle/>
                    <a:p>
                      <a:r>
                        <a:rPr lang="es-ES" dirty="0" smtClean="0"/>
                        <a:t>PARTE VISUAL DEL CODIGO</a:t>
                      </a:r>
                      <a:endParaRPr lang="es-ES" dirty="0"/>
                    </a:p>
                  </a:txBody>
                  <a:tcPr/>
                </a:tc>
                <a:tc>
                  <a:txBody>
                    <a:bodyPr/>
                    <a:lstStyle/>
                    <a:p>
                      <a:endParaRPr lang="es-ES"/>
                    </a:p>
                  </a:txBody>
                  <a:tcPr/>
                </a:tc>
              </a:tr>
              <a:tr h="370840">
                <a:tc>
                  <a:txBody>
                    <a:bodyPr/>
                    <a:lstStyle/>
                    <a:p>
                      <a:pPr algn="ctr"/>
                      <a:r>
                        <a:rPr lang="es-ES" dirty="0" smtClean="0"/>
                        <a:t>31/03</a:t>
                      </a:r>
                      <a:endParaRPr lang="es-ES" dirty="0"/>
                    </a:p>
                  </a:txBody>
                  <a:tcPr/>
                </a:tc>
                <a:tc>
                  <a:txBody>
                    <a:bodyPr/>
                    <a:lstStyle/>
                    <a:p>
                      <a:r>
                        <a:rPr lang="es-ES" dirty="0" smtClean="0"/>
                        <a:t>FASE TESTEO</a:t>
                      </a:r>
                      <a:endParaRPr lang="es-ES" dirty="0"/>
                    </a:p>
                  </a:txBody>
                  <a:tcPr/>
                </a:tc>
                <a:tc>
                  <a:txBody>
                    <a:bodyPr/>
                    <a:lstStyle/>
                    <a:p>
                      <a:endParaRPr lang="es-ES"/>
                    </a:p>
                  </a:txBody>
                  <a:tcPr/>
                </a:tc>
              </a:tr>
              <a:tr h="370840">
                <a:tc>
                  <a:txBody>
                    <a:bodyPr/>
                    <a:lstStyle/>
                    <a:p>
                      <a:pPr algn="ctr"/>
                      <a:r>
                        <a:rPr lang="es-ES" dirty="0" smtClean="0"/>
                        <a:t>01/04</a:t>
                      </a:r>
                      <a:endParaRPr lang="es-ES" dirty="0"/>
                    </a:p>
                  </a:txBody>
                  <a:tcPr/>
                </a:tc>
                <a:tc>
                  <a:txBody>
                    <a:bodyPr/>
                    <a:lstStyle/>
                    <a:p>
                      <a:endParaRPr lang="es-ES" dirty="0"/>
                    </a:p>
                  </a:txBody>
                  <a:tcPr/>
                </a:tc>
                <a:tc>
                  <a:txBody>
                    <a:bodyPr/>
                    <a:lstStyle/>
                    <a:p>
                      <a:endParaRPr lang="es-ES"/>
                    </a:p>
                  </a:txBody>
                  <a:tcPr/>
                </a:tc>
              </a:tr>
              <a:tr h="370840">
                <a:tc>
                  <a:txBody>
                    <a:bodyPr/>
                    <a:lstStyle/>
                    <a:p>
                      <a:pPr algn="ctr"/>
                      <a:r>
                        <a:rPr lang="es-ES" dirty="0" smtClean="0"/>
                        <a:t>02/04</a:t>
                      </a:r>
                      <a:endParaRPr lang="es-ES" dirty="0"/>
                    </a:p>
                  </a:txBody>
                  <a:tcPr/>
                </a:tc>
                <a:tc>
                  <a:txBody>
                    <a:bodyPr/>
                    <a:lstStyle/>
                    <a:p>
                      <a:endParaRPr lang="es-ES"/>
                    </a:p>
                  </a:txBody>
                  <a:tcPr/>
                </a:tc>
                <a:tc>
                  <a:txBody>
                    <a:bodyPr/>
                    <a:lstStyle/>
                    <a:p>
                      <a:endParaRPr lang="es-ES"/>
                    </a:p>
                  </a:txBody>
                  <a:tcPr/>
                </a:tc>
              </a:tr>
              <a:tr h="370840">
                <a:tc>
                  <a:txBody>
                    <a:bodyPr/>
                    <a:lstStyle/>
                    <a:p>
                      <a:pPr algn="ctr"/>
                      <a:r>
                        <a:rPr lang="es-ES" dirty="0" smtClean="0"/>
                        <a:t>03/04</a:t>
                      </a:r>
                      <a:endParaRPr lang="es-ES" dirty="0"/>
                    </a:p>
                  </a:txBody>
                  <a:tcPr/>
                </a:tc>
                <a:tc>
                  <a:txBody>
                    <a:bodyPr/>
                    <a:lstStyle/>
                    <a:p>
                      <a:endParaRPr lang="es-ES"/>
                    </a:p>
                  </a:txBody>
                  <a:tcPr/>
                </a:tc>
                <a:tc>
                  <a:txBody>
                    <a:bodyPr/>
                    <a:lstStyle/>
                    <a:p>
                      <a:endParaRPr lang="es-ES"/>
                    </a:p>
                  </a:txBody>
                  <a:tcPr/>
                </a:tc>
              </a:tr>
              <a:tr h="370840">
                <a:tc>
                  <a:txBody>
                    <a:bodyPr/>
                    <a:lstStyle/>
                    <a:p>
                      <a:pPr algn="ctr"/>
                      <a:r>
                        <a:rPr lang="es-ES" dirty="0" smtClean="0"/>
                        <a:t>04/04</a:t>
                      </a:r>
                      <a:endParaRPr lang="es-ES" dirty="0"/>
                    </a:p>
                  </a:txBody>
                  <a:tcPr/>
                </a:tc>
                <a:tc>
                  <a:txBody>
                    <a:bodyPr/>
                    <a:lstStyle/>
                    <a:p>
                      <a:endParaRPr lang="es-ES"/>
                    </a:p>
                  </a:txBody>
                  <a:tcPr/>
                </a:tc>
                <a:tc>
                  <a:txBody>
                    <a:bodyPr/>
                    <a:lstStyle/>
                    <a:p>
                      <a:endParaRPr lang="es-ES"/>
                    </a:p>
                  </a:txBody>
                  <a:tcPr/>
                </a:tc>
              </a:tr>
              <a:tr h="370840">
                <a:tc>
                  <a:txBody>
                    <a:bodyPr/>
                    <a:lstStyle/>
                    <a:p>
                      <a:pPr algn="ctr"/>
                      <a:r>
                        <a:rPr lang="es-ES" dirty="0" smtClean="0"/>
                        <a:t>05</a:t>
                      </a:r>
                      <a:endParaRPr lang="es-ES" dirty="0"/>
                    </a:p>
                  </a:txBody>
                  <a:tcPr/>
                </a:tc>
                <a:tc>
                  <a:txBody>
                    <a:bodyPr/>
                    <a:lstStyle/>
                    <a:p>
                      <a:endParaRPr lang="es-ES"/>
                    </a:p>
                  </a:txBody>
                  <a:tcPr/>
                </a:tc>
                <a:tc>
                  <a:txBody>
                    <a:bodyPr/>
                    <a:lstStyle/>
                    <a:p>
                      <a:endParaRPr lang="es-ES"/>
                    </a:p>
                  </a:txBody>
                  <a:tcPr/>
                </a:tc>
              </a:tr>
              <a:tr h="370840">
                <a:tc>
                  <a:txBody>
                    <a:bodyPr/>
                    <a:lstStyle/>
                    <a:p>
                      <a:pPr algn="ctr"/>
                      <a:r>
                        <a:rPr lang="es-ES" dirty="0" smtClean="0"/>
                        <a:t>06</a:t>
                      </a:r>
                      <a:endParaRPr lang="es-ES" dirty="0"/>
                    </a:p>
                  </a:txBody>
                  <a:tcPr/>
                </a:tc>
                <a:tc>
                  <a:txBody>
                    <a:bodyPr/>
                    <a:lstStyle/>
                    <a:p>
                      <a:endParaRPr lang="es-ES"/>
                    </a:p>
                  </a:txBody>
                  <a:tcPr/>
                </a:tc>
                <a:tc>
                  <a:txBody>
                    <a:bodyPr/>
                    <a:lstStyle/>
                    <a:p>
                      <a:endParaRPr lang="es-ES"/>
                    </a:p>
                  </a:txBody>
                  <a:tcPr/>
                </a:tc>
              </a:tr>
              <a:tr h="370840">
                <a:tc>
                  <a:txBody>
                    <a:bodyPr/>
                    <a:lstStyle/>
                    <a:p>
                      <a:pPr algn="ctr"/>
                      <a:r>
                        <a:rPr lang="es-ES" dirty="0" smtClean="0"/>
                        <a:t>07</a:t>
                      </a:r>
                      <a:endParaRPr lang="es-ES" dirty="0"/>
                    </a:p>
                  </a:txBody>
                  <a:tcPr/>
                </a:tc>
                <a:tc>
                  <a:txBody>
                    <a:bodyPr/>
                    <a:lstStyle/>
                    <a:p>
                      <a:endParaRPr lang="es-ES"/>
                    </a:p>
                  </a:txBody>
                  <a:tcPr/>
                </a:tc>
                <a:tc>
                  <a:txBody>
                    <a:bodyPr/>
                    <a:lstStyle/>
                    <a:p>
                      <a:endParaRPr lang="es-ES"/>
                    </a:p>
                  </a:txBody>
                  <a:tcPr/>
                </a:tc>
              </a:tr>
              <a:tr h="370840">
                <a:tc>
                  <a:txBody>
                    <a:bodyPr/>
                    <a:lstStyle/>
                    <a:p>
                      <a:pPr algn="ctr"/>
                      <a:r>
                        <a:rPr lang="es-ES" dirty="0" smtClean="0"/>
                        <a:t>08</a:t>
                      </a:r>
                      <a:endParaRPr lang="es-ES" dirty="0"/>
                    </a:p>
                  </a:txBody>
                  <a:tcPr/>
                </a:tc>
                <a:tc>
                  <a:txBody>
                    <a:bodyPr/>
                    <a:lstStyle/>
                    <a:p>
                      <a:endParaRPr lang="es-ES"/>
                    </a:p>
                  </a:txBody>
                  <a:tcPr/>
                </a:tc>
                <a:tc>
                  <a:txBody>
                    <a:bodyPr/>
                    <a:lstStyle/>
                    <a:p>
                      <a:endParaRPr lang="es-ES"/>
                    </a:p>
                  </a:txBody>
                  <a:tcPr/>
                </a:tc>
              </a:tr>
              <a:tr h="370840">
                <a:tc>
                  <a:txBody>
                    <a:bodyPr/>
                    <a:lstStyle/>
                    <a:p>
                      <a:pPr algn="ctr"/>
                      <a:r>
                        <a:rPr lang="es-ES" dirty="0" smtClean="0"/>
                        <a:t>09</a:t>
                      </a:r>
                      <a:endParaRPr lang="es-ES" dirty="0"/>
                    </a:p>
                  </a:txBody>
                  <a:tcPr/>
                </a:tc>
                <a:tc>
                  <a:txBody>
                    <a:bodyPr/>
                    <a:lstStyle/>
                    <a:p>
                      <a:endParaRPr lang="es-ES"/>
                    </a:p>
                  </a:txBody>
                  <a:tcPr/>
                </a:tc>
                <a:tc>
                  <a:txBody>
                    <a:bodyPr/>
                    <a:lstStyle/>
                    <a:p>
                      <a:endParaRPr lang="es-ES"/>
                    </a:p>
                  </a:txBody>
                  <a:tcPr/>
                </a:tc>
              </a:tr>
              <a:tr h="137472">
                <a:tc>
                  <a:txBody>
                    <a:bodyPr/>
                    <a:lstStyle/>
                    <a:p>
                      <a:endParaRPr lang="es-ES" dirty="0"/>
                    </a:p>
                  </a:txBody>
                  <a:tcPr/>
                </a:tc>
                <a:tc>
                  <a:txBody>
                    <a:bodyPr/>
                    <a:lstStyle/>
                    <a:p>
                      <a:endParaRPr lang="es-ES" dirty="0"/>
                    </a:p>
                  </a:txBody>
                  <a:tcPr/>
                </a:tc>
                <a:tc>
                  <a:txBody>
                    <a:bodyPr/>
                    <a:lstStyle/>
                    <a:p>
                      <a:endParaRPr lang="es-ES" dirty="0"/>
                    </a:p>
                  </a:txBody>
                  <a:tcPr/>
                </a:tc>
              </a:tr>
            </a:tbl>
          </a:graphicData>
        </a:graphic>
      </p:graphicFrame>
      <p:sp>
        <p:nvSpPr>
          <p:cNvPr id="10" name="9 Marcador de número de diapositiva"/>
          <p:cNvSpPr>
            <a:spLocks noGrp="1"/>
          </p:cNvSpPr>
          <p:nvPr>
            <p:ph type="sldNum" sz="quarter" idx="12"/>
          </p:nvPr>
        </p:nvSpPr>
        <p:spPr/>
        <p:txBody>
          <a:bodyPr/>
          <a:lstStyle/>
          <a:p>
            <a:fld id="{B55036F2-D004-4E9A-A1B6-DB4C862ECDD1}" type="slidenum">
              <a:rPr lang="es-ES" smtClean="0"/>
              <a:t>11</a:t>
            </a:fld>
            <a:endParaRPr lang="es-ES"/>
          </a:p>
        </p:txBody>
      </p:sp>
    </p:spTree>
    <p:extLst>
      <p:ext uri="{BB962C8B-B14F-4D97-AF65-F5344CB8AC3E}">
        <p14:creationId xmlns:p14="http://schemas.microsoft.com/office/powerpoint/2010/main" val="3951643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latin typeface="Arial" panose="020B0604020202020204" pitchFamily="34" charset="0"/>
                <a:cs typeface="Arial" panose="020B0604020202020204" pitchFamily="34" charset="0"/>
              </a:rPr>
              <a:t>TARGET RESEARCH</a:t>
            </a:r>
            <a:endParaRPr lang="es-ES" dirty="0">
              <a:latin typeface="Arial" panose="020B0604020202020204" pitchFamily="34" charset="0"/>
              <a:cs typeface="Arial" panose="020B0604020202020204" pitchFamily="34" charset="0"/>
            </a:endParaRPr>
          </a:p>
        </p:txBody>
      </p:sp>
      <p:sp>
        <p:nvSpPr>
          <p:cNvPr id="3" name="2 Marcador de contenido"/>
          <p:cNvSpPr>
            <a:spLocks noGrp="1"/>
          </p:cNvSpPr>
          <p:nvPr>
            <p:ph idx="1"/>
          </p:nvPr>
        </p:nvSpPr>
        <p:spPr>
          <a:xfrm>
            <a:off x="457200" y="1600200"/>
            <a:ext cx="8229600" cy="3556992"/>
          </a:xfrm>
        </p:spPr>
        <p:txBody>
          <a:bodyPr>
            <a:normAutofit/>
          </a:bodyPr>
          <a:lstStyle/>
          <a:p>
            <a:pPr marL="514350" indent="-514350">
              <a:buAutoNum type="arabicPeriod"/>
            </a:pPr>
            <a:endParaRPr lang="es-ES" sz="1800" dirty="0" smtClean="0">
              <a:latin typeface="Arial" panose="020B0604020202020204" pitchFamily="34" charset="0"/>
              <a:cs typeface="Arial" panose="020B0604020202020204" pitchFamily="34" charset="0"/>
            </a:endParaRPr>
          </a:p>
          <a:p>
            <a:pPr marL="514350" indent="-514350" algn="just">
              <a:buAutoNum type="arabicPeriod"/>
            </a:pPr>
            <a:r>
              <a:rPr lang="es-ES" sz="1800" dirty="0" smtClean="0">
                <a:latin typeface="Arial" panose="020B0604020202020204" pitchFamily="34" charset="0"/>
                <a:cs typeface="Arial" panose="020B0604020202020204" pitchFamily="34" charset="0"/>
              </a:rPr>
              <a:t>Padres con niños de entre 2 y 4 años.</a:t>
            </a:r>
          </a:p>
          <a:p>
            <a:pPr marL="514350" indent="-514350" algn="just">
              <a:buAutoNum type="arabicPeriod"/>
            </a:pPr>
            <a:endParaRPr lang="es-ES" sz="1800" dirty="0">
              <a:latin typeface="Arial" panose="020B0604020202020204" pitchFamily="34" charset="0"/>
              <a:cs typeface="Arial" panose="020B0604020202020204" pitchFamily="34" charset="0"/>
            </a:endParaRPr>
          </a:p>
          <a:p>
            <a:pPr marL="514350" indent="-514350" algn="just">
              <a:buAutoNum type="arabicPeriod"/>
            </a:pPr>
            <a:r>
              <a:rPr lang="es-ES" sz="1800" dirty="0" smtClean="0">
                <a:latin typeface="Arial" panose="020B0604020202020204" pitchFamily="34" charset="0"/>
                <a:cs typeface="Arial" panose="020B0604020202020204" pitchFamily="34" charset="0"/>
              </a:rPr>
              <a:t>Que busquen juegos muy sencillos que permitan desarrollar la mente de sus hijos a la vez que entretenerles.</a:t>
            </a:r>
          </a:p>
          <a:p>
            <a:pPr marL="514350" indent="-514350" algn="just">
              <a:buAutoNum type="arabicPeriod"/>
            </a:pPr>
            <a:endParaRPr lang="es-ES" sz="1800" dirty="0">
              <a:latin typeface="Arial" panose="020B0604020202020204" pitchFamily="34" charset="0"/>
              <a:cs typeface="Arial" panose="020B0604020202020204" pitchFamily="34" charset="0"/>
            </a:endParaRPr>
          </a:p>
          <a:p>
            <a:pPr marL="514350" indent="-514350" algn="just">
              <a:buAutoNum type="arabicPeriod"/>
            </a:pPr>
            <a:r>
              <a:rPr lang="es-ES" sz="1800" dirty="0" smtClean="0">
                <a:latin typeface="Arial" panose="020B0604020202020204" pitchFamily="34" charset="0"/>
                <a:cs typeface="Arial" panose="020B0604020202020204" pitchFamily="34" charset="0"/>
              </a:rPr>
              <a:t>El juego está basado en juegos de mesa a los que sus padres habrán jugado o conocido cuando eran pequeños. Esa nostalgia servirá para que lo adquieran para sus hijos.</a:t>
            </a:r>
          </a:p>
        </p:txBody>
      </p:sp>
      <p:sp>
        <p:nvSpPr>
          <p:cNvPr id="6" name="5 Marcador de número de diapositiva"/>
          <p:cNvSpPr>
            <a:spLocks noGrp="1"/>
          </p:cNvSpPr>
          <p:nvPr>
            <p:ph type="sldNum" sz="quarter" idx="12"/>
          </p:nvPr>
        </p:nvSpPr>
        <p:spPr/>
        <p:txBody>
          <a:bodyPr/>
          <a:lstStyle/>
          <a:p>
            <a:fld id="{B55036F2-D004-4E9A-A1B6-DB4C862ECDD1}" type="slidenum">
              <a:rPr lang="es-ES" smtClean="0"/>
              <a:t>2</a:t>
            </a:fld>
            <a:endParaRPr lang="es-ES"/>
          </a:p>
        </p:txBody>
      </p:sp>
    </p:spTree>
    <p:extLst>
      <p:ext uri="{BB962C8B-B14F-4D97-AF65-F5344CB8AC3E}">
        <p14:creationId xmlns:p14="http://schemas.microsoft.com/office/powerpoint/2010/main" val="1088237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latin typeface="Arial" panose="020B0604020202020204" pitchFamily="34" charset="0"/>
                <a:cs typeface="Arial" panose="020B0604020202020204" pitchFamily="34" charset="0"/>
              </a:rPr>
              <a:t>MARKET RESEARCH</a:t>
            </a:r>
            <a:endParaRPr lang="es-ES" dirty="0">
              <a:latin typeface="Arial" panose="020B0604020202020204" pitchFamily="34" charset="0"/>
              <a:cs typeface="Arial" panose="020B0604020202020204" pitchFamily="34" charset="0"/>
            </a:endParaRPr>
          </a:p>
        </p:txBody>
      </p:sp>
      <p:sp>
        <p:nvSpPr>
          <p:cNvPr id="3" name="2 Marcador de contenido"/>
          <p:cNvSpPr>
            <a:spLocks noGrp="1"/>
          </p:cNvSpPr>
          <p:nvPr>
            <p:ph idx="1"/>
          </p:nvPr>
        </p:nvSpPr>
        <p:spPr>
          <a:xfrm>
            <a:off x="457200" y="1600200"/>
            <a:ext cx="8229600" cy="3556992"/>
          </a:xfrm>
        </p:spPr>
        <p:txBody>
          <a:bodyPr>
            <a:normAutofit/>
          </a:bodyPr>
          <a:lstStyle/>
          <a:p>
            <a:pPr marL="514350" indent="-514350">
              <a:buAutoNum type="arabicPeriod"/>
            </a:pPr>
            <a:endParaRPr lang="es-ES" sz="1800" dirty="0" smtClean="0">
              <a:latin typeface="Arial" panose="020B0604020202020204" pitchFamily="34" charset="0"/>
              <a:cs typeface="Arial" panose="020B0604020202020204" pitchFamily="34" charset="0"/>
            </a:endParaRPr>
          </a:p>
          <a:p>
            <a:pPr marL="514350" indent="-514350" algn="just">
              <a:buAutoNum type="arabicPeriod"/>
            </a:pPr>
            <a:r>
              <a:rPr lang="es-ES" sz="1800" dirty="0">
                <a:latin typeface="Arial" panose="020B0604020202020204" pitchFamily="34" charset="0"/>
                <a:cs typeface="Arial" panose="020B0604020202020204" pitchFamily="34" charset="0"/>
              </a:rPr>
              <a:t>Fuentes</a:t>
            </a:r>
            <a:r>
              <a:rPr lang="es-ES" sz="1800" dirty="0" smtClean="0">
                <a:latin typeface="Arial" panose="020B0604020202020204" pitchFamily="34" charset="0"/>
                <a:cs typeface="Arial" panose="020B0604020202020204" pitchFamily="34" charset="0"/>
              </a:rPr>
              <a:t>: App Store, Play Store</a:t>
            </a:r>
          </a:p>
          <a:p>
            <a:pPr marL="0" indent="0" algn="just">
              <a:buNone/>
            </a:pPr>
            <a:endParaRPr lang="es-ES" sz="1800" dirty="0">
              <a:latin typeface="Arial" panose="020B0604020202020204" pitchFamily="34" charset="0"/>
              <a:cs typeface="Arial" panose="020B0604020202020204" pitchFamily="34" charset="0"/>
            </a:endParaRPr>
          </a:p>
          <a:p>
            <a:pPr marL="514350" indent="-514350" algn="just">
              <a:buAutoNum type="arabicPeriod"/>
            </a:pPr>
            <a:r>
              <a:rPr lang="es-ES" sz="1800" dirty="0" smtClean="0">
                <a:latin typeface="Arial" panose="020B0604020202020204" pitchFamily="34" charset="0"/>
                <a:cs typeface="Arial" panose="020B0604020202020204" pitchFamily="34" charset="0"/>
              </a:rPr>
              <a:t>Juegos de pago: 0,72€ - 15€</a:t>
            </a:r>
            <a:endParaRPr lang="es-ES" sz="1800" dirty="0" smtClean="0">
              <a:latin typeface="Arial" panose="020B0604020202020204" pitchFamily="34" charset="0"/>
              <a:cs typeface="Arial" panose="020B0604020202020204" pitchFamily="34" charset="0"/>
            </a:endParaRPr>
          </a:p>
          <a:p>
            <a:pPr marL="514350" indent="-514350" algn="just">
              <a:buAutoNum type="arabicPeriod"/>
            </a:pPr>
            <a:endParaRPr lang="es-ES" sz="1800" dirty="0">
              <a:latin typeface="Arial" panose="020B0604020202020204" pitchFamily="34" charset="0"/>
              <a:cs typeface="Arial" panose="020B0604020202020204" pitchFamily="34" charset="0"/>
            </a:endParaRPr>
          </a:p>
          <a:p>
            <a:pPr marL="514350" indent="-514350" algn="just">
              <a:buAutoNum type="arabicPeriod"/>
            </a:pPr>
            <a:r>
              <a:rPr lang="es-ES" sz="1800" dirty="0" smtClean="0">
                <a:latin typeface="Arial" panose="020B0604020202020204" pitchFamily="34" charset="0"/>
                <a:cs typeface="Arial" panose="020B0604020202020204" pitchFamily="34" charset="0"/>
              </a:rPr>
              <a:t>Caracter</a:t>
            </a:r>
            <a:r>
              <a:rPr lang="es-ES" sz="1800" dirty="0" smtClean="0">
                <a:latin typeface="Arial" panose="020B0604020202020204" pitchFamily="34" charset="0"/>
                <a:cs typeface="Arial" panose="020B0604020202020204" pitchFamily="34" charset="0"/>
              </a:rPr>
              <a:t>ísticas comunes:</a:t>
            </a:r>
          </a:p>
          <a:p>
            <a:pPr marL="914400" lvl="1" indent="-514350" algn="just">
              <a:buAutoNum type="arabicPeriod"/>
            </a:pPr>
            <a:r>
              <a:rPr lang="es-ES" sz="1400" dirty="0" smtClean="0">
                <a:latin typeface="Arial" panose="020B0604020202020204" pitchFamily="34" charset="0"/>
                <a:cs typeface="Arial" panose="020B0604020202020204" pitchFamily="34" charset="0"/>
              </a:rPr>
              <a:t>- Coloridos llamativos</a:t>
            </a:r>
          </a:p>
          <a:p>
            <a:pPr marL="914400" lvl="1" indent="-514350" algn="just">
              <a:buAutoNum type="arabicPeriod"/>
            </a:pPr>
            <a:r>
              <a:rPr lang="es-ES" sz="1400" dirty="0" smtClean="0">
                <a:latin typeface="Arial" panose="020B0604020202020204" pitchFamily="34" charset="0"/>
                <a:cs typeface="Arial" panose="020B0604020202020204" pitchFamily="34" charset="0"/>
              </a:rPr>
              <a:t>- Muy interactivos</a:t>
            </a:r>
          </a:p>
          <a:p>
            <a:pPr marL="914400" lvl="1" indent="-514350" algn="just">
              <a:buAutoNum type="arabicPeriod"/>
            </a:pPr>
            <a:r>
              <a:rPr lang="es-ES" sz="1400" dirty="0" smtClean="0">
                <a:latin typeface="Arial" panose="020B0604020202020204" pitchFamily="34" charset="0"/>
                <a:cs typeface="Arial" panose="020B0604020202020204" pitchFamily="34" charset="0"/>
              </a:rPr>
              <a:t>- A penas contienen texto</a:t>
            </a:r>
          </a:p>
          <a:p>
            <a:pPr marL="914400" lvl="1" indent="-514350" algn="just">
              <a:buAutoNum type="arabicPeriod"/>
            </a:pPr>
            <a:r>
              <a:rPr lang="es-ES" sz="1400" dirty="0" smtClean="0">
                <a:latin typeface="Arial" panose="020B0604020202020204" pitchFamily="34" charset="0"/>
                <a:cs typeface="Arial" panose="020B0604020202020204" pitchFamily="34" charset="0"/>
              </a:rPr>
              <a:t>- Todos tienen sonido y música</a:t>
            </a:r>
            <a:endParaRPr lang="es-ES" sz="1400" dirty="0" smtClean="0">
              <a:latin typeface="Arial" panose="020B0604020202020204" pitchFamily="34" charset="0"/>
              <a:cs typeface="Arial" panose="020B0604020202020204" pitchFamily="34" charset="0"/>
            </a:endParaRPr>
          </a:p>
        </p:txBody>
      </p:sp>
      <p:sp>
        <p:nvSpPr>
          <p:cNvPr id="6" name="5 Marcador de número de diapositiva"/>
          <p:cNvSpPr>
            <a:spLocks noGrp="1"/>
          </p:cNvSpPr>
          <p:nvPr>
            <p:ph type="sldNum" sz="quarter" idx="12"/>
          </p:nvPr>
        </p:nvSpPr>
        <p:spPr/>
        <p:txBody>
          <a:bodyPr/>
          <a:lstStyle/>
          <a:p>
            <a:fld id="{B55036F2-D004-4E9A-A1B6-DB4C862ECDD1}" type="slidenum">
              <a:rPr lang="es-ES" smtClean="0"/>
              <a:t>3</a:t>
            </a:fld>
            <a:endParaRPr lang="es-ES"/>
          </a:p>
        </p:txBody>
      </p:sp>
    </p:spTree>
    <p:extLst>
      <p:ext uri="{BB962C8B-B14F-4D97-AF65-F5344CB8AC3E}">
        <p14:creationId xmlns:p14="http://schemas.microsoft.com/office/powerpoint/2010/main" val="2765996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latin typeface="Arial" panose="020B0604020202020204" pitchFamily="34" charset="0"/>
                <a:cs typeface="Arial" panose="020B0604020202020204" pitchFamily="34" charset="0"/>
              </a:rPr>
              <a:t>GAME FEATURES</a:t>
            </a:r>
            <a:endParaRPr lang="es-ES" dirty="0">
              <a:latin typeface="Arial" panose="020B0604020202020204" pitchFamily="34" charset="0"/>
              <a:cs typeface="Arial" panose="020B0604020202020204" pitchFamily="34" charset="0"/>
            </a:endParaRPr>
          </a:p>
        </p:txBody>
      </p:sp>
      <p:sp>
        <p:nvSpPr>
          <p:cNvPr id="4" name="1 Título"/>
          <p:cNvSpPr>
            <a:spLocks noGrp="1"/>
          </p:cNvSpPr>
          <p:nvPr>
            <p:ph idx="1"/>
          </p:nvPr>
        </p:nvSpPr>
        <p:spPr/>
        <p:txBody>
          <a:bodyPr>
            <a:normAutofit lnSpcReduction="10000"/>
          </a:bodyPr>
          <a:lstStyle/>
          <a:p>
            <a:pPr algn="just">
              <a:buAutoNum type="arabicPeriod"/>
            </a:pPr>
            <a:r>
              <a:rPr lang="es-ES" sz="1800" b="1" dirty="0" smtClean="0">
                <a:latin typeface="Arial" panose="020B0604020202020204" pitchFamily="34" charset="0"/>
                <a:cs typeface="Arial" panose="020B0604020202020204" pitchFamily="34" charset="0"/>
              </a:rPr>
              <a:t>Simple e intuitivo: </a:t>
            </a:r>
            <a:r>
              <a:rPr lang="es-ES" sz="1800" dirty="0" smtClean="0">
                <a:latin typeface="Arial" panose="020B0604020202020204" pitchFamily="34" charset="0"/>
                <a:cs typeface="Arial" panose="020B0604020202020204" pitchFamily="34" charset="0"/>
              </a:rPr>
              <a:t>el juego debe estar basado en reglas sencillas que el niño sea capaz de entender y deducir con facilidad.</a:t>
            </a:r>
          </a:p>
          <a:p>
            <a:pPr algn="just">
              <a:buAutoNum type="arabicPeriod"/>
            </a:pPr>
            <a:endParaRPr lang="es-ES" sz="1800" dirty="0" smtClean="0">
              <a:latin typeface="Arial" panose="020B0604020202020204" pitchFamily="34" charset="0"/>
              <a:cs typeface="Arial" panose="020B0604020202020204" pitchFamily="34" charset="0"/>
            </a:endParaRPr>
          </a:p>
          <a:p>
            <a:pPr algn="just">
              <a:buAutoNum type="arabicPeriod"/>
            </a:pPr>
            <a:r>
              <a:rPr lang="es-ES" sz="1800" b="1" dirty="0" smtClean="0">
                <a:latin typeface="Arial" panose="020B0604020202020204" pitchFamily="34" charset="0"/>
                <a:cs typeface="Arial" panose="020B0604020202020204" pitchFamily="34" charset="0"/>
              </a:rPr>
              <a:t>Colores llamativos y botones grandes: </a:t>
            </a:r>
            <a:r>
              <a:rPr lang="es-ES" sz="1800" dirty="0" smtClean="0">
                <a:latin typeface="Arial" panose="020B0604020202020204" pitchFamily="34" charset="0"/>
                <a:cs typeface="Arial" panose="020B0604020202020204" pitchFamily="34" charset="0"/>
              </a:rPr>
              <a:t>siguiendo con el concepto del primer punto, el niño debe ser capaz de interactuar con facilidad con las partes funcionales del juego. Con los colores llamativos se consigue que el niño identifique </a:t>
            </a:r>
            <a:r>
              <a:rPr lang="es-ES" sz="1800" dirty="0" smtClean="0">
                <a:latin typeface="Arial" panose="020B0604020202020204" pitchFamily="34" charset="0"/>
                <a:cs typeface="Arial" panose="020B0604020202020204" pitchFamily="34" charset="0"/>
              </a:rPr>
              <a:t>qu</a:t>
            </a:r>
            <a:r>
              <a:rPr lang="es-ES" sz="1800" dirty="0" smtClean="0">
                <a:latin typeface="Arial" panose="020B0604020202020204" pitchFamily="34" charset="0"/>
                <a:cs typeface="Arial" panose="020B0604020202020204" pitchFamily="34" charset="0"/>
              </a:rPr>
              <a:t>é</a:t>
            </a:r>
            <a:r>
              <a:rPr lang="es-ES" sz="1800" dirty="0" smtClean="0">
                <a:latin typeface="Arial" panose="020B0604020202020204" pitchFamily="34" charset="0"/>
                <a:cs typeface="Arial" panose="020B0604020202020204" pitchFamily="34" charset="0"/>
              </a:rPr>
              <a:t> </a:t>
            </a:r>
            <a:r>
              <a:rPr lang="es-ES" sz="1800" dirty="0" smtClean="0">
                <a:latin typeface="Arial" panose="020B0604020202020204" pitchFamily="34" charset="0"/>
                <a:cs typeface="Arial" panose="020B0604020202020204" pitchFamily="34" charset="0"/>
              </a:rPr>
              <a:t>elementos son los que le permiten interactuar con el juego y los botones grandes ayudan a que sea mas sencillo.</a:t>
            </a:r>
          </a:p>
          <a:p>
            <a:pPr algn="just">
              <a:buAutoNum type="arabicPeriod"/>
            </a:pPr>
            <a:endParaRPr lang="es-ES" sz="1800" dirty="0" smtClean="0">
              <a:latin typeface="Arial" panose="020B0604020202020204" pitchFamily="34" charset="0"/>
              <a:cs typeface="Arial" panose="020B0604020202020204" pitchFamily="34" charset="0"/>
            </a:endParaRPr>
          </a:p>
          <a:p>
            <a:pPr algn="just">
              <a:buAutoNum type="arabicPeriod"/>
            </a:pPr>
            <a:r>
              <a:rPr lang="es-ES" sz="1800" b="1" dirty="0" smtClean="0">
                <a:latin typeface="Arial" panose="020B0604020202020204" pitchFamily="34" charset="0"/>
                <a:cs typeface="Arial" panose="020B0604020202020204" pitchFamily="34" charset="0"/>
              </a:rPr>
              <a:t>Que no requiera destreza de lectura: </a:t>
            </a:r>
            <a:r>
              <a:rPr lang="es-ES" sz="1800" dirty="0" smtClean="0">
                <a:latin typeface="Arial" panose="020B0604020202020204" pitchFamily="34" charset="0"/>
                <a:cs typeface="Arial" panose="020B0604020202020204" pitchFamily="34" charset="0"/>
              </a:rPr>
              <a:t>a esta edad, los niños aún no han desarrollado la destreza de lectura. El juego debe orientarse a la identificación de letras y números.</a:t>
            </a:r>
          </a:p>
          <a:p>
            <a:pPr algn="just">
              <a:buAutoNum type="arabicPeriod"/>
            </a:pPr>
            <a:endParaRPr lang="es-ES" sz="1800" dirty="0">
              <a:latin typeface="Arial" panose="020B0604020202020204" pitchFamily="34" charset="0"/>
              <a:cs typeface="Arial" panose="020B0604020202020204" pitchFamily="34" charset="0"/>
            </a:endParaRPr>
          </a:p>
          <a:p>
            <a:pPr algn="just">
              <a:buAutoNum type="arabicPeriod"/>
            </a:pPr>
            <a:r>
              <a:rPr lang="es-ES" sz="1800" b="1" dirty="0" smtClean="0">
                <a:latin typeface="Arial" panose="020B0604020202020204" pitchFamily="34" charset="0"/>
                <a:cs typeface="Arial" panose="020B0604020202020204" pitchFamily="34" charset="0"/>
              </a:rPr>
              <a:t>De duración corta: </a:t>
            </a:r>
            <a:r>
              <a:rPr lang="es-ES" sz="1800" dirty="0" smtClean="0">
                <a:latin typeface="Arial" panose="020B0604020202020204" pitchFamily="34" charset="0"/>
                <a:cs typeface="Arial" panose="020B0604020202020204" pitchFamily="34" charset="0"/>
              </a:rPr>
              <a:t>el lapso de atención de estos niños es pequeño, por lo que es importante que estos juegos no sean muy extensos.</a:t>
            </a:r>
          </a:p>
          <a:p>
            <a:pPr algn="just">
              <a:buAutoNum type="arabicPeriod"/>
            </a:pPr>
            <a:endParaRPr lang="es-ES" sz="1800" dirty="0" smtClean="0">
              <a:latin typeface="Arial" panose="020B0604020202020204" pitchFamily="34" charset="0"/>
              <a:cs typeface="Arial" panose="020B0604020202020204" pitchFamily="34" charset="0"/>
            </a:endParaRPr>
          </a:p>
          <a:p>
            <a:pPr>
              <a:buAutoNum type="arabicPeriod"/>
            </a:pPr>
            <a:endParaRPr lang="es-ES" sz="1800" dirty="0">
              <a:latin typeface="Arial" panose="020B0604020202020204" pitchFamily="34" charset="0"/>
              <a:cs typeface="Arial" panose="020B0604020202020204" pitchFamily="34" charset="0"/>
            </a:endParaRPr>
          </a:p>
        </p:txBody>
      </p:sp>
      <p:sp>
        <p:nvSpPr>
          <p:cNvPr id="5" name="4 Marcador de número de diapositiva"/>
          <p:cNvSpPr>
            <a:spLocks noGrp="1"/>
          </p:cNvSpPr>
          <p:nvPr>
            <p:ph type="sldNum" sz="quarter" idx="12"/>
          </p:nvPr>
        </p:nvSpPr>
        <p:spPr/>
        <p:txBody>
          <a:bodyPr/>
          <a:lstStyle/>
          <a:p>
            <a:fld id="{B55036F2-D004-4E9A-A1B6-DB4C862ECDD1}" type="slidenum">
              <a:rPr lang="es-ES" smtClean="0"/>
              <a:t>4</a:t>
            </a:fld>
            <a:endParaRPr lang="es-ES"/>
          </a:p>
        </p:txBody>
      </p:sp>
    </p:spTree>
    <p:extLst>
      <p:ext uri="{BB962C8B-B14F-4D97-AF65-F5344CB8AC3E}">
        <p14:creationId xmlns:p14="http://schemas.microsoft.com/office/powerpoint/2010/main" val="4219273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latin typeface="Arial" panose="020B0604020202020204" pitchFamily="34" charset="0"/>
                <a:cs typeface="Arial" panose="020B0604020202020204" pitchFamily="34" charset="0"/>
              </a:rPr>
              <a:t>LANGUAGES AND LIBRARIES</a:t>
            </a:r>
            <a:endParaRPr lang="es-ES" dirty="0">
              <a:latin typeface="Arial" panose="020B0604020202020204" pitchFamily="34" charset="0"/>
              <a:cs typeface="Arial" panose="020B0604020202020204" pitchFamily="34" charset="0"/>
            </a:endParaRPr>
          </a:p>
        </p:txBody>
      </p:sp>
      <p:sp>
        <p:nvSpPr>
          <p:cNvPr id="3" name="2 Marcador de contenido"/>
          <p:cNvSpPr>
            <a:spLocks noGrp="1"/>
          </p:cNvSpPr>
          <p:nvPr>
            <p:ph idx="1"/>
          </p:nvPr>
        </p:nvSpPr>
        <p:spPr/>
        <p:txBody>
          <a:bodyPr>
            <a:normAutofit lnSpcReduction="10000"/>
          </a:bodyPr>
          <a:lstStyle/>
          <a:p>
            <a:r>
              <a:rPr lang="es-ES" sz="1800" b="1" dirty="0" smtClean="0">
                <a:latin typeface="Arial" panose="020B0604020202020204" pitchFamily="34" charset="0"/>
                <a:cs typeface="Arial" panose="020B0604020202020204" pitchFamily="34" charset="0"/>
              </a:rPr>
              <a:t>Lenguajes: </a:t>
            </a:r>
          </a:p>
          <a:p>
            <a:pPr lvl="1"/>
            <a:r>
              <a:rPr lang="es-ES" sz="1800" b="1" dirty="0" smtClean="0">
                <a:latin typeface="Arial" panose="020B0604020202020204" pitchFamily="34" charset="0"/>
                <a:cs typeface="Arial" panose="020B0604020202020204" pitchFamily="34" charset="0"/>
              </a:rPr>
              <a:t>HTML5</a:t>
            </a:r>
            <a:r>
              <a:rPr lang="es-ES" sz="1800" dirty="0" smtClean="0">
                <a:latin typeface="Arial" panose="020B0604020202020204" pitchFamily="34" charset="0"/>
                <a:cs typeface="Arial" panose="020B0604020202020204" pitchFamily="34" charset="0"/>
              </a:rPr>
              <a:t>: lenguaje de marcado básico que sustentará la estructura de la aplicación.</a:t>
            </a:r>
          </a:p>
          <a:p>
            <a:pPr lvl="1"/>
            <a:r>
              <a:rPr lang="es-ES" sz="1800" b="1" dirty="0" err="1" smtClean="0">
                <a:latin typeface="Arial" panose="020B0604020202020204" pitchFamily="34" charset="0"/>
                <a:cs typeface="Arial" panose="020B0604020202020204" pitchFamily="34" charset="0"/>
              </a:rPr>
              <a:t>Javascript</a:t>
            </a:r>
            <a:r>
              <a:rPr lang="es-ES" sz="1800" b="1" dirty="0" smtClean="0">
                <a:latin typeface="Arial" panose="020B0604020202020204" pitchFamily="34" charset="0"/>
                <a:cs typeface="Arial" panose="020B0604020202020204" pitchFamily="34" charset="0"/>
              </a:rPr>
              <a:t>: </a:t>
            </a:r>
            <a:r>
              <a:rPr lang="es-ES" sz="1800" dirty="0" smtClean="0">
                <a:latin typeface="Arial" panose="020B0604020202020204" pitchFamily="34" charset="0"/>
                <a:cs typeface="Arial" panose="020B0604020202020204" pitchFamily="34" charset="0"/>
              </a:rPr>
              <a:t>sus características (programación orientada a objetos, web dinámica) permiten cubrir las necesidades que requiere el desarrollo de la aplicación.</a:t>
            </a:r>
          </a:p>
          <a:p>
            <a:pPr lvl="1"/>
            <a:r>
              <a:rPr lang="es-ES" sz="1800" b="1" dirty="0" smtClean="0">
                <a:latin typeface="Arial" panose="020B0604020202020204" pitchFamily="34" charset="0"/>
                <a:cs typeface="Arial" panose="020B0604020202020204" pitchFamily="34" charset="0"/>
              </a:rPr>
              <a:t>CSS: </a:t>
            </a:r>
            <a:r>
              <a:rPr lang="es-ES" sz="1800" dirty="0" smtClean="0">
                <a:latin typeface="Arial" panose="020B0604020202020204" pitchFamily="34" charset="0"/>
                <a:cs typeface="Arial" panose="020B0604020202020204" pitchFamily="34" charset="0"/>
              </a:rPr>
              <a:t>lenguaje de hojas de estilo que nos permitirá definir el aspecto visual de la aplicación.</a:t>
            </a:r>
          </a:p>
          <a:p>
            <a:pPr marL="457200" lvl="1" indent="0">
              <a:buNone/>
            </a:pPr>
            <a:endParaRPr lang="es-ES" sz="1800" dirty="0" smtClean="0">
              <a:latin typeface="Arial" panose="020B0604020202020204" pitchFamily="34" charset="0"/>
              <a:cs typeface="Arial" panose="020B0604020202020204" pitchFamily="34" charset="0"/>
            </a:endParaRPr>
          </a:p>
          <a:p>
            <a:r>
              <a:rPr lang="es-ES" sz="1800" b="1" dirty="0" err="1" smtClean="0">
                <a:latin typeface="Arial" panose="020B0604020202020204" pitchFamily="34" charset="0"/>
                <a:cs typeface="Arial" panose="020B0604020202020204" pitchFamily="34" charset="0"/>
              </a:rPr>
              <a:t>Librerias</a:t>
            </a:r>
            <a:r>
              <a:rPr lang="es-ES" sz="1800" b="1" dirty="0" smtClean="0">
                <a:latin typeface="Arial" panose="020B0604020202020204" pitchFamily="34" charset="0"/>
                <a:cs typeface="Arial" panose="020B0604020202020204" pitchFamily="34" charset="0"/>
              </a:rPr>
              <a:t>:</a:t>
            </a:r>
          </a:p>
          <a:p>
            <a:pPr lvl="1"/>
            <a:r>
              <a:rPr lang="es-ES" sz="1800" b="1" dirty="0" err="1" smtClean="0">
                <a:latin typeface="Arial" panose="020B0604020202020204" pitchFamily="34" charset="0"/>
                <a:cs typeface="Arial" panose="020B0604020202020204" pitchFamily="34" charset="0"/>
              </a:rPr>
              <a:t>JQuery</a:t>
            </a:r>
            <a:r>
              <a:rPr lang="es-ES" sz="1800" b="1" dirty="0" smtClean="0">
                <a:latin typeface="Arial" panose="020B0604020202020204" pitchFamily="34" charset="0"/>
                <a:cs typeface="Arial" panose="020B0604020202020204" pitchFamily="34" charset="0"/>
              </a:rPr>
              <a:t>: </a:t>
            </a:r>
            <a:r>
              <a:rPr lang="es-ES" sz="1800" dirty="0" smtClean="0">
                <a:latin typeface="Arial" panose="020B0604020202020204" pitchFamily="34" charset="0"/>
                <a:cs typeface="Arial" panose="020B0604020202020204" pitchFamily="34" charset="0"/>
              </a:rPr>
              <a:t>programación que implementa métodos y funciones predefinidos que usaremos para crear los eventos y acciones pertinentes para el funcionamiento de la aplicación.</a:t>
            </a:r>
            <a:endParaRPr lang="es-ES" sz="1800" b="1" dirty="0" smtClean="0">
              <a:latin typeface="Arial" panose="020B0604020202020204" pitchFamily="34" charset="0"/>
              <a:cs typeface="Arial" panose="020B0604020202020204" pitchFamily="34" charset="0"/>
            </a:endParaRPr>
          </a:p>
          <a:p>
            <a:pPr lvl="1"/>
            <a:r>
              <a:rPr lang="es-ES" sz="1800" b="1" dirty="0" err="1" smtClean="0">
                <a:latin typeface="Arial" panose="020B0604020202020204" pitchFamily="34" charset="0"/>
                <a:cs typeface="Arial" panose="020B0604020202020204" pitchFamily="34" charset="0"/>
              </a:rPr>
              <a:t>jQueryUI</a:t>
            </a:r>
            <a:r>
              <a:rPr lang="es-ES" sz="1800" b="1" dirty="0" smtClean="0">
                <a:latin typeface="Arial" panose="020B0604020202020204" pitchFamily="34" charset="0"/>
                <a:cs typeface="Arial" panose="020B0604020202020204" pitchFamily="34" charset="0"/>
              </a:rPr>
              <a:t>: </a:t>
            </a:r>
            <a:r>
              <a:rPr lang="es-ES" sz="1800" dirty="0" smtClean="0">
                <a:latin typeface="Arial" panose="020B0604020202020204" pitchFamily="34" charset="0"/>
                <a:cs typeface="Arial" panose="020B0604020202020204" pitchFamily="34" charset="0"/>
              </a:rPr>
              <a:t>añade un conjunto de </a:t>
            </a:r>
            <a:r>
              <a:rPr lang="es-ES" sz="1800" dirty="0" err="1" smtClean="0">
                <a:latin typeface="Arial" panose="020B0604020202020204" pitchFamily="34" charset="0"/>
                <a:cs typeface="Arial" panose="020B0604020202020204" pitchFamily="34" charset="0"/>
              </a:rPr>
              <a:t>plug-ins</a:t>
            </a:r>
            <a:r>
              <a:rPr lang="es-ES" sz="1800" dirty="0" smtClean="0">
                <a:latin typeface="Arial" panose="020B0604020202020204" pitchFamily="34" charset="0"/>
                <a:cs typeface="Arial" panose="020B0604020202020204" pitchFamily="34" charset="0"/>
              </a:rPr>
              <a:t>, widgets y efectos visuales a </a:t>
            </a:r>
            <a:r>
              <a:rPr lang="es-ES" sz="1800" dirty="0" err="1" smtClean="0">
                <a:latin typeface="Arial" panose="020B0604020202020204" pitchFamily="34" charset="0"/>
                <a:cs typeface="Arial" panose="020B0604020202020204" pitchFamily="34" charset="0"/>
              </a:rPr>
              <a:t>JQuery</a:t>
            </a:r>
            <a:r>
              <a:rPr lang="es-ES" sz="1800" dirty="0" smtClean="0">
                <a:latin typeface="Arial" panose="020B0604020202020204" pitchFamily="34" charset="0"/>
                <a:cs typeface="Arial" panose="020B0604020202020204" pitchFamily="34" charset="0"/>
              </a:rPr>
              <a:t>.</a:t>
            </a:r>
            <a:endParaRPr lang="es-ES" sz="1800" b="1" dirty="0">
              <a:latin typeface="Arial" panose="020B0604020202020204" pitchFamily="34" charset="0"/>
              <a:cs typeface="Arial" panose="020B0604020202020204" pitchFamily="34" charset="0"/>
            </a:endParaRPr>
          </a:p>
        </p:txBody>
      </p:sp>
      <p:sp>
        <p:nvSpPr>
          <p:cNvPr id="4" name="3 Marcador de número de diapositiva"/>
          <p:cNvSpPr>
            <a:spLocks noGrp="1"/>
          </p:cNvSpPr>
          <p:nvPr>
            <p:ph type="sldNum" sz="quarter" idx="12"/>
          </p:nvPr>
        </p:nvSpPr>
        <p:spPr/>
        <p:txBody>
          <a:bodyPr/>
          <a:lstStyle/>
          <a:p>
            <a:fld id="{B55036F2-D004-4E9A-A1B6-DB4C862ECDD1}" type="slidenum">
              <a:rPr lang="es-ES" smtClean="0"/>
              <a:t>5</a:t>
            </a:fld>
            <a:endParaRPr lang="es-ES"/>
          </a:p>
        </p:txBody>
      </p:sp>
    </p:spTree>
    <p:extLst>
      <p:ext uri="{BB962C8B-B14F-4D97-AF65-F5344CB8AC3E}">
        <p14:creationId xmlns:p14="http://schemas.microsoft.com/office/powerpoint/2010/main" val="1360302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Marcador de posición de imagen"/>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t="6804" b="6804"/>
          <a:stretch>
            <a:fillRect/>
          </a:stretch>
        </p:blipFill>
        <p:spPr>
          <a:xfrm>
            <a:off x="5076056" y="2198397"/>
            <a:ext cx="2676397" cy="2312169"/>
          </a:xfrm>
        </p:spPr>
      </p:pic>
      <p:sp>
        <p:nvSpPr>
          <p:cNvPr id="18" name="17 Marcador de número de diapositiva"/>
          <p:cNvSpPr>
            <a:spLocks noGrp="1"/>
          </p:cNvSpPr>
          <p:nvPr>
            <p:ph type="sldNum" sz="quarter" idx="12"/>
          </p:nvPr>
        </p:nvSpPr>
        <p:spPr/>
        <p:txBody>
          <a:bodyPr/>
          <a:lstStyle/>
          <a:p>
            <a:fld id="{B55036F2-D004-4E9A-A1B6-DB4C862ECDD1}" type="slidenum">
              <a:rPr lang="es-ES" smtClean="0"/>
              <a:t>6</a:t>
            </a:fld>
            <a:endParaRPr lang="es-ES"/>
          </a:p>
        </p:txBody>
      </p:sp>
      <p:sp>
        <p:nvSpPr>
          <p:cNvPr id="11" name="1 Título"/>
          <p:cNvSpPr>
            <a:spLocks noGrp="1"/>
          </p:cNvSpPr>
          <p:nvPr>
            <p:ph type="title"/>
          </p:nvPr>
        </p:nvSpPr>
        <p:spPr>
          <a:xfrm>
            <a:off x="457200" y="274638"/>
            <a:ext cx="8229600" cy="1143000"/>
          </a:xfrm>
        </p:spPr>
        <p:txBody>
          <a:bodyPr>
            <a:normAutofit/>
          </a:bodyPr>
          <a:lstStyle/>
          <a:p>
            <a:pPr algn="ctr"/>
            <a:r>
              <a:rPr lang="es-ES" sz="4800" dirty="0" smtClean="0">
                <a:latin typeface="Arial" panose="020B0604020202020204" pitchFamily="34" charset="0"/>
                <a:cs typeface="Arial" panose="020B0604020202020204" pitchFamily="34" charset="0"/>
              </a:rPr>
              <a:t>GEOMETRIC QUIZ</a:t>
            </a:r>
            <a:endParaRPr lang="es-ES" sz="4800" dirty="0">
              <a:latin typeface="Arial" panose="020B0604020202020204" pitchFamily="34" charset="0"/>
              <a:cs typeface="Arial" panose="020B0604020202020204" pitchFamily="34" charset="0"/>
            </a:endParaRPr>
          </a:p>
        </p:txBody>
      </p:sp>
      <p:sp>
        <p:nvSpPr>
          <p:cNvPr id="3" name="2 CuadroTexto"/>
          <p:cNvSpPr txBox="1"/>
          <p:nvPr/>
        </p:nvSpPr>
        <p:spPr>
          <a:xfrm>
            <a:off x="827584" y="2943528"/>
            <a:ext cx="3744416" cy="1477328"/>
          </a:xfrm>
          <a:prstGeom prst="rect">
            <a:avLst/>
          </a:prstGeom>
          <a:noFill/>
        </p:spPr>
        <p:txBody>
          <a:bodyPr wrap="square" rtlCol="0">
            <a:spAutoFit/>
          </a:bodyPr>
          <a:lstStyle/>
          <a:p>
            <a:pPr marL="285750" indent="-285750">
              <a:buFont typeface="Arial" panose="020B0604020202020204" pitchFamily="34" charset="0"/>
              <a:buChar char="•"/>
            </a:pPr>
            <a:r>
              <a:rPr lang="es-ES" dirty="0" smtClean="0"/>
              <a:t>Relaciona colores con sus nombres a la vez que las figuras geométricas con sus formas.</a:t>
            </a:r>
          </a:p>
          <a:p>
            <a:endParaRPr lang="es-ES" dirty="0" smtClean="0"/>
          </a:p>
          <a:p>
            <a:pPr marL="285750" indent="-285750">
              <a:buFont typeface="Arial" panose="020B0604020202020204" pitchFamily="34" charset="0"/>
              <a:buChar char="•"/>
            </a:pPr>
            <a:endParaRPr lang="es-ES" dirty="0"/>
          </a:p>
        </p:txBody>
      </p:sp>
    </p:spTree>
    <p:extLst>
      <p:ext uri="{BB962C8B-B14F-4D97-AF65-F5344CB8AC3E}">
        <p14:creationId xmlns:p14="http://schemas.microsoft.com/office/powerpoint/2010/main" val="260481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4 Marcador de posición de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032" y="2708920"/>
            <a:ext cx="2312169" cy="2312169"/>
          </a:xfrm>
          <a:prstGeom prst="rect">
            <a:avLst/>
          </a:prstGeom>
        </p:spPr>
      </p:pic>
      <p:sp>
        <p:nvSpPr>
          <p:cNvPr id="18" name="17 Marcador de número de diapositiva"/>
          <p:cNvSpPr>
            <a:spLocks noGrp="1"/>
          </p:cNvSpPr>
          <p:nvPr>
            <p:ph type="sldNum" sz="quarter" idx="12"/>
          </p:nvPr>
        </p:nvSpPr>
        <p:spPr/>
        <p:txBody>
          <a:bodyPr/>
          <a:lstStyle/>
          <a:p>
            <a:fld id="{B55036F2-D004-4E9A-A1B6-DB4C862ECDD1}" type="slidenum">
              <a:rPr lang="es-ES" smtClean="0"/>
              <a:t>7</a:t>
            </a:fld>
            <a:endParaRPr lang="es-ES"/>
          </a:p>
        </p:txBody>
      </p:sp>
      <p:sp>
        <p:nvSpPr>
          <p:cNvPr id="12" name="1 Título"/>
          <p:cNvSpPr>
            <a:spLocks noGrp="1"/>
          </p:cNvSpPr>
          <p:nvPr>
            <p:ph type="title"/>
          </p:nvPr>
        </p:nvSpPr>
        <p:spPr>
          <a:xfrm>
            <a:off x="457200" y="274638"/>
            <a:ext cx="8229600" cy="1143000"/>
          </a:xfrm>
        </p:spPr>
        <p:txBody>
          <a:bodyPr>
            <a:normAutofit/>
          </a:bodyPr>
          <a:lstStyle/>
          <a:p>
            <a:pPr algn="ctr"/>
            <a:r>
              <a:rPr lang="es-ES" sz="4800" dirty="0" smtClean="0">
                <a:latin typeface="Arial" panose="020B0604020202020204" pitchFamily="34" charset="0"/>
                <a:cs typeface="Arial" panose="020B0604020202020204" pitchFamily="34" charset="0"/>
              </a:rPr>
              <a:t>CRAZY SORT</a:t>
            </a:r>
            <a:endParaRPr lang="es-ES" sz="4800" dirty="0">
              <a:latin typeface="Arial" panose="020B0604020202020204" pitchFamily="34" charset="0"/>
              <a:cs typeface="Arial" panose="020B0604020202020204" pitchFamily="34" charset="0"/>
            </a:endParaRPr>
          </a:p>
        </p:txBody>
      </p:sp>
      <p:sp>
        <p:nvSpPr>
          <p:cNvPr id="6" name="5 CuadroTexto"/>
          <p:cNvSpPr txBox="1"/>
          <p:nvPr/>
        </p:nvSpPr>
        <p:spPr>
          <a:xfrm>
            <a:off x="1115616" y="1844824"/>
            <a:ext cx="3024336" cy="1477328"/>
          </a:xfrm>
          <a:prstGeom prst="rect">
            <a:avLst/>
          </a:prstGeom>
          <a:noFill/>
        </p:spPr>
        <p:txBody>
          <a:bodyPr wrap="square" rtlCol="0">
            <a:spAutoFit/>
          </a:bodyPr>
          <a:lstStyle/>
          <a:p>
            <a:pPr marL="285750" indent="-285750">
              <a:buFont typeface="Arial" panose="020B0604020202020204" pitchFamily="34" charset="0"/>
              <a:buChar char="•"/>
            </a:pPr>
            <a:r>
              <a:rPr lang="es-ES" dirty="0" smtClean="0"/>
              <a:t>Aparecen dos secuencias desordenadas de números y letras que deberán ordenarse para completar el juego.</a:t>
            </a:r>
            <a:endParaRPr lang="es-ES" dirty="0"/>
          </a:p>
        </p:txBody>
      </p:sp>
    </p:spTree>
    <p:extLst>
      <p:ext uri="{BB962C8B-B14F-4D97-AF65-F5344CB8AC3E}">
        <p14:creationId xmlns:p14="http://schemas.microsoft.com/office/powerpoint/2010/main" val="1936794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4 Marcador de posición de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2132856"/>
            <a:ext cx="2312169" cy="2312169"/>
          </a:xfrm>
          <a:prstGeom prst="rect">
            <a:avLst/>
          </a:prstGeom>
        </p:spPr>
      </p:pic>
      <p:sp>
        <p:nvSpPr>
          <p:cNvPr id="18" name="17 Marcador de número de diapositiva"/>
          <p:cNvSpPr>
            <a:spLocks noGrp="1"/>
          </p:cNvSpPr>
          <p:nvPr>
            <p:ph type="sldNum" sz="quarter" idx="12"/>
          </p:nvPr>
        </p:nvSpPr>
        <p:spPr/>
        <p:txBody>
          <a:bodyPr/>
          <a:lstStyle/>
          <a:p>
            <a:fld id="{B55036F2-D004-4E9A-A1B6-DB4C862ECDD1}" type="slidenum">
              <a:rPr lang="es-ES" smtClean="0"/>
              <a:t>8</a:t>
            </a:fld>
            <a:endParaRPr lang="es-ES"/>
          </a:p>
        </p:txBody>
      </p:sp>
      <p:sp>
        <p:nvSpPr>
          <p:cNvPr id="19" name="1 Título"/>
          <p:cNvSpPr>
            <a:spLocks noGrp="1"/>
          </p:cNvSpPr>
          <p:nvPr>
            <p:ph type="title"/>
          </p:nvPr>
        </p:nvSpPr>
        <p:spPr>
          <a:xfrm>
            <a:off x="457200" y="274638"/>
            <a:ext cx="8229600" cy="1143000"/>
          </a:xfrm>
        </p:spPr>
        <p:txBody>
          <a:bodyPr>
            <a:normAutofit/>
          </a:bodyPr>
          <a:lstStyle/>
          <a:p>
            <a:pPr algn="ctr"/>
            <a:r>
              <a:rPr lang="es-ES" sz="4800" dirty="0" smtClean="0">
                <a:latin typeface="Arial" panose="020B0604020202020204" pitchFamily="34" charset="0"/>
                <a:cs typeface="Arial" panose="020B0604020202020204" pitchFamily="34" charset="0"/>
              </a:rPr>
              <a:t>ABACUS POCUS</a:t>
            </a:r>
            <a:endParaRPr lang="es-ES" sz="4800" dirty="0">
              <a:latin typeface="Arial" panose="020B0604020202020204" pitchFamily="34" charset="0"/>
              <a:cs typeface="Arial" panose="020B0604020202020204" pitchFamily="34" charset="0"/>
            </a:endParaRPr>
          </a:p>
        </p:txBody>
      </p:sp>
      <p:sp>
        <p:nvSpPr>
          <p:cNvPr id="21" name="20 CuadroTexto"/>
          <p:cNvSpPr txBox="1"/>
          <p:nvPr/>
        </p:nvSpPr>
        <p:spPr>
          <a:xfrm>
            <a:off x="1187624" y="2132856"/>
            <a:ext cx="3240360" cy="2308324"/>
          </a:xfrm>
          <a:prstGeom prst="rect">
            <a:avLst/>
          </a:prstGeom>
          <a:noFill/>
        </p:spPr>
        <p:txBody>
          <a:bodyPr wrap="square" rtlCol="0">
            <a:spAutoFit/>
          </a:bodyPr>
          <a:lstStyle/>
          <a:p>
            <a:pPr marL="285750" indent="-285750">
              <a:buFont typeface="Arial" panose="020B0604020202020204" pitchFamily="34" charset="0"/>
              <a:buChar char="•"/>
            </a:pPr>
            <a:r>
              <a:rPr lang="es-ES" dirty="0" smtClean="0"/>
              <a:t>En un lado aparece una estructura tipo ábaco con un color para cada hilera y en el otro números de un determinado color. Se deben mover las fichas de un color acorde con el número del mismo color.</a:t>
            </a:r>
            <a:endParaRPr lang="es-ES" dirty="0"/>
          </a:p>
        </p:txBody>
      </p:sp>
    </p:spTree>
    <p:extLst>
      <p:ext uri="{BB962C8B-B14F-4D97-AF65-F5344CB8AC3E}">
        <p14:creationId xmlns:p14="http://schemas.microsoft.com/office/powerpoint/2010/main" val="522203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4 Marcador de posición de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3562" y="3068960"/>
            <a:ext cx="2676397" cy="1791104"/>
          </a:xfrm>
          <a:prstGeom prst="rect">
            <a:avLst/>
          </a:prstGeom>
        </p:spPr>
      </p:pic>
      <p:sp>
        <p:nvSpPr>
          <p:cNvPr id="18" name="17 Marcador de número de diapositiva"/>
          <p:cNvSpPr>
            <a:spLocks noGrp="1"/>
          </p:cNvSpPr>
          <p:nvPr>
            <p:ph type="sldNum" sz="quarter" idx="12"/>
          </p:nvPr>
        </p:nvSpPr>
        <p:spPr/>
        <p:txBody>
          <a:bodyPr/>
          <a:lstStyle/>
          <a:p>
            <a:fld id="{B55036F2-D004-4E9A-A1B6-DB4C862ECDD1}" type="slidenum">
              <a:rPr lang="es-ES" smtClean="0"/>
              <a:t>9</a:t>
            </a:fld>
            <a:endParaRPr lang="es-ES"/>
          </a:p>
        </p:txBody>
      </p:sp>
      <p:sp>
        <p:nvSpPr>
          <p:cNvPr id="12" name="1 Título"/>
          <p:cNvSpPr>
            <a:spLocks noGrp="1"/>
          </p:cNvSpPr>
          <p:nvPr>
            <p:ph type="title"/>
          </p:nvPr>
        </p:nvSpPr>
        <p:spPr>
          <a:xfrm>
            <a:off x="457200" y="274638"/>
            <a:ext cx="8229600" cy="1143000"/>
          </a:xfrm>
        </p:spPr>
        <p:txBody>
          <a:bodyPr>
            <a:normAutofit/>
          </a:bodyPr>
          <a:lstStyle/>
          <a:p>
            <a:pPr algn="ctr"/>
            <a:r>
              <a:rPr lang="es-ES" sz="4800" dirty="0" smtClean="0">
                <a:latin typeface="Arial" panose="020B0604020202020204" pitchFamily="34" charset="0"/>
                <a:cs typeface="Arial" panose="020B0604020202020204" pitchFamily="34" charset="0"/>
              </a:rPr>
              <a:t>MAGIC SIGNS</a:t>
            </a:r>
            <a:endParaRPr lang="es-ES" sz="4800" dirty="0">
              <a:latin typeface="Arial" panose="020B0604020202020204" pitchFamily="34" charset="0"/>
              <a:cs typeface="Arial" panose="020B0604020202020204" pitchFamily="34" charset="0"/>
            </a:endParaRPr>
          </a:p>
        </p:txBody>
      </p:sp>
      <p:sp>
        <p:nvSpPr>
          <p:cNvPr id="3" name="2 CuadroTexto"/>
          <p:cNvSpPr txBox="1"/>
          <p:nvPr/>
        </p:nvSpPr>
        <p:spPr>
          <a:xfrm>
            <a:off x="1043608" y="2204864"/>
            <a:ext cx="3240360" cy="1477328"/>
          </a:xfrm>
          <a:prstGeom prst="rect">
            <a:avLst/>
          </a:prstGeom>
          <a:noFill/>
        </p:spPr>
        <p:txBody>
          <a:bodyPr wrap="square" rtlCol="0">
            <a:spAutoFit/>
          </a:bodyPr>
          <a:lstStyle/>
          <a:p>
            <a:pPr marL="285750" indent="-285750">
              <a:buFont typeface="Arial" panose="020B0604020202020204" pitchFamily="34" charset="0"/>
              <a:buChar char="•"/>
            </a:pPr>
            <a:r>
              <a:rPr lang="es-ES" dirty="0" smtClean="0"/>
              <a:t>Aparecen </a:t>
            </a:r>
            <a:r>
              <a:rPr lang="es-ES" dirty="0" smtClean="0"/>
              <a:t>dos números y se debe elegir su relación correspondiente (mayor que, menor que o igual).</a:t>
            </a:r>
          </a:p>
          <a:p>
            <a:pPr marL="285750" indent="-285750">
              <a:buFont typeface="Arial" panose="020B0604020202020204" pitchFamily="34" charset="0"/>
              <a:buChar char="•"/>
            </a:pPr>
            <a:r>
              <a:rPr lang="es-ES" dirty="0" smtClean="0"/>
              <a:t>Dos niveles de dificultad.</a:t>
            </a:r>
            <a:endParaRPr lang="es-ES" dirty="0"/>
          </a:p>
        </p:txBody>
      </p:sp>
    </p:spTree>
    <p:extLst>
      <p:ext uri="{BB962C8B-B14F-4D97-AF65-F5344CB8AC3E}">
        <p14:creationId xmlns:p14="http://schemas.microsoft.com/office/powerpoint/2010/main" val="180064183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836</TotalTime>
  <Words>588</Words>
  <Application>Microsoft Macintosh PowerPoint</Application>
  <PresentationFormat>Presentación en pantalla (4:3)</PresentationFormat>
  <Paragraphs>92</Paragraphs>
  <Slides>11</Slides>
  <Notes>3</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Tema de Office</vt:lpstr>
      <vt:lpstr>MIND TRAINER JR.</vt:lpstr>
      <vt:lpstr>TARGET RESEARCH</vt:lpstr>
      <vt:lpstr>MARKET RESEARCH</vt:lpstr>
      <vt:lpstr>GAME FEATURES</vt:lpstr>
      <vt:lpstr>LANGUAGES AND LIBRARIES</vt:lpstr>
      <vt:lpstr>GEOMETRIC QUIZ</vt:lpstr>
      <vt:lpstr>CRAZY SORT</vt:lpstr>
      <vt:lpstr>ABACUS POCUS</vt:lpstr>
      <vt:lpstr>MAGIC SIGNS</vt:lpstr>
      <vt:lpstr>SUPER SPEED COLOR</vt:lpstr>
      <vt:lpstr>PLANNING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Juego para niños</dc:title>
  <dc:creator>David Cabot Janssen</dc:creator>
  <cp:lastModifiedBy>hmv</cp:lastModifiedBy>
  <cp:revision>27</cp:revision>
  <dcterms:created xsi:type="dcterms:W3CDTF">2014-03-20T16:17:18Z</dcterms:created>
  <dcterms:modified xsi:type="dcterms:W3CDTF">2014-03-22T08:13:07Z</dcterms:modified>
</cp:coreProperties>
</file>