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57A9-58CF-4A55-A4CA-8673C12C8EB7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DB111-1C07-40FD-9662-D48032DE3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DB111-1C07-40FD-9662-D48032DE37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0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3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6C35-E401-4FB4-B44A-F7CCF2CA486F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C806-2C91-4657-9564-6905D2300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2996952"/>
            <a:ext cx="6912768" cy="264184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err="1" smtClean="0"/>
              <a:t>Git</a:t>
            </a:r>
            <a:r>
              <a:rPr lang="en-US" altLang="ko-KR" dirty="0" smtClean="0"/>
              <a:t> Test!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896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Office PowerPoint</Application>
  <PresentationFormat>화면 슬라이드 쇼(4:3)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8</cp:revision>
  <dcterms:created xsi:type="dcterms:W3CDTF">2022-08-24T03:39:03Z</dcterms:created>
  <dcterms:modified xsi:type="dcterms:W3CDTF">2022-08-24T23:34:42Z</dcterms:modified>
</cp:coreProperties>
</file>