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D57A9-58CF-4A55-A4CA-8673C12C8EB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DB111-1C07-40FD-9662-D48032DE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50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DB111-1C07-40FD-9662-D48032DE371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8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0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08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9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1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3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45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03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3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6C35-E401-4FB4-B44A-F7CCF2CA486F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1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7624" y="2996952"/>
            <a:ext cx="6912768" cy="2641848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ko-KR" altLang="en-US" dirty="0" smtClean="0"/>
              <a:t>이명주</a:t>
            </a:r>
            <a:endParaRPr lang="en-US" altLang="ko-KR" dirty="0"/>
          </a:p>
          <a:p>
            <a:pPr algn="r"/>
            <a:r>
              <a:rPr lang="ko-KR" altLang="en-US" dirty="0" smtClean="0"/>
              <a:t>노트북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핸드폰</a:t>
            </a:r>
            <a:endParaRPr lang="en-US" altLang="ko-KR" dirty="0"/>
          </a:p>
          <a:p>
            <a:pPr algn="r"/>
            <a:r>
              <a:rPr lang="en-US" altLang="ko-KR" dirty="0" smtClean="0"/>
              <a:t>Windows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Android 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뜨개질</a:t>
            </a:r>
            <a:endParaRPr lang="en-US" altLang="ko-KR" dirty="0"/>
          </a:p>
          <a:p>
            <a:pPr algn="r"/>
            <a:r>
              <a:rPr lang="ko-KR" altLang="en-US" dirty="0" smtClean="0"/>
              <a:t>주변 사람들에게 직접 만든 물건을 선물합니다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프로그램과 알고리즘을 이해하여 실무에 적용하고 싶습니다</a:t>
            </a:r>
            <a:r>
              <a:rPr lang="en-US" altLang="ko-KR" dirty="0" smtClean="0"/>
              <a:t>.</a:t>
            </a:r>
          </a:p>
          <a:p>
            <a:pPr algn="r"/>
            <a:r>
              <a:rPr lang="ko-KR" altLang="en-US" dirty="0" smtClean="0"/>
              <a:t>즐길 </a:t>
            </a:r>
            <a:r>
              <a:rPr lang="ko-KR" altLang="en-US" dirty="0" smtClean="0"/>
              <a:t>수 </a:t>
            </a:r>
            <a:r>
              <a:rPr lang="ko-KR" altLang="en-US" dirty="0" smtClean="0"/>
              <a:t>있는 일을 하자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9896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32</Words>
  <Application>Microsoft Office PowerPoint</Application>
  <PresentationFormat>화면 슬라이드 쇼(4:3)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HP</cp:lastModifiedBy>
  <cp:revision>7</cp:revision>
  <dcterms:created xsi:type="dcterms:W3CDTF">2022-08-24T03:39:03Z</dcterms:created>
  <dcterms:modified xsi:type="dcterms:W3CDTF">2022-08-24T06:10:44Z</dcterms:modified>
</cp:coreProperties>
</file>