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1320967" val="1050" revOS="4"/>
      <pr:smFileRevision xmlns:pr="smNativeData" xmlns="smNativeData" dt="1661320967" val="101"/>
      <pr:guideOptions xmlns:pr="smNativeData" xmlns="smNativeData" dt="166132096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35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35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B7D2-9CCD-C541-8328-6A14F966753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EBD2-9CCD-C51D-8328-6A48A566753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8F43-0DCD-C579-8328-FB2CC16675A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B2BE-F0CD-C544-8328-0611FC66755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81AC-E2CD-C577-8328-1422CF66754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FE3C-72CD-C508-8328-845DB06675D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8CFA-B4CD-C57A-8328-422FC266751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9040-0ECD-C566-8328-F833DE6675A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AAE5-ABCD-C55C-8328-5D09E466750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DACD-83CD-C52C-8328-75799466752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A84C-02CD-C55E-8328-F40BE66675A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DDF8-B6CD-C52B-8328-407E9366751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F7FF-B1CD-C501-8328-4754B966751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A2FC-B2CD-C554-8328-4401EC66751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DD64-2ACD-C52B-8328-DC7E9366758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EB98-D6CD-C51D-8328-2048A566757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B419-57CD-C542-8328-A117FA6675F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A4A9-E7CD-C552-8328-1107EA66754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AB96-D8CD-C55D-8328-2E08E566757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BEF1-BFCD-C548-8328-491DF066751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0ED01-4FCD-C51B-8328-B94EA36675E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90B73A-74CD-C541-8328-8214F96675D7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090C781-CFCD-C531-8328-39648966756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090DC47-09CD-C52A-8328-FF7F926675A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jshyoo90@naver.com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gif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자기소개서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sz="6400" cap="none"/>
            </a:pPr>
            <a:r>
              <a:t>이승현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about me profile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이승현</a:t>
            </a:r>
          </a:p>
          <a:p>
            <a:pPr/>
            <a:r>
              <a:t>생일=1990.07.25</a:t>
            </a:r>
          </a:p>
          <a:p>
            <a:pPr/>
            <a:r>
              <a:t>이메일=</a:t>
            </a:r>
            <a:r>
              <a:rPr cap="none">
                <a:hlinkClick r:id="rId2"/>
              </a:rPr>
              <a:t>sjshyoo90@naver.com</a:t>
            </a:r>
            <a:endParaRPr cap="none">
              <a:hlinkClick r:id="rId2"/>
            </a:endParaRPr>
          </a:p>
          <a:p>
            <a:pPr/>
            <a:r>
              <a:t>phone=010-9569-5126</a:t>
            </a:r>
          </a:p>
          <a:p>
            <a:pPr/>
            <a:r>
              <a:t>MBTI=ISTJ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Device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  <a:p>
            <a:pPr/>
          </a:p>
          <a:p>
            <a:pPr/>
          </a:p>
          <a:p>
            <a:pPr/>
            <a:r>
              <a:t>삼성 갤럭시 노트 10       데스크탑 </a:t>
            </a:r>
          </a:p>
        </p:txBody>
      </p:sp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H8Pr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0EAAChFQAA3RMAALE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3515995"/>
            <a:ext cx="2448560" cy="24485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2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H8Pr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IgAAASFgAA5S8AAIU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74310" y="3587750"/>
            <a:ext cx="2511425" cy="2511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hobby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영화감상                          음악듣기                          여행</a:t>
            </a:r>
          </a:p>
        </p:txBody>
      </p:sp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GoEAAASFgAAuxgAAE0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587750"/>
            <a:ext cx="3302635" cy="24758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2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H8Pr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0YAAChFQAASzEAAOs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3515995"/>
            <a:ext cx="3971290" cy="2647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3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AE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cvAAAZFgAATUgAAPYl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76845" y="3592195"/>
            <a:ext cx="3976370" cy="25787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좌우명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xmlns="smNativeData" val="SMDATA_15_B78F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한번 도전하는 일은 후회 없게 열정을 다해 최선을 다하고  못해도 최소한 중간은 유지하고 즐겁고 행복하게 살자.</a:t>
            </a:r>
          </a:p>
          <a:p>
            <a:pPr/>
          </a:p>
        </p:txBody>
      </p:sp>
      <p:pic>
        <p:nvPicPr>
          <p:cNvPr id="4" name="그림1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cRAAAZEgAAMiQAABQ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2941955"/>
            <a:ext cx="3085465" cy="30854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2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H+//8ZEgAAqBEAAAA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202565" y="2941955"/>
            <a:ext cx="3072765" cy="3072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3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GAlAACoEQAAEDUAAIUl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075680" y="2870200"/>
            <a:ext cx="2550160" cy="32289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4"/>
          <p:cNvPicPr>
            <a:picLocks noChangeAspect="1"/>
            <a:extLst>
              <a:ext uri="smNativeData">
                <pr:smNativeData xmlns:pr="smNativeData" xmlns="smNativeData" val="SMDATA_17_B78F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Q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Ec0AACyEQAA80cAAPYl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2876550"/>
            <a:ext cx="3197860" cy="3294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</cp:lastModifiedBy>
  <cp:revision>0</cp:revision>
  <dcterms:created xsi:type="dcterms:W3CDTF">2022-08-24T04:06:25Z</dcterms:created>
  <dcterms:modified xsi:type="dcterms:W3CDTF">2022-08-24T06:02:47Z</dcterms:modified>
</cp:coreProperties>
</file>