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fd67d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fd67d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fd67de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6fd67de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6fd67de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6fd67de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fd67de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6fd67de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유동훈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왼쪽 맨 뒷자리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INFJ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낯가림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좋아하는 것 vs 싫어하는 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클라이밍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Start-Up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조깅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타다 다큐멘터리, 브레이킹배드, Atypical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강아지, 조깅, 음악 플레이리스트 채널 구독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부상으로 휴식 중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혁신적인 아이디어로 세상을 바꾸는 것!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음악 듣고 뛸 때 행복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보유 디바이스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643875" y="1152475"/>
            <a:ext cx="8188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아이폰 11Pro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헤드폰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모션 데스크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모션 베드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스피커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노트북(침수)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아이패드(침수)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좌우명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1050" y="1152475"/>
            <a:ext cx="8351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Pay it Forward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교육에서 기대 하는 점</a:t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1050" y="1152475"/>
            <a:ext cx="8351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올바른 데이터 기반 의사결정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