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C5B3A-6F09-4A19-A934-976E1A0B0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03246-664A-435D-9217-840F5B6B9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2DC94-0FFE-4A9F-9DC7-0F2B338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AC1FA-D457-481D-9E6B-24C81874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A5E0A-DFF8-43CC-9A76-F5D38A30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5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81564-159D-4D1C-89C2-2CDD03F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2722B0-09AC-4714-8438-05B836C86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80EF7-A28C-4EAA-A98F-7D904CEE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E8411-02B7-41F3-95FF-6BC68025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88544-F047-4B59-8B25-5C65BC29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3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6AB89C-69DF-4C89-AC16-9FAD2A6A2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30D301-A565-407C-B900-B17DA7F96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A3DF8-3177-445C-ADC5-3C88D22D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4EADF-9A9D-4B7C-BEA1-4489E117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70432-6BEB-4DBC-BA90-006E556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422D3-BC18-40AC-829D-B5646AFA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605B8-B8BA-4349-927C-CBA22B39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E78B5-368B-47D9-8F0C-186D78A9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47EBD-ADF2-4382-92B5-01817B52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550CD-41CA-4877-96D6-53FA1583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7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1879C-AD5B-43C5-96E2-8920B461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BC232-F1B4-4FD4-B5DF-2FA27761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A56D8-B4B5-453C-AB7D-A709AF71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2BDB1-A110-4BAB-B7F9-B402BF5E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A00B7-463A-4F4D-8B6E-9170BEFD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4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C796D-8188-4D9A-BBFF-C0E2FE70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BFDFD-4FD8-42D3-91B5-822F3EDC0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A717CA-A4A0-4724-ABDF-D38666BA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00A37-1088-44E6-915F-4298DB3E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B3975-C201-4340-9595-1E58AB8B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E1B83-2C37-43E0-9594-BF92C12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8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BE1FE-836C-43B6-9336-8FBCA494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99161-3925-4B34-9229-15716FA4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41367B-D373-44DE-A77C-04F9D0BA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A2BAF1-AC9A-4705-A416-0618220FB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DAE5E8-684D-475E-B42D-A0B546BF2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EDC373-C021-4169-A7B5-DE8CEE16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A46807-111A-4450-B89A-E0249F13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7B750C-1ECD-4B0B-8DAF-2EE7BA50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14EAC-2BE0-47D4-8363-10AF40E7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731FFF-3DDC-48C8-8709-C1B58D2C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1346B-B432-44D0-A0C9-C84EEE0E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A3807-4B82-4684-A45F-964278D1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2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1F6BCC-4B85-4DBE-8B76-542E4C44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9D2ACA-26B9-4CD8-B790-AE7E05CD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FE90A-9B67-4F3A-AF21-C70CDF24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5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9FF72-7CF4-40FC-8F71-BCA0041D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A54D8-5717-4D9D-B7E0-EA0CE172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61B826-ACF8-4423-A936-B4846C5F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55BF7-338E-41AB-8272-6970F2FF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6330C-7DBF-4396-BA49-19C49D92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38F6C-4108-411E-BFCC-25D029BC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2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BFEAC-EE58-44A3-BC27-F9C25D6F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D2F2B-CA39-44AA-9574-60AA6C4C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EC7786-ABA1-4532-8578-468092C44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72B5B-43BC-4DE7-A454-E015B1AA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37FDA-7DC1-4A48-9CC4-B6714659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BE152-26AF-4B57-8857-3B363E21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5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5FF908-1DF8-46FA-8511-813F936D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2F530-576D-481B-87DF-E337958E9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58432-D394-4E93-9DDE-E1662648D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8CFA3-78F9-4422-A650-0D264146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DF532-DD13-4CA8-9F2A-29E6EFC82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1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4347D9-0AD1-4F8B-8CEA-AB130C6FE2B4}"/>
              </a:ext>
            </a:extLst>
          </p:cNvPr>
          <p:cNvSpPr txBox="1"/>
          <p:nvPr/>
        </p:nvSpPr>
        <p:spPr>
          <a:xfrm>
            <a:off x="1947333" y="2091266"/>
            <a:ext cx="14798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10110101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CDC393-6165-464D-8514-D1EDD7CAA3B4}"/>
              </a:ext>
            </a:extLst>
          </p:cNvPr>
          <p:cNvSpPr txBox="1"/>
          <p:nvPr/>
        </p:nvSpPr>
        <p:spPr>
          <a:xfrm>
            <a:off x="3566583" y="2091266"/>
            <a:ext cx="14798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11010110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66582-C05C-43D9-BC4E-10E9BDE565FF}"/>
              </a:ext>
            </a:extLst>
          </p:cNvPr>
          <p:cNvSpPr txBox="1"/>
          <p:nvPr/>
        </p:nvSpPr>
        <p:spPr>
          <a:xfrm>
            <a:off x="5185833" y="2091266"/>
            <a:ext cx="14798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00001010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B7E4BC-8E31-4ADB-B7A1-21F7DF60FF97}"/>
              </a:ext>
            </a:extLst>
          </p:cNvPr>
          <p:cNvSpPr/>
          <p:nvPr/>
        </p:nvSpPr>
        <p:spPr>
          <a:xfrm>
            <a:off x="2523067" y="2091266"/>
            <a:ext cx="904158" cy="46166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692885-A966-4959-AD28-E15A301DD09A}"/>
              </a:ext>
            </a:extLst>
          </p:cNvPr>
          <p:cNvSpPr/>
          <p:nvPr/>
        </p:nvSpPr>
        <p:spPr>
          <a:xfrm>
            <a:off x="1947332" y="2091265"/>
            <a:ext cx="575735" cy="46166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FA13AA-CFDC-4377-B1D8-09C905349944}"/>
              </a:ext>
            </a:extLst>
          </p:cNvPr>
          <p:cNvSpPr/>
          <p:nvPr/>
        </p:nvSpPr>
        <p:spPr>
          <a:xfrm>
            <a:off x="4610100" y="2091264"/>
            <a:ext cx="436375" cy="46166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35A7FA-9868-4C54-BA72-8AC480533B65}"/>
              </a:ext>
            </a:extLst>
          </p:cNvPr>
          <p:cNvSpPr/>
          <p:nvPr/>
        </p:nvSpPr>
        <p:spPr>
          <a:xfrm>
            <a:off x="3819525" y="2091264"/>
            <a:ext cx="790575" cy="46166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F3C9FB-1A7C-4F57-99E6-733D462E6B3D}"/>
              </a:ext>
            </a:extLst>
          </p:cNvPr>
          <p:cNvSpPr/>
          <p:nvPr/>
        </p:nvSpPr>
        <p:spPr>
          <a:xfrm>
            <a:off x="3558288" y="2091264"/>
            <a:ext cx="261238" cy="46166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388B24-C943-40BF-A54C-B4A78E3D46B5}"/>
              </a:ext>
            </a:extLst>
          </p:cNvPr>
          <p:cNvSpPr/>
          <p:nvPr/>
        </p:nvSpPr>
        <p:spPr>
          <a:xfrm>
            <a:off x="5943600" y="2091263"/>
            <a:ext cx="722125" cy="46166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FC1327-F8E7-4617-A83B-7360278CEC06}"/>
              </a:ext>
            </a:extLst>
          </p:cNvPr>
          <p:cNvSpPr/>
          <p:nvPr/>
        </p:nvSpPr>
        <p:spPr>
          <a:xfrm>
            <a:off x="5185833" y="2091263"/>
            <a:ext cx="757767" cy="46166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DE7766-F99B-4AA1-ADF8-81DB5EF14924}"/>
              </a:ext>
            </a:extLst>
          </p:cNvPr>
          <p:cNvCxnSpPr/>
          <p:nvPr/>
        </p:nvCxnSpPr>
        <p:spPr>
          <a:xfrm>
            <a:off x="1931630" y="2905125"/>
            <a:ext cx="373574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80B399-FCFA-4BE8-96AA-FC15FA60C2B9}"/>
              </a:ext>
            </a:extLst>
          </p:cNvPr>
          <p:cNvCxnSpPr>
            <a:cxnSpLocks/>
          </p:cNvCxnSpPr>
          <p:nvPr/>
        </p:nvCxnSpPr>
        <p:spPr>
          <a:xfrm flipH="1">
            <a:off x="2314575" y="1828800"/>
            <a:ext cx="111265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CD7FCD9-99B2-417C-9EE6-21D87B1C1434}"/>
              </a:ext>
            </a:extLst>
          </p:cNvPr>
          <p:cNvSpPr txBox="1"/>
          <p:nvPr/>
        </p:nvSpPr>
        <p:spPr>
          <a:xfrm>
            <a:off x="1947332" y="2971800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Low address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E8B69F5-0C43-434B-9706-44DA02473175}"/>
              </a:ext>
            </a:extLst>
          </p:cNvPr>
          <p:cNvSpPr txBox="1"/>
          <p:nvPr/>
        </p:nvSpPr>
        <p:spPr>
          <a:xfrm>
            <a:off x="5178389" y="2971800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High address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E61711-8BCB-47E7-A2F2-F53706BC28CE}"/>
              </a:ext>
            </a:extLst>
          </p:cNvPr>
          <p:cNvSpPr txBox="1"/>
          <p:nvPr/>
        </p:nvSpPr>
        <p:spPr>
          <a:xfrm>
            <a:off x="2781286" y="1197003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Low bit</a:t>
            </a:r>
            <a:endParaRPr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2C6E40-9BFF-4E66-8DB7-CE107E99C1EE}"/>
              </a:ext>
            </a:extLst>
          </p:cNvPr>
          <p:cNvSpPr txBox="1"/>
          <p:nvPr/>
        </p:nvSpPr>
        <p:spPr>
          <a:xfrm>
            <a:off x="1546518" y="1197003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High bit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0E7DED-F4DA-4B84-9B50-CF686BAA9FFA}"/>
              </a:ext>
            </a:extLst>
          </p:cNvPr>
          <p:cNvSpPr txBox="1"/>
          <p:nvPr/>
        </p:nvSpPr>
        <p:spPr>
          <a:xfrm>
            <a:off x="7039121" y="119700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Bit-width=5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DBE50C-7964-4771-95C8-A190BF45B01B}"/>
              </a:ext>
            </a:extLst>
          </p:cNvPr>
          <p:cNvSpPr txBox="1"/>
          <p:nvPr/>
        </p:nvSpPr>
        <p:spPr>
          <a:xfrm>
            <a:off x="6805083" y="2091262"/>
            <a:ext cx="14798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10111010</a:t>
            </a:r>
            <a:endParaRPr lang="zh-CN" altLang="en-US" sz="24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D63208E-C11F-47D1-A806-6CED7F7E4EAC}"/>
              </a:ext>
            </a:extLst>
          </p:cNvPr>
          <p:cNvCxnSpPr>
            <a:cxnSpLocks/>
            <a:stCxn id="31" idx="2"/>
            <a:endCxn id="14" idx="0"/>
          </p:cNvCxnSpPr>
          <p:nvPr/>
        </p:nvCxnSpPr>
        <p:spPr>
          <a:xfrm flipH="1">
            <a:off x="5564717" y="1535557"/>
            <a:ext cx="457165" cy="555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165741D-61CA-44B9-B385-C1166303A282}"/>
              </a:ext>
            </a:extLst>
          </p:cNvPr>
          <p:cNvSpPr txBox="1"/>
          <p:nvPr/>
        </p:nvSpPr>
        <p:spPr>
          <a:xfrm>
            <a:off x="5594521" y="119700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Unused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7D84C1-94E0-42E1-B733-F15A07E11EEB}"/>
              </a:ext>
            </a:extLst>
          </p:cNvPr>
          <p:cNvSpPr txBox="1"/>
          <p:nvPr/>
        </p:nvSpPr>
        <p:spPr>
          <a:xfrm>
            <a:off x="7149053" y="2971800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Next block</a:t>
            </a:r>
            <a:endParaRPr lang="zh-CN" altLang="en-US" sz="16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C973E3D-FFCC-41D6-91E7-C015463D9617}"/>
              </a:ext>
            </a:extLst>
          </p:cNvPr>
          <p:cNvCxnSpPr>
            <a:cxnSpLocks/>
            <a:stCxn id="32" idx="0"/>
            <a:endCxn id="26" idx="2"/>
          </p:cNvCxnSpPr>
          <p:nvPr/>
        </p:nvCxnSpPr>
        <p:spPr>
          <a:xfrm flipH="1" flipV="1">
            <a:off x="7545029" y="2552927"/>
            <a:ext cx="164434" cy="41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221891F-C595-494E-A815-2727BA052F36}"/>
              </a:ext>
            </a:extLst>
          </p:cNvPr>
          <p:cNvSpPr txBox="1"/>
          <p:nvPr/>
        </p:nvSpPr>
        <p:spPr>
          <a:xfrm>
            <a:off x="1546519" y="4529666"/>
            <a:ext cx="14798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10110101</a:t>
            </a:r>
            <a:endParaRPr lang="zh-CN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29E1C7-27F8-4344-8FE6-4B116AC7362B}"/>
              </a:ext>
            </a:extLst>
          </p:cNvPr>
          <p:cNvSpPr/>
          <p:nvPr/>
        </p:nvSpPr>
        <p:spPr>
          <a:xfrm>
            <a:off x="2122253" y="4529666"/>
            <a:ext cx="904158" cy="46166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0949D99-F9A2-4367-BB41-3641E688D214}"/>
              </a:ext>
            </a:extLst>
          </p:cNvPr>
          <p:cNvSpPr/>
          <p:nvPr/>
        </p:nvSpPr>
        <p:spPr>
          <a:xfrm>
            <a:off x="1546518" y="4529665"/>
            <a:ext cx="575735" cy="46166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2E2C6A4-51B9-4433-A91B-A6F55AD09239}"/>
              </a:ext>
            </a:extLst>
          </p:cNvPr>
          <p:cNvSpPr txBox="1"/>
          <p:nvPr/>
        </p:nvSpPr>
        <p:spPr>
          <a:xfrm>
            <a:off x="2136390" y="5417693"/>
            <a:ext cx="1629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Have been read</a:t>
            </a:r>
            <a:endParaRPr lang="zh-CN" altLang="en-US" sz="16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7A7715-C1DE-4D74-AF6B-62E1249631F2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flipH="1" flipV="1">
            <a:off x="2574332" y="4991331"/>
            <a:ext cx="376975" cy="426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DE61C3F-F839-4B1E-8C4D-7D4B3F4C6140}"/>
              </a:ext>
            </a:extLst>
          </p:cNvPr>
          <p:cNvSpPr txBox="1"/>
          <p:nvPr/>
        </p:nvSpPr>
        <p:spPr>
          <a:xfrm>
            <a:off x="4422560" y="4529665"/>
            <a:ext cx="6703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101</a:t>
            </a:r>
            <a:endParaRPr lang="zh-CN" altLang="en-US" sz="2400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A739838-546F-4F98-BA9A-9DA16473FFFD}"/>
              </a:ext>
            </a:extLst>
          </p:cNvPr>
          <p:cNvCxnSpPr>
            <a:stCxn id="40" idx="0"/>
            <a:endCxn id="46" idx="1"/>
          </p:cNvCxnSpPr>
          <p:nvPr/>
        </p:nvCxnSpPr>
        <p:spPr>
          <a:xfrm rot="16200000" flipH="1">
            <a:off x="3013056" y="3350994"/>
            <a:ext cx="230833" cy="2588174"/>
          </a:xfrm>
          <a:prstGeom prst="bentConnector4">
            <a:avLst>
              <a:gd name="adj1" fmla="val -99033"/>
              <a:gd name="adj2" fmla="val 55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0FAE33F-B0B4-4F8F-9F0A-5A6BD8D118CD}"/>
              </a:ext>
            </a:extLst>
          </p:cNvPr>
          <p:cNvSpPr txBox="1"/>
          <p:nvPr/>
        </p:nvSpPr>
        <p:spPr>
          <a:xfrm>
            <a:off x="5755559" y="4529667"/>
            <a:ext cx="14798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11010110</a:t>
            </a:r>
            <a:endParaRPr lang="zh-CN" altLang="en-US" sz="2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568CCC8-4E89-4729-96FA-86A9D77C65D0}"/>
              </a:ext>
            </a:extLst>
          </p:cNvPr>
          <p:cNvSpPr/>
          <p:nvPr/>
        </p:nvSpPr>
        <p:spPr>
          <a:xfrm>
            <a:off x="6799076" y="4529665"/>
            <a:ext cx="436375" cy="46166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1A5A1CA-83B7-408F-9804-C92B5B033C88}"/>
              </a:ext>
            </a:extLst>
          </p:cNvPr>
          <p:cNvSpPr/>
          <p:nvPr/>
        </p:nvSpPr>
        <p:spPr>
          <a:xfrm>
            <a:off x="6008501" y="4529665"/>
            <a:ext cx="790575" cy="46166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FC1C202-A553-4EA2-B1BB-1DA93EAE135A}"/>
              </a:ext>
            </a:extLst>
          </p:cNvPr>
          <p:cNvSpPr/>
          <p:nvPr/>
        </p:nvSpPr>
        <p:spPr>
          <a:xfrm>
            <a:off x="5747264" y="4529665"/>
            <a:ext cx="261238" cy="46166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E59C69D-921E-44BC-9039-81445331AF77}"/>
              </a:ext>
            </a:extLst>
          </p:cNvPr>
          <p:cNvSpPr txBox="1"/>
          <p:nvPr/>
        </p:nvSpPr>
        <p:spPr>
          <a:xfrm>
            <a:off x="8026025" y="4529664"/>
            <a:ext cx="5084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</a:t>
            </a:r>
            <a:endParaRPr lang="zh-CN" altLang="en-US" sz="2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9C9CE3E-72F6-4C0D-B972-74026A9F87D2}"/>
              </a:ext>
            </a:extLst>
          </p:cNvPr>
          <p:cNvSpPr txBox="1"/>
          <p:nvPr/>
        </p:nvSpPr>
        <p:spPr>
          <a:xfrm>
            <a:off x="8534498" y="4529663"/>
            <a:ext cx="6703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101</a:t>
            </a:r>
            <a:endParaRPr lang="zh-CN" altLang="en-US" sz="2400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AB40316-E407-4615-9AEB-98A777E9EE35}"/>
              </a:ext>
            </a:extLst>
          </p:cNvPr>
          <p:cNvCxnSpPr>
            <a:cxnSpLocks/>
            <a:stCxn id="51" idx="0"/>
            <a:endCxn id="54" idx="0"/>
          </p:cNvCxnSpPr>
          <p:nvPr/>
        </p:nvCxnSpPr>
        <p:spPr>
          <a:xfrm rot="5400000" flipH="1" flipV="1">
            <a:off x="7648763" y="3898166"/>
            <a:ext cx="1" cy="1262998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2480C896-1026-46E6-82F1-30FFF8C0349A}"/>
              </a:ext>
            </a:extLst>
          </p:cNvPr>
          <p:cNvCxnSpPr>
            <a:cxnSpLocks/>
            <a:stCxn id="46" idx="2"/>
            <a:endCxn id="55" idx="2"/>
          </p:cNvCxnSpPr>
          <p:nvPr/>
        </p:nvCxnSpPr>
        <p:spPr>
          <a:xfrm rot="5400000" flipH="1" flipV="1">
            <a:off x="6813716" y="2935360"/>
            <a:ext cx="2" cy="4111938"/>
          </a:xfrm>
          <a:prstGeom prst="bentConnector3">
            <a:avLst>
              <a:gd name="adj1" fmla="val -1143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9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26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</dc:creator>
  <cp:lastModifiedBy>HZ</cp:lastModifiedBy>
  <cp:revision>7</cp:revision>
  <dcterms:created xsi:type="dcterms:W3CDTF">2021-12-20T09:32:42Z</dcterms:created>
  <dcterms:modified xsi:type="dcterms:W3CDTF">2021-12-20T13:07:33Z</dcterms:modified>
</cp:coreProperties>
</file>