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0" r:id="rId13"/>
    <p:sldId id="275" r:id="rId14"/>
    <p:sldId id="271" r:id="rId15"/>
    <p:sldId id="276" r:id="rId16"/>
    <p:sldId id="277" r:id="rId17"/>
    <p:sldId id="274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&lt;Angle&gt;&lt;Brackets&gt;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5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nesting – parents, children, ancestors, descendants</a:t>
            </a:r>
            <a:endParaRPr lang="en-US" dirty="0"/>
          </a:p>
        </p:txBody>
      </p:sp>
      <p:pic>
        <p:nvPicPr>
          <p:cNvPr id="5122" name="Picture 2" descr="http://2.bp.blogspot.com/-sNU-eemP0fY/UAw2ejmdxII/AAAAAAAAAQo/Jv8j1zv0Oak/s1600/document_hierarch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4" y="1846263"/>
            <a:ext cx="9887266" cy="44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 declarations you don’t need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845734"/>
            <a:ext cx="12028714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&lt;!DOCTYPE HTML PUBLIC "-//W3C//DTD HTML 4.01//</a:t>
            </a:r>
            <a:r>
              <a:rPr lang="en-US" dirty="0" smtClean="0"/>
              <a:t>EN" "http://www.w3.org/TR/html4/strict.dtd"&gt;</a:t>
            </a:r>
          </a:p>
          <a:p>
            <a:endParaRPr lang="en-US" dirty="0"/>
          </a:p>
          <a:p>
            <a:r>
              <a:rPr lang="en-US" dirty="0"/>
              <a:t>&lt;!DOCTYPE HTML PUBLIC "-//W3C//DTD HTML 4.01 Transitional//</a:t>
            </a:r>
            <a:r>
              <a:rPr lang="en-US" dirty="0" smtClean="0"/>
              <a:t>EN" "</a:t>
            </a:r>
            <a:r>
              <a:rPr lang="en-US" dirty="0"/>
              <a:t>http://www.w3.org/TR/html4/loose.dtd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r>
              <a:rPr lang="en-US" dirty="0"/>
              <a:t>&lt;!DOCTYPE HTML PUBLIC "-//W3C//DTD HTML 4.01 Frameset//</a:t>
            </a:r>
            <a:r>
              <a:rPr lang="en-US" dirty="0" smtClean="0"/>
              <a:t>EN" "</a:t>
            </a:r>
            <a:r>
              <a:rPr lang="en-US" dirty="0"/>
              <a:t>http://www.w3.org/TR/html4/frameset.dtd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r>
              <a:rPr lang="en-US" dirty="0"/>
              <a:t> &lt;?xml version="1.0" encoding="UTF-8"?&gt;</a:t>
            </a:r>
          </a:p>
          <a:p>
            <a:r>
              <a:rPr lang="en-US" dirty="0"/>
              <a:t> &lt;!DOCTYPE html</a:t>
            </a:r>
          </a:p>
          <a:p>
            <a:r>
              <a:rPr lang="en-US" dirty="0"/>
              <a:t>     PUBLIC "-//W3C//DTD XHTML 1.0 Transitional//EN"</a:t>
            </a:r>
          </a:p>
          <a:p>
            <a:r>
              <a:rPr lang="en-US" dirty="0"/>
              <a:t>     "http://www.w3.org/TR/xhtml1/DTD/xhtml1-transitional.dtd"&gt;</a:t>
            </a:r>
          </a:p>
        </p:txBody>
      </p:sp>
    </p:spTree>
    <p:extLst>
      <p:ext uri="{BB962C8B-B14F-4D97-AF65-F5344CB8AC3E}">
        <p14:creationId xmlns:p14="http://schemas.microsoft.com/office/powerpoint/2010/main" val="389770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only DOCTYPE declaration you need to know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369" y="1811062"/>
            <a:ext cx="8017328" cy="44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&lt;head&gt;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151" y="1882683"/>
            <a:ext cx="9157063" cy="43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tattooset.com/images/tattoo/2012/05/10/2829-head-body-tattoo-html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04" y="0"/>
            <a:ext cx="4726668" cy="62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1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&lt;body&gt;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467" y="1846263"/>
            <a:ext cx="10101213" cy="43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68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links:  relative vs absolute</a:t>
            </a:r>
            <a:endParaRPr lang="en-US" dirty="0"/>
          </a:p>
        </p:txBody>
      </p:sp>
      <p:pic>
        <p:nvPicPr>
          <p:cNvPr id="10242" name="Picture 2" descr="http://dungeonsmaster.com/wp-content/uploads/2012/10/treasue-ma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84317"/>
            <a:ext cx="5186294" cy="348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74" y="2044155"/>
            <a:ext cx="5517390" cy="329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9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46" y="0"/>
            <a:ext cx="915470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6771" y="6008914"/>
            <a:ext cx="851816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Yes!  You *CAN* use &lt;table&gt; elements for layout!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94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0"/>
            <a:ext cx="10407921" cy="68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pic>
        <p:nvPicPr>
          <p:cNvPr id="2050" name="Picture 2" descr="https://blog.quixey.com/wp-content/uploads/2015/02/whatisdeeplinking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985898"/>
            <a:ext cx="10058400" cy="17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026" name="Picture 2" descr="http://www.ntu.edu.sg/home/ehchua/programming/webprogramming/images/HTT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33229"/>
            <a:ext cx="10058400" cy="344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2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3220"/>
            <a:ext cx="5241175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55" y="1993220"/>
            <a:ext cx="565097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is delivered as HTML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500" y="1846263"/>
            <a:ext cx="79533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</a:t>
            </a:r>
            <a:endParaRPr lang="en-US" dirty="0"/>
          </a:p>
        </p:txBody>
      </p:sp>
      <p:pic>
        <p:nvPicPr>
          <p:cNvPr id="1026" name="Picture 2" descr="https://mdn.mozillademos.org/files/8573/anatomy-of-an-html-eleme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27" y="2334986"/>
            <a:ext cx="10383615" cy="308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72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vs Inline elements</a:t>
            </a:r>
            <a:endParaRPr lang="en-US" dirty="0"/>
          </a:p>
        </p:txBody>
      </p:sp>
      <p:pic>
        <p:nvPicPr>
          <p:cNvPr id="2052" name="Picture 4" descr="http://www.rodescodesign.com/web1/new-block-vs-inli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30" y="1943100"/>
            <a:ext cx="7560127" cy="429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91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</a:t>
            </a:r>
            <a:endParaRPr lang="en-US" dirty="0"/>
          </a:p>
        </p:txBody>
      </p:sp>
      <p:pic>
        <p:nvPicPr>
          <p:cNvPr id="3074" name="Picture 2" descr="http://cdn.impressivewebs.com/2011-11/bloc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26" y="1951945"/>
            <a:ext cx="7405908" cy="417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pic>
        <p:nvPicPr>
          <p:cNvPr id="4098" name="Picture 2" descr="http://cdn.impressivewebs.com/2011-11/inlin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041" y="1951945"/>
            <a:ext cx="7486877" cy="421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09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167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&lt;Angle&gt;&lt;Brackets&gt;</vt:lpstr>
      <vt:lpstr>URLs</vt:lpstr>
      <vt:lpstr>HTTP</vt:lpstr>
      <vt:lpstr>HTML Document</vt:lpstr>
      <vt:lpstr>The Web is delivered as HTML</vt:lpstr>
      <vt:lpstr>HTML Element</vt:lpstr>
      <vt:lpstr>Block vs Inline elements</vt:lpstr>
      <vt:lpstr>Block elements</vt:lpstr>
      <vt:lpstr>Inline Elements</vt:lpstr>
      <vt:lpstr>Element nesting – parents, children, ancestors, descendants</vt:lpstr>
      <vt:lpstr>DOCTYPE declarations you don’t need to know</vt:lpstr>
      <vt:lpstr>The only DOCTYPE declaration you need to know</vt:lpstr>
      <vt:lpstr>HTML &lt;head&gt;</vt:lpstr>
      <vt:lpstr>PowerPoint Presentation</vt:lpstr>
      <vt:lpstr>HTML &lt;body&gt;</vt:lpstr>
      <vt:lpstr>HTML links:  relative vs absolute</vt:lpstr>
      <vt:lpstr>PowerPoint Presentation</vt:lpstr>
      <vt:lpstr>PowerPoint Presentation</vt:lpstr>
    </vt:vector>
  </TitlesOfParts>
  <Company>ATK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Semicolons;</dc:title>
  <dc:creator>McNeil, Matthew</dc:creator>
  <cp:lastModifiedBy>McNeil, Matthew</cp:lastModifiedBy>
  <cp:revision>19</cp:revision>
  <dcterms:created xsi:type="dcterms:W3CDTF">2015-07-27T21:04:04Z</dcterms:created>
  <dcterms:modified xsi:type="dcterms:W3CDTF">2015-08-02T23:12:24Z</dcterms:modified>
</cp:coreProperties>
</file>