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0" r:id="rId13"/>
    <p:sldId id="275" r:id="rId14"/>
    <p:sldId id="259" r:id="rId15"/>
    <p:sldId id="271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&lt;Angle&gt;&lt;Brackets&gt;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683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 nesting – parents, children, ancestors, descendants</a:t>
            </a:r>
            <a:endParaRPr lang="en-US" dirty="0"/>
          </a:p>
        </p:txBody>
      </p:sp>
      <p:pic>
        <p:nvPicPr>
          <p:cNvPr id="5122" name="Picture 2" descr="http://2.bp.blogspot.com/-sNU-eemP0fY/UAw2ejmdxII/AAAAAAAAAQo/Jv8j1zv0Oak/s1600/document_hierarch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25" y="1971675"/>
            <a:ext cx="75438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 declarations you don’t need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Autofit/>
          </a:bodyPr>
          <a:lstStyle/>
          <a:p>
            <a:r>
              <a:rPr lang="en-US" sz="1200" dirty="0"/>
              <a:t>&lt;!DOCTYPE HTML PUBLIC "-//W3C//DTD HTML 4.01//</a:t>
            </a:r>
            <a:r>
              <a:rPr lang="en-US" sz="1200" dirty="0" smtClean="0"/>
              <a:t>EN" "http://www.w3.org/TR/html4/strict.dtd"&gt;</a:t>
            </a:r>
          </a:p>
          <a:p>
            <a:endParaRPr lang="en-US" sz="1200" dirty="0"/>
          </a:p>
          <a:p>
            <a:r>
              <a:rPr lang="en-US" sz="1200" dirty="0"/>
              <a:t>&lt;!DOCTYPE HTML PUBLIC "-//W3C//DTD HTML 4.01 Transitional//</a:t>
            </a:r>
            <a:r>
              <a:rPr lang="en-US" sz="1200" dirty="0" smtClean="0"/>
              <a:t>EN" "</a:t>
            </a:r>
            <a:r>
              <a:rPr lang="en-US" sz="1200" dirty="0"/>
              <a:t>http://www.w3.org/TR/html4/loose.dtd</a:t>
            </a:r>
            <a:r>
              <a:rPr lang="en-US" sz="1200" dirty="0" smtClean="0"/>
              <a:t>"&gt;</a:t>
            </a:r>
          </a:p>
          <a:p>
            <a:endParaRPr lang="en-US" sz="1200" dirty="0"/>
          </a:p>
          <a:p>
            <a:r>
              <a:rPr lang="en-US" sz="1200" dirty="0"/>
              <a:t>&lt;!DOCTYPE HTML PUBLIC "-//W3C//DTD HTML 4.01 Frameset//</a:t>
            </a:r>
            <a:r>
              <a:rPr lang="en-US" sz="1200" dirty="0" smtClean="0"/>
              <a:t>EN" "</a:t>
            </a:r>
            <a:r>
              <a:rPr lang="en-US" sz="1200" dirty="0"/>
              <a:t>http://www.w3.org/TR/html4/frameset.dtd</a:t>
            </a:r>
            <a:r>
              <a:rPr lang="en-US" sz="1200" dirty="0" smtClean="0"/>
              <a:t>"&gt;</a:t>
            </a:r>
          </a:p>
          <a:p>
            <a:endParaRPr lang="en-US" sz="1200" dirty="0"/>
          </a:p>
          <a:p>
            <a:r>
              <a:rPr lang="en-US" sz="1200" dirty="0"/>
              <a:t> &lt;?xml version="1.0" encoding="UTF-8"?&gt;</a:t>
            </a:r>
          </a:p>
          <a:p>
            <a:r>
              <a:rPr lang="en-US" sz="1200" dirty="0"/>
              <a:t> &lt;!DOCTYPE html</a:t>
            </a:r>
          </a:p>
          <a:p>
            <a:r>
              <a:rPr lang="en-US" sz="1200" dirty="0"/>
              <a:t>     PUBLIC "-//W3C//DTD XHTML 1.0 Transitional//EN"</a:t>
            </a:r>
          </a:p>
          <a:p>
            <a:r>
              <a:rPr lang="en-US" sz="1200" dirty="0"/>
              <a:t>     "http://www.w3.org/TR/xhtml1/DTD/xhtml1-transitional.dtd"&gt;</a:t>
            </a:r>
          </a:p>
        </p:txBody>
      </p:sp>
    </p:spTree>
    <p:extLst>
      <p:ext uri="{BB962C8B-B14F-4D97-AF65-F5344CB8AC3E}">
        <p14:creationId xmlns:p14="http://schemas.microsoft.com/office/powerpoint/2010/main" val="38977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only DOCTYPE declaration you need to know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892995"/>
            <a:ext cx="7543800" cy="41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&lt;head&gt;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882683"/>
            <a:ext cx="8177605" cy="39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3455" y="0"/>
            <a:ext cx="10407921" cy="68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tattooset.com/images/tattoo/2012/05/10/2829-head-body-tattoo-html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04" y="1"/>
            <a:ext cx="4726668" cy="62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1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&lt;body&gt;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64" y="1846263"/>
            <a:ext cx="8914009" cy="38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links:  relative vs absolute</a:t>
            </a:r>
            <a:endParaRPr lang="en-US" dirty="0"/>
          </a:p>
        </p:txBody>
      </p:sp>
      <p:pic>
        <p:nvPicPr>
          <p:cNvPr id="10242" name="Picture 2" descr="http://dungeonsmaster.com/wp-content/uploads/2012/10/treasue-ma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2" y="1884319"/>
            <a:ext cx="4683271" cy="31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74" y="2044155"/>
            <a:ext cx="4256793" cy="254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</a:t>
            </a:r>
            <a:r>
              <a:rPr lang="en-US" dirty="0" err="1" smtClean="0"/>
              <a:t>img</a:t>
            </a:r>
            <a:r>
              <a:rPr lang="en-US" dirty="0" smtClean="0"/>
              <a:t>&gt; element</a:t>
            </a:r>
            <a:endParaRPr lang="en-US" dirty="0"/>
          </a:p>
        </p:txBody>
      </p:sp>
      <p:pic>
        <p:nvPicPr>
          <p:cNvPr id="4" name="Picture 2" descr="http://www.ntu.edu.sg/home/ehchua/programming/webprogramming/images/HTT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2" y="1780336"/>
            <a:ext cx="5311600" cy="182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162" y="2158121"/>
            <a:ext cx="3498814" cy="880205"/>
          </a:xfrm>
          <a:prstGeom prst="rect">
            <a:avLst/>
          </a:prstGeom>
        </p:spPr>
      </p:pic>
      <p:pic>
        <p:nvPicPr>
          <p:cNvPr id="6" name="Picture 2" descr="http://www.ntu.edu.sg/home/ehchua/programming/webprogramming/images/HT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2" y="3790149"/>
            <a:ext cx="5311600" cy="182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162" y="4022434"/>
            <a:ext cx="2233794" cy="13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&lt;table&gt; element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830440"/>
            <a:ext cx="1727563" cy="4437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98" y="1895250"/>
            <a:ext cx="4796462" cy="43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pic>
        <p:nvPicPr>
          <p:cNvPr id="2050" name="Picture 2" descr="https://blog.quixey.com/wp-content/uploads/2015/02/whatisdeeplinking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63" y="3074895"/>
            <a:ext cx="8957961" cy="155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&lt;form&gt; element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243" y="1810294"/>
            <a:ext cx="4408714" cy="44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026" name="Picture 2" descr="http://www.ntu.edu.sg/home/ehchua/programming/webprogramming/images/HTT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59" y="2576761"/>
            <a:ext cx="7543801" cy="258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53" y="1993222"/>
            <a:ext cx="4575302" cy="3511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456" y="1993222"/>
            <a:ext cx="4089667" cy="29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is delivered as HTML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49830"/>
            <a:ext cx="7543800" cy="38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</a:t>
            </a:r>
            <a:endParaRPr lang="en-US" dirty="0"/>
          </a:p>
        </p:txBody>
      </p:sp>
      <p:pic>
        <p:nvPicPr>
          <p:cNvPr id="1026" name="Picture 2" descr="https://mdn.mozillademos.org/files/8573/anatomy-of-an-html-eleme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60" y="2736773"/>
            <a:ext cx="7543800" cy="224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7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vs Inline elements</a:t>
            </a:r>
            <a:endParaRPr lang="en-US" dirty="0"/>
          </a:p>
        </p:txBody>
      </p:sp>
      <p:pic>
        <p:nvPicPr>
          <p:cNvPr id="2052" name="Picture 4" descr="http://www.rodescodesign.com/web1/new-block-vs-inlin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4542" y="2105244"/>
            <a:ext cx="5079365" cy="35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9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</a:t>
            </a:r>
            <a:endParaRPr lang="en-US" dirty="0"/>
          </a:p>
        </p:txBody>
      </p:sp>
      <p:pic>
        <p:nvPicPr>
          <p:cNvPr id="3074" name="Picture 2" descr="http://cdn.impressivewebs.com/2011-11/bloc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5725" y="2033588"/>
            <a:ext cx="6477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pic>
        <p:nvPicPr>
          <p:cNvPr id="4098" name="Picture 2" descr="http://cdn.impressivewebs.com/2011-11/inlin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5725" y="2033588"/>
            <a:ext cx="6477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348</TotalTime>
  <Words>168</Words>
  <Application>Microsoft Office PowerPoint</Application>
  <PresentationFormat>On-screen Show (4:3)</PresentationFormat>
  <Paragraphs>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&lt;Angle&gt;&lt;Brackets&gt;</vt:lpstr>
      <vt:lpstr>URLs</vt:lpstr>
      <vt:lpstr>HTTP</vt:lpstr>
      <vt:lpstr>HTML Document</vt:lpstr>
      <vt:lpstr>The Web is delivered as HTML</vt:lpstr>
      <vt:lpstr>HTML Element</vt:lpstr>
      <vt:lpstr>Block vs Inline elements</vt:lpstr>
      <vt:lpstr>Block elements</vt:lpstr>
      <vt:lpstr>Inline Elements</vt:lpstr>
      <vt:lpstr>Element nesting – parents, children, ancestors, descendants</vt:lpstr>
      <vt:lpstr>DOCTYPE declarations you don’t need to know</vt:lpstr>
      <vt:lpstr>The only DOCTYPE declaration you need to know</vt:lpstr>
      <vt:lpstr>HTML &lt;head&gt;</vt:lpstr>
      <vt:lpstr>PowerPoint Presentation</vt:lpstr>
      <vt:lpstr>PowerPoint Presentation</vt:lpstr>
      <vt:lpstr>HTML &lt;body&gt;</vt:lpstr>
      <vt:lpstr>HTML links:  relative vs absolute</vt:lpstr>
      <vt:lpstr>HTML &lt;img&gt; element</vt:lpstr>
      <vt:lpstr>HTML &lt;table&gt; element</vt:lpstr>
      <vt:lpstr>HTML &lt;form&gt; element</vt:lpstr>
    </vt:vector>
  </TitlesOfParts>
  <Company>ATK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Semicolons;</dc:title>
  <dc:creator>McNeil, Matthew</dc:creator>
  <cp:lastModifiedBy>McNeil, Matthew</cp:lastModifiedBy>
  <cp:revision>26</cp:revision>
  <dcterms:created xsi:type="dcterms:W3CDTF">2015-07-27T21:04:04Z</dcterms:created>
  <dcterms:modified xsi:type="dcterms:W3CDTF">2015-08-04T19:19:34Z</dcterms:modified>
</cp:coreProperties>
</file>