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8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8/4/2015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8/4/2015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8/4/2015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8/4/2015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8/4/2015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8/4/2015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8/4/2015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8/4/2015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8/4/2015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8/4/2015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8/4/2015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8/4/2015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{ curly: braces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35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7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646" y="0"/>
            <a:ext cx="9154707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9708" y="6067313"/>
            <a:ext cx="8406084" cy="5847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dirty="0" smtClean="0"/>
              <a:t>YES!  You *CAN* use &lt;table&gt; elements for layout!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690372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</TotalTime>
  <Words>19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{ curly: braces }</vt:lpstr>
      <vt:lpstr>PowerPoint Presentation</vt:lpstr>
      <vt:lpstr>PowerPoint Presentation</vt:lpstr>
    </vt:vector>
  </TitlesOfParts>
  <Company>ATK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Semicolons;</dc:title>
  <dc:creator>McNeil, Matthew</dc:creator>
  <cp:lastModifiedBy>McNeil, Matthew</cp:lastModifiedBy>
  <cp:revision>5</cp:revision>
  <dcterms:created xsi:type="dcterms:W3CDTF">2015-07-27T21:04:04Z</dcterms:created>
  <dcterms:modified xsi:type="dcterms:W3CDTF">2015-08-04T21:55:30Z</dcterms:modified>
</cp:coreProperties>
</file>