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1" r:id="rId4"/>
    <p:sldId id="263" r:id="rId5"/>
    <p:sldId id="264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9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&lt;Angle&gt;&lt;Brackets&gt;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35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URLs</a:t>
            </a:r>
            <a:endParaRPr lang="en-US" dirty="0"/>
          </a:p>
        </p:txBody>
      </p:sp>
      <p:pic>
        <p:nvPicPr>
          <p:cNvPr id="2050" name="Picture 2" descr="https://blog.quixey.com/wp-content/uploads/2015/02/whatisdeeplinking1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2985898"/>
            <a:ext cx="10058400" cy="174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62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pic>
        <p:nvPicPr>
          <p:cNvPr id="1026" name="Picture 2" descr="http://www.ntu.edu.sg/home/ehchua/programming/webprogramming/images/HTTP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133229"/>
            <a:ext cx="10058400" cy="344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02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Document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93220"/>
            <a:ext cx="5241175" cy="4022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455" y="1993220"/>
            <a:ext cx="565097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8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Web is delivered as HTML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9500" y="1846263"/>
            <a:ext cx="795332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45" y="0"/>
            <a:ext cx="10407921" cy="686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7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</TotalTime>
  <Words>15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&lt;Angle&gt;&lt;Brackets&gt;</vt:lpstr>
      <vt:lpstr>URLs</vt:lpstr>
      <vt:lpstr>HTTP</vt:lpstr>
      <vt:lpstr>HTML Document</vt:lpstr>
      <vt:lpstr>The Web is delivered as HTML</vt:lpstr>
      <vt:lpstr>PowerPoint Presentation</vt:lpstr>
    </vt:vector>
  </TitlesOfParts>
  <Company>ATK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Semicolons;</dc:title>
  <dc:creator>McNeil, Matthew</dc:creator>
  <cp:lastModifiedBy>McNeil, Matthew</cp:lastModifiedBy>
  <cp:revision>6</cp:revision>
  <dcterms:created xsi:type="dcterms:W3CDTF">2015-07-27T21:04:04Z</dcterms:created>
  <dcterms:modified xsi:type="dcterms:W3CDTF">2015-08-02T20:38:01Z</dcterms:modified>
</cp:coreProperties>
</file>