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Semicolons;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5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85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7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1" y="282744"/>
            <a:ext cx="11239017" cy="599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18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Semicolons;</vt:lpstr>
      <vt:lpstr>PowerPoint Presentation</vt:lpstr>
      <vt:lpstr>PowerPoint Presentation</vt:lpstr>
    </vt:vector>
  </TitlesOfParts>
  <Company>ATK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Semicolons;</dc:title>
  <dc:creator>McNeil, Matthew</dc:creator>
  <cp:lastModifiedBy>McNeil, Matthew</cp:lastModifiedBy>
  <cp:revision>1</cp:revision>
  <dcterms:created xsi:type="dcterms:W3CDTF">2015-07-27T21:04:04Z</dcterms:created>
  <dcterms:modified xsi:type="dcterms:W3CDTF">2015-07-27T21:11:04Z</dcterms:modified>
</cp:coreProperties>
</file>