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4"/>
    <p:sldMasterId id="2147483900" r:id="rId5"/>
  </p:sldMasterIdLst>
  <p:notesMasterIdLst>
    <p:notesMasterId r:id="rId11"/>
  </p:notesMasterIdLst>
  <p:handoutMasterIdLst>
    <p:handoutMasterId r:id="rId12"/>
  </p:handoutMasterIdLst>
  <p:sldIdLst>
    <p:sldId id="293" r:id="rId6"/>
    <p:sldId id="304" r:id="rId7"/>
    <p:sldId id="302" r:id="rId8"/>
    <p:sldId id="298" r:id="rId9"/>
    <p:sldId id="299" r:id="rId10"/>
  </p:sldIdLst>
  <p:sldSz cx="12192000" cy="6858000"/>
  <p:notesSz cx="6797675" cy="9928225"/>
  <p:defaultTextStyle>
    <a:defPPr>
      <a:defRPr lang="en-US"/>
    </a:defPPr>
    <a:lvl1pPr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1pPr>
    <a:lvl2pPr marL="4572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2pPr>
    <a:lvl3pPr marL="9144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3pPr>
    <a:lvl4pPr marL="13716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4pPr>
    <a:lvl5pPr marL="18288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5pPr>
    <a:lvl6pPr marL="2286000" algn="l" defTabSz="914400" rtl="0" eaLnBrk="1" latinLnBrk="0" hangingPunct="1">
      <a:defRPr sz="2400" kern="1200">
        <a:solidFill>
          <a:srgbClr val="000000"/>
        </a:solidFill>
        <a:latin typeface="Arial" panose="020B0604020202020204" pitchFamily="34" charset="0"/>
        <a:ea typeface="Geneva" pitchFamily="124" charset="-128"/>
        <a:cs typeface="+mn-cs"/>
      </a:defRPr>
    </a:lvl6pPr>
    <a:lvl7pPr marL="2743200" algn="l" defTabSz="914400" rtl="0" eaLnBrk="1" latinLnBrk="0" hangingPunct="1">
      <a:defRPr sz="2400" kern="1200">
        <a:solidFill>
          <a:srgbClr val="000000"/>
        </a:solidFill>
        <a:latin typeface="Arial" panose="020B0604020202020204" pitchFamily="34" charset="0"/>
        <a:ea typeface="Geneva" pitchFamily="124" charset="-128"/>
        <a:cs typeface="+mn-cs"/>
      </a:defRPr>
    </a:lvl7pPr>
    <a:lvl8pPr marL="3200400" algn="l" defTabSz="914400" rtl="0" eaLnBrk="1" latinLnBrk="0" hangingPunct="1">
      <a:defRPr sz="2400" kern="1200">
        <a:solidFill>
          <a:srgbClr val="000000"/>
        </a:solidFill>
        <a:latin typeface="Arial" panose="020B0604020202020204" pitchFamily="34" charset="0"/>
        <a:ea typeface="Geneva" pitchFamily="124" charset="-128"/>
        <a:cs typeface="+mn-cs"/>
      </a:defRPr>
    </a:lvl8pPr>
    <a:lvl9pPr marL="3657600" algn="l" defTabSz="914400" rtl="0" eaLnBrk="1" latinLnBrk="0" hangingPunct="1">
      <a:defRPr sz="2400" kern="1200">
        <a:solidFill>
          <a:srgbClr val="000000"/>
        </a:solidFill>
        <a:latin typeface="Arial" panose="020B0604020202020204" pitchFamily="34" charset="0"/>
        <a:ea typeface="Geneva" pitchFamily="124" charset="-128"/>
        <a:cs typeface="+mn-cs"/>
      </a:defRPr>
    </a:lvl9pPr>
  </p:defaultTextStyle>
  <p:extLst>
    <p:ext uri="{EFAFB233-063F-42B5-8137-9DF3F51BA10A}">
      <p15:sldGuideLst xmlns:p15="http://schemas.microsoft.com/office/powerpoint/2012/main">
        <p15:guide id="1" orient="horz" pos="4020" userDrawn="1">
          <p15:clr>
            <a:srgbClr val="A4A3A4"/>
          </p15:clr>
        </p15:guide>
        <p15:guide id="2" orient="horz" pos="300" userDrawn="1">
          <p15:clr>
            <a:srgbClr val="A4A3A4"/>
          </p15:clr>
        </p15:guide>
        <p15:guide id="3" pos="7287" userDrawn="1">
          <p15:clr>
            <a:srgbClr val="A4A3A4"/>
          </p15:clr>
        </p15:guide>
        <p15:guide id="4" pos="393" userDrawn="1">
          <p15:clr>
            <a:srgbClr val="A4A3A4"/>
          </p15:clr>
        </p15:guide>
        <p15:guide id="5" orient="horz" pos="1979" userDrawn="1">
          <p15:clr>
            <a:srgbClr val="A4A3A4"/>
          </p15:clr>
        </p15:guide>
        <p15:guide id="6" orient="horz" pos="2160" userDrawn="1">
          <p15:clr>
            <a:srgbClr val="A4A3A4"/>
          </p15:clr>
        </p15:guide>
        <p15:guide id="7" orient="horz" pos="10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os, Filipa (Customs Transform)" initials="RF(T" lastIdx="10" clrIdx="0">
    <p:extLst>
      <p:ext uri="{19B8F6BF-5375-455C-9EA6-DF929625EA0E}">
        <p15:presenceInfo xmlns:p15="http://schemas.microsoft.com/office/powerpoint/2012/main" userId="S-1-5-21-2716677057-2768811587-3286137756-8597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B2B278-5C69-453C-9584-903301227599}" v="5" dt="2022-06-16T11:06:07.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249" autoAdjust="0"/>
  </p:normalViewPr>
  <p:slideViewPr>
    <p:cSldViewPr>
      <p:cViewPr varScale="1">
        <p:scale>
          <a:sx n="80" d="100"/>
          <a:sy n="80" d="100"/>
        </p:scale>
        <p:origin x="96" y="108"/>
      </p:cViewPr>
      <p:guideLst>
        <p:guide orient="horz" pos="4020"/>
        <p:guide orient="horz" pos="300"/>
        <p:guide pos="7287"/>
        <p:guide pos="393"/>
        <p:guide orient="horz" pos="1979"/>
        <p:guide orient="horz" pos="2160"/>
        <p:guide orient="horz" pos="102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4" d="100"/>
          <a:sy n="74"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wshaw, Hugh" userId="fd9d325f-25d3-4699-a552-e378add22c74" providerId="ADAL" clId="{7A61D0E0-A19C-4A06-8D26-9366AAB2828C}"/>
    <pc:docChg chg="undo modSld">
      <pc:chgData name="Crawshaw, Hugh" userId="fd9d325f-25d3-4699-a552-e378add22c74" providerId="ADAL" clId="{7A61D0E0-A19C-4A06-8D26-9366AAB2828C}" dt="2020-02-14T10:50:48.404" v="282" actId="1036"/>
      <pc:docMkLst>
        <pc:docMk/>
      </pc:docMkLst>
      <pc:sldChg chg="modSp">
        <pc:chgData name="Crawshaw, Hugh" userId="fd9d325f-25d3-4699-a552-e378add22c74" providerId="ADAL" clId="{7A61D0E0-A19C-4A06-8D26-9366AAB2828C}" dt="2020-02-14T10:49:58.714" v="159" actId="14100"/>
        <pc:sldMkLst>
          <pc:docMk/>
          <pc:sldMk cId="596586594" sldId="299"/>
        </pc:sldMkLst>
        <pc:spChg chg="mod">
          <ac:chgData name="Crawshaw, Hugh" userId="fd9d325f-25d3-4699-a552-e378add22c74" providerId="ADAL" clId="{7A61D0E0-A19C-4A06-8D26-9366AAB2828C}" dt="2020-02-14T10:49:58.714" v="159" actId="14100"/>
          <ac:spMkLst>
            <pc:docMk/>
            <pc:sldMk cId="596586594" sldId="299"/>
            <ac:spMk id="2" creationId="{B8671883-F01C-42C8-B133-89F9CE851AF3}"/>
          </ac:spMkLst>
        </pc:spChg>
      </pc:sldChg>
      <pc:sldChg chg="modSp">
        <pc:chgData name="Crawshaw, Hugh" userId="fd9d325f-25d3-4699-a552-e378add22c74" providerId="ADAL" clId="{7A61D0E0-A19C-4A06-8D26-9366AAB2828C}" dt="2020-02-14T10:50:48.404" v="282" actId="1036"/>
        <pc:sldMkLst>
          <pc:docMk/>
          <pc:sldMk cId="4183570670" sldId="300"/>
        </pc:sldMkLst>
        <pc:spChg chg="mod">
          <ac:chgData name="Crawshaw, Hugh" userId="fd9d325f-25d3-4699-a552-e378add22c74" providerId="ADAL" clId="{7A61D0E0-A19C-4A06-8D26-9366AAB2828C}" dt="2020-02-14T10:50:45.589" v="280" actId="255"/>
          <ac:spMkLst>
            <pc:docMk/>
            <pc:sldMk cId="4183570670" sldId="300"/>
            <ac:spMk id="2" creationId="{DB3A8C66-4423-4FEE-99CB-1A862ED09633}"/>
          </ac:spMkLst>
        </pc:spChg>
        <pc:spChg chg="mod">
          <ac:chgData name="Crawshaw, Hugh" userId="fd9d325f-25d3-4699-a552-e378add22c74" providerId="ADAL" clId="{7A61D0E0-A19C-4A06-8D26-9366AAB2828C}" dt="2020-02-14T10:50:48.404" v="282" actId="1036"/>
          <ac:spMkLst>
            <pc:docMk/>
            <pc:sldMk cId="4183570670" sldId="300"/>
            <ac:spMk id="42" creationId="{7A52C75C-C851-4748-8909-61A2A9A6F690}"/>
          </ac:spMkLst>
        </pc:spChg>
      </pc:sldChg>
    </pc:docChg>
  </pc:docChgLst>
  <pc:docChgLst>
    <pc:chgData name="Turl, Dan" userId="f5a8bd38-3477-4838-9bc1-fc2081e59422" providerId="ADAL" clId="{99C79258-6D05-48DD-ACBA-3457D814B8EA}"/>
    <pc:docChg chg="modSld">
      <pc:chgData name="Turl, Dan" userId="f5a8bd38-3477-4838-9bc1-fc2081e59422" providerId="ADAL" clId="{99C79258-6D05-48DD-ACBA-3457D814B8EA}" dt="2021-11-24T17:13:00.026" v="2" actId="6549"/>
      <pc:docMkLst>
        <pc:docMk/>
      </pc:docMkLst>
      <pc:sldChg chg="modSp mod">
        <pc:chgData name="Turl, Dan" userId="f5a8bd38-3477-4838-9bc1-fc2081e59422" providerId="ADAL" clId="{99C79258-6D05-48DD-ACBA-3457D814B8EA}" dt="2021-11-24T17:13:00.026" v="2" actId="6549"/>
        <pc:sldMkLst>
          <pc:docMk/>
          <pc:sldMk cId="2504626482" sldId="293"/>
        </pc:sldMkLst>
        <pc:spChg chg="mod">
          <ac:chgData name="Turl, Dan" userId="f5a8bd38-3477-4838-9bc1-fc2081e59422" providerId="ADAL" clId="{99C79258-6D05-48DD-ACBA-3457D814B8EA}" dt="2021-11-24T17:12:56.743" v="1" actId="6549"/>
          <ac:spMkLst>
            <pc:docMk/>
            <pc:sldMk cId="2504626482" sldId="293"/>
            <ac:spMk id="6" creationId="{00000000-0000-0000-0000-000000000000}"/>
          </ac:spMkLst>
        </pc:spChg>
        <pc:spChg chg="mod">
          <ac:chgData name="Turl, Dan" userId="f5a8bd38-3477-4838-9bc1-fc2081e59422" providerId="ADAL" clId="{99C79258-6D05-48DD-ACBA-3457D814B8EA}" dt="2021-11-24T17:13:00.026" v="2" actId="6549"/>
          <ac:spMkLst>
            <pc:docMk/>
            <pc:sldMk cId="2504626482" sldId="293"/>
            <ac:spMk id="7" creationId="{00000000-0000-0000-0000-000000000000}"/>
          </ac:spMkLst>
        </pc:spChg>
      </pc:sldChg>
    </pc:docChg>
  </pc:docChgLst>
  <pc:docChgLst>
    <pc:chgData name="Turl, Dan" userId="f5a8bd38-3477-4838-9bc1-fc2081e59422" providerId="ADAL" clId="{62B2B278-5C69-453C-9584-903301227599}"/>
    <pc:docChg chg="undo redo custSel addSld delSld modSld sldOrd">
      <pc:chgData name="Turl, Dan" userId="f5a8bd38-3477-4838-9bc1-fc2081e59422" providerId="ADAL" clId="{62B2B278-5C69-453C-9584-903301227599}" dt="2022-06-16T11:06:07.561" v="1111" actId="478"/>
      <pc:docMkLst>
        <pc:docMk/>
      </pc:docMkLst>
      <pc:sldChg chg="delSp modSp mod">
        <pc:chgData name="Turl, Dan" userId="f5a8bd38-3477-4838-9bc1-fc2081e59422" providerId="ADAL" clId="{62B2B278-5C69-453C-9584-903301227599}" dt="2022-06-16T11:06:07.561" v="1111" actId="478"/>
        <pc:sldMkLst>
          <pc:docMk/>
          <pc:sldMk cId="2504626482" sldId="293"/>
        </pc:sldMkLst>
        <pc:spChg chg="mod">
          <ac:chgData name="Turl, Dan" userId="f5a8bd38-3477-4838-9bc1-fc2081e59422" providerId="ADAL" clId="{62B2B278-5C69-453C-9584-903301227599}" dt="2022-01-10T10:45:40.698" v="40" actId="20577"/>
          <ac:spMkLst>
            <pc:docMk/>
            <pc:sldMk cId="2504626482" sldId="293"/>
            <ac:spMk id="2" creationId="{6D1145B4-170C-4321-9179-DD5151986836}"/>
          </ac:spMkLst>
        </pc:spChg>
        <pc:spChg chg="del">
          <ac:chgData name="Turl, Dan" userId="f5a8bd38-3477-4838-9bc1-fc2081e59422" providerId="ADAL" clId="{62B2B278-5C69-453C-9584-903301227599}" dt="2022-06-16T11:06:07.561" v="1111" actId="478"/>
          <ac:spMkLst>
            <pc:docMk/>
            <pc:sldMk cId="2504626482" sldId="293"/>
            <ac:spMk id="7" creationId="{00000000-0000-0000-0000-000000000000}"/>
          </ac:spMkLst>
        </pc:spChg>
      </pc:sldChg>
      <pc:sldChg chg="modSp del mod">
        <pc:chgData name="Turl, Dan" userId="f5a8bd38-3477-4838-9bc1-fc2081e59422" providerId="ADAL" clId="{62B2B278-5C69-453C-9584-903301227599}" dt="2022-06-14T10:33:46.614" v="994" actId="47"/>
        <pc:sldMkLst>
          <pc:docMk/>
          <pc:sldMk cId="1123102788" sldId="294"/>
        </pc:sldMkLst>
        <pc:spChg chg="mod">
          <ac:chgData name="Turl, Dan" userId="f5a8bd38-3477-4838-9bc1-fc2081e59422" providerId="ADAL" clId="{62B2B278-5C69-453C-9584-903301227599}" dt="2022-01-10T10:45:48.779" v="52" actId="6549"/>
          <ac:spMkLst>
            <pc:docMk/>
            <pc:sldMk cId="1123102788" sldId="294"/>
            <ac:spMk id="14" creationId="{6D1145B4-170C-4321-9179-DD5151986836}"/>
          </ac:spMkLst>
        </pc:spChg>
      </pc:sldChg>
      <pc:sldChg chg="modSp mod">
        <pc:chgData name="Turl, Dan" userId="f5a8bd38-3477-4838-9bc1-fc2081e59422" providerId="ADAL" clId="{62B2B278-5C69-453C-9584-903301227599}" dt="2022-06-14T10:14:57.043" v="113" actId="20577"/>
        <pc:sldMkLst>
          <pc:docMk/>
          <pc:sldMk cId="3653130111" sldId="298"/>
        </pc:sldMkLst>
        <pc:spChg chg="mod">
          <ac:chgData name="Turl, Dan" userId="f5a8bd38-3477-4838-9bc1-fc2081e59422" providerId="ADAL" clId="{62B2B278-5C69-453C-9584-903301227599}" dt="2022-06-14T10:14:57.043" v="113" actId="20577"/>
          <ac:spMkLst>
            <pc:docMk/>
            <pc:sldMk cId="3653130111" sldId="298"/>
            <ac:spMk id="2" creationId="{B23286E2-7A80-4E1D-8FA8-5F53FDD76789}"/>
          </ac:spMkLst>
        </pc:spChg>
        <pc:spChg chg="mod">
          <ac:chgData name="Turl, Dan" userId="f5a8bd38-3477-4838-9bc1-fc2081e59422" providerId="ADAL" clId="{62B2B278-5C69-453C-9584-903301227599}" dt="2022-01-10T10:45:57.012" v="64" actId="6549"/>
          <ac:spMkLst>
            <pc:docMk/>
            <pc:sldMk cId="3653130111" sldId="298"/>
            <ac:spMk id="19" creationId="{F86F7275-1C3A-4B6F-9131-713B118B4155}"/>
          </ac:spMkLst>
        </pc:spChg>
      </pc:sldChg>
      <pc:sldChg chg="modSp mod">
        <pc:chgData name="Turl, Dan" userId="f5a8bd38-3477-4838-9bc1-fc2081e59422" providerId="ADAL" clId="{62B2B278-5C69-453C-9584-903301227599}" dt="2022-06-14T10:14:52.529" v="109" actId="20577"/>
        <pc:sldMkLst>
          <pc:docMk/>
          <pc:sldMk cId="596586594" sldId="299"/>
        </pc:sldMkLst>
        <pc:spChg chg="mod">
          <ac:chgData name="Turl, Dan" userId="f5a8bd38-3477-4838-9bc1-fc2081e59422" providerId="ADAL" clId="{62B2B278-5C69-453C-9584-903301227599}" dt="2022-06-14T10:14:52.529" v="109" actId="20577"/>
          <ac:spMkLst>
            <pc:docMk/>
            <pc:sldMk cId="596586594" sldId="299"/>
            <ac:spMk id="2" creationId="{B8671883-F01C-42C8-B133-89F9CE851AF3}"/>
          </ac:spMkLst>
        </pc:spChg>
        <pc:spChg chg="mod">
          <ac:chgData name="Turl, Dan" userId="f5a8bd38-3477-4838-9bc1-fc2081e59422" providerId="ADAL" clId="{62B2B278-5C69-453C-9584-903301227599}" dt="2022-01-10T10:46:04.064" v="76" actId="6549"/>
          <ac:spMkLst>
            <pc:docMk/>
            <pc:sldMk cId="596586594" sldId="299"/>
            <ac:spMk id="15" creationId="{28F179C1-C2F4-447E-83CF-9FCE1C13F0D7}"/>
          </ac:spMkLst>
        </pc:spChg>
      </pc:sldChg>
      <pc:sldChg chg="modSp del mod">
        <pc:chgData name="Turl, Dan" userId="f5a8bd38-3477-4838-9bc1-fc2081e59422" providerId="ADAL" clId="{62B2B278-5C69-453C-9584-903301227599}" dt="2022-06-14T10:15:17.740" v="114" actId="47"/>
        <pc:sldMkLst>
          <pc:docMk/>
          <pc:sldMk cId="4183570670" sldId="300"/>
        </pc:sldMkLst>
        <pc:spChg chg="mod">
          <ac:chgData name="Turl, Dan" userId="f5a8bd38-3477-4838-9bc1-fc2081e59422" providerId="ADAL" clId="{62B2B278-5C69-453C-9584-903301227599}" dt="2022-01-10T10:46:13.174" v="88" actId="6549"/>
          <ac:spMkLst>
            <pc:docMk/>
            <pc:sldMk cId="4183570670" sldId="300"/>
            <ac:spMk id="23" creationId="{864ADFDD-5188-4D3E-8949-05B1D3B48DD0}"/>
          </ac:spMkLst>
        </pc:spChg>
      </pc:sldChg>
      <pc:sldChg chg="modSp mod ord">
        <pc:chgData name="Turl, Dan" userId="f5a8bd38-3477-4838-9bc1-fc2081e59422" providerId="ADAL" clId="{62B2B278-5C69-453C-9584-903301227599}" dt="2022-06-14T10:34:14.066" v="997"/>
        <pc:sldMkLst>
          <pc:docMk/>
          <pc:sldMk cId="3634514899" sldId="302"/>
        </pc:sldMkLst>
        <pc:spChg chg="mod">
          <ac:chgData name="Turl, Dan" userId="f5a8bd38-3477-4838-9bc1-fc2081e59422" providerId="ADAL" clId="{62B2B278-5C69-453C-9584-903301227599}" dt="2022-06-14T10:15:39.184" v="138" actId="6549"/>
          <ac:spMkLst>
            <pc:docMk/>
            <pc:sldMk cId="3634514899" sldId="302"/>
            <ac:spMk id="2" creationId="{A966C67D-63D0-41E1-87AC-4CE18B5BE5BC}"/>
          </ac:spMkLst>
        </pc:spChg>
        <pc:spChg chg="mod">
          <ac:chgData name="Turl, Dan" userId="f5a8bd38-3477-4838-9bc1-fc2081e59422" providerId="ADAL" clId="{62B2B278-5C69-453C-9584-903301227599}" dt="2022-01-10T10:46:20.813" v="100" actId="6549"/>
          <ac:spMkLst>
            <pc:docMk/>
            <pc:sldMk cId="3634514899" sldId="302"/>
            <ac:spMk id="5" creationId="{4C532E65-60E3-4ED4-9394-9805BEAE1FEE}"/>
          </ac:spMkLst>
        </pc:spChg>
        <pc:spChg chg="mod">
          <ac:chgData name="Turl, Dan" userId="f5a8bd38-3477-4838-9bc1-fc2081e59422" providerId="ADAL" clId="{62B2B278-5C69-453C-9584-903301227599}" dt="2022-01-07T13:23:28.335" v="26" actId="20577"/>
          <ac:spMkLst>
            <pc:docMk/>
            <pc:sldMk cId="3634514899" sldId="302"/>
            <ac:spMk id="17" creationId="{01405B3B-7A76-4425-A805-87A62A9D0823}"/>
          </ac:spMkLst>
        </pc:spChg>
        <pc:spChg chg="mod">
          <ac:chgData name="Turl, Dan" userId="f5a8bd38-3477-4838-9bc1-fc2081e59422" providerId="ADAL" clId="{62B2B278-5C69-453C-9584-903301227599}" dt="2022-06-14T10:15:59.614" v="170" actId="20577"/>
          <ac:spMkLst>
            <pc:docMk/>
            <pc:sldMk cId="3634514899" sldId="302"/>
            <ac:spMk id="40" creationId="{122CF399-6664-4F96-8F99-E0BFFD71CBD6}"/>
          </ac:spMkLst>
        </pc:spChg>
        <pc:cxnChg chg="mod">
          <ac:chgData name="Turl, Dan" userId="f5a8bd38-3477-4838-9bc1-fc2081e59422" providerId="ADAL" clId="{62B2B278-5C69-453C-9584-903301227599}" dt="2022-01-07T13:23:28.335" v="26" actId="20577"/>
          <ac:cxnSpMkLst>
            <pc:docMk/>
            <pc:sldMk cId="3634514899" sldId="302"/>
            <ac:cxnSpMk id="12" creationId="{F2F21D74-96E6-492C-9490-3C445C8D8B55}"/>
          </ac:cxnSpMkLst>
        </pc:cxnChg>
      </pc:sldChg>
      <pc:sldChg chg="delSp modSp add del mod">
        <pc:chgData name="Turl, Dan" userId="f5a8bd38-3477-4838-9bc1-fc2081e59422" providerId="ADAL" clId="{62B2B278-5C69-453C-9584-903301227599}" dt="2022-06-14T10:34:00.791" v="995" actId="47"/>
        <pc:sldMkLst>
          <pc:docMk/>
          <pc:sldMk cId="351225593" sldId="303"/>
        </pc:sldMkLst>
        <pc:spChg chg="del">
          <ac:chgData name="Turl, Dan" userId="f5a8bd38-3477-4838-9bc1-fc2081e59422" providerId="ADAL" clId="{62B2B278-5C69-453C-9584-903301227599}" dt="2022-06-14T10:16:58.043" v="173" actId="478"/>
          <ac:spMkLst>
            <pc:docMk/>
            <pc:sldMk cId="351225593" sldId="303"/>
            <ac:spMk id="7" creationId="{DFFF155F-C50F-4134-95F6-60565346B242}"/>
          </ac:spMkLst>
        </pc:spChg>
        <pc:spChg chg="del">
          <ac:chgData name="Turl, Dan" userId="f5a8bd38-3477-4838-9bc1-fc2081e59422" providerId="ADAL" clId="{62B2B278-5C69-453C-9584-903301227599}" dt="2022-06-14T10:16:54.693" v="172" actId="478"/>
          <ac:spMkLst>
            <pc:docMk/>
            <pc:sldMk cId="351225593" sldId="303"/>
            <ac:spMk id="12" creationId="{0059E82B-73E0-4623-8EA6-21BB66389750}"/>
          </ac:spMkLst>
        </pc:spChg>
        <pc:spChg chg="mod">
          <ac:chgData name="Turl, Dan" userId="f5a8bd38-3477-4838-9bc1-fc2081e59422" providerId="ADAL" clId="{62B2B278-5C69-453C-9584-903301227599}" dt="2022-06-14T10:18:34.938" v="212" actId="14100"/>
          <ac:spMkLst>
            <pc:docMk/>
            <pc:sldMk cId="351225593" sldId="303"/>
            <ac:spMk id="13" creationId="{70AAEA61-90FB-4034-9501-C62326F9238D}"/>
          </ac:spMkLst>
        </pc:spChg>
        <pc:grpChg chg="mod">
          <ac:chgData name="Turl, Dan" userId="f5a8bd38-3477-4838-9bc1-fc2081e59422" providerId="ADAL" clId="{62B2B278-5C69-453C-9584-903301227599}" dt="2022-06-14T10:17:03.054" v="174" actId="14100"/>
          <ac:grpSpMkLst>
            <pc:docMk/>
            <pc:sldMk cId="351225593" sldId="303"/>
            <ac:grpSpMk id="6" creationId="{62475D43-16FE-4005-A33F-1BB12AA9604F}"/>
          </ac:grpSpMkLst>
        </pc:grpChg>
      </pc:sldChg>
      <pc:sldChg chg="modSp add mod">
        <pc:chgData name="Turl, Dan" userId="f5a8bd38-3477-4838-9bc1-fc2081e59422" providerId="ADAL" clId="{62B2B278-5C69-453C-9584-903301227599}" dt="2022-06-14T10:37:40.500" v="1110" actId="3064"/>
        <pc:sldMkLst>
          <pc:docMk/>
          <pc:sldMk cId="3714915625" sldId="304"/>
        </pc:sldMkLst>
        <pc:spChg chg="mod">
          <ac:chgData name="Turl, Dan" userId="f5a8bd38-3477-4838-9bc1-fc2081e59422" providerId="ADAL" clId="{62B2B278-5C69-453C-9584-903301227599}" dt="2022-06-14T10:33:41.336" v="993" actId="20577"/>
          <ac:spMkLst>
            <pc:docMk/>
            <pc:sldMk cId="3714915625" sldId="304"/>
            <ac:spMk id="2" creationId="{00000000-0000-0000-0000-000000000000}"/>
          </ac:spMkLst>
        </pc:spChg>
        <pc:spChg chg="mod">
          <ac:chgData name="Turl, Dan" userId="f5a8bd38-3477-4838-9bc1-fc2081e59422" providerId="ADAL" clId="{62B2B278-5C69-453C-9584-903301227599}" dt="2022-06-14T10:37:40.500" v="1110" actId="3064"/>
          <ac:spMkLst>
            <pc:docMk/>
            <pc:sldMk cId="3714915625" sldId="304"/>
            <ac:spMk id="5" creationId="{91DCE094-6259-428F-888C-3D3F3A40F138}"/>
          </ac:spMkLst>
        </pc:spChg>
        <pc:spChg chg="mod">
          <ac:chgData name="Turl, Dan" userId="f5a8bd38-3477-4838-9bc1-fc2081e59422" providerId="ADAL" clId="{62B2B278-5C69-453C-9584-903301227599}" dt="2022-06-14T10:33:04.238" v="978" actId="14100"/>
          <ac:spMkLst>
            <pc:docMk/>
            <pc:sldMk cId="3714915625" sldId="304"/>
            <ac:spMk id="7" creationId="{DFFF155F-C50F-4134-95F6-60565346B242}"/>
          </ac:spMkLst>
        </pc:spChg>
        <pc:spChg chg="mod">
          <ac:chgData name="Turl, Dan" userId="f5a8bd38-3477-4838-9bc1-fc2081e59422" providerId="ADAL" clId="{62B2B278-5C69-453C-9584-903301227599}" dt="2022-06-14T10:22:02.265" v="410" actId="20577"/>
          <ac:spMkLst>
            <pc:docMk/>
            <pc:sldMk cId="3714915625" sldId="304"/>
            <ac:spMk id="8" creationId="{800DF692-909F-4C83-A023-AA86758EF845}"/>
          </ac:spMkLst>
        </pc:spChg>
        <pc:spChg chg="mod">
          <ac:chgData name="Turl, Dan" userId="f5a8bd38-3477-4838-9bc1-fc2081e59422" providerId="ADAL" clId="{62B2B278-5C69-453C-9584-903301227599}" dt="2022-06-14T10:33:32.425" v="986" actId="20577"/>
          <ac:spMkLst>
            <pc:docMk/>
            <pc:sldMk cId="3714915625" sldId="304"/>
            <ac:spMk id="12" creationId="{0059E82B-73E0-4623-8EA6-21BB66389750}"/>
          </ac:spMkLst>
        </pc:spChg>
        <pc:spChg chg="mod">
          <ac:chgData name="Turl, Dan" userId="f5a8bd38-3477-4838-9bc1-fc2081e59422" providerId="ADAL" clId="{62B2B278-5C69-453C-9584-903301227599}" dt="2022-06-14T10:19:06.889" v="216" actId="14"/>
          <ac:spMkLst>
            <pc:docMk/>
            <pc:sldMk cId="3714915625" sldId="304"/>
            <ac:spMk id="13" creationId="{70AAEA61-90FB-4034-9501-C62326F9238D}"/>
          </ac:spMkLst>
        </pc:spChg>
      </pc:sldChg>
    </pc:docChg>
  </pc:docChgLst>
  <pc:docChgLst>
    <pc:chgData name="Crawshaw, Hugh" userId="fd9d325f-25d3-4699-a552-e378add22c74" providerId="ADAL" clId="{6298D74A-F277-4450-811A-3124C0D124F3}"/>
    <pc:docChg chg="undo custSel addSld delSld modSld">
      <pc:chgData name="Crawshaw, Hugh" userId="fd9d325f-25d3-4699-a552-e378add22c74" providerId="ADAL" clId="{6298D74A-F277-4450-811A-3124C0D124F3}" dt="2020-02-12T18:18:10.882" v="4305" actId="1036"/>
      <pc:docMkLst>
        <pc:docMk/>
      </pc:docMkLst>
      <pc:sldChg chg="modSp">
        <pc:chgData name="Crawshaw, Hugh" userId="fd9d325f-25d3-4699-a552-e378add22c74" providerId="ADAL" clId="{6298D74A-F277-4450-811A-3124C0D124F3}" dt="2020-02-10T11:48:34.141" v="566" actId="20577"/>
        <pc:sldMkLst>
          <pc:docMk/>
          <pc:sldMk cId="2504626482" sldId="293"/>
        </pc:sldMkLst>
        <pc:spChg chg="mod">
          <ac:chgData name="Crawshaw, Hugh" userId="fd9d325f-25d3-4699-a552-e378add22c74" providerId="ADAL" clId="{6298D74A-F277-4450-811A-3124C0D124F3}" dt="2020-02-10T11:48:34.141" v="566" actId="20577"/>
          <ac:spMkLst>
            <pc:docMk/>
            <pc:sldMk cId="2504626482" sldId="293"/>
            <ac:spMk id="7" creationId="{00000000-0000-0000-0000-000000000000}"/>
          </ac:spMkLst>
        </pc:spChg>
      </pc:sldChg>
      <pc:sldChg chg="modSp">
        <pc:chgData name="Crawshaw, Hugh" userId="fd9d325f-25d3-4699-a552-e378add22c74" providerId="ADAL" clId="{6298D74A-F277-4450-811A-3124C0D124F3}" dt="2020-02-11T17:39:24.604" v="669" actId="20577"/>
        <pc:sldMkLst>
          <pc:docMk/>
          <pc:sldMk cId="1123102788" sldId="294"/>
        </pc:sldMkLst>
        <pc:spChg chg="mod">
          <ac:chgData name="Crawshaw, Hugh" userId="fd9d325f-25d3-4699-a552-e378add22c74" providerId="ADAL" clId="{6298D74A-F277-4450-811A-3124C0D124F3}" dt="2020-02-11T17:39:24.604" v="669" actId="20577"/>
          <ac:spMkLst>
            <pc:docMk/>
            <pc:sldMk cId="1123102788" sldId="294"/>
            <ac:spMk id="5" creationId="{91DCE094-6259-428F-888C-3D3F3A40F138}"/>
          </ac:spMkLst>
        </pc:spChg>
      </pc:sldChg>
      <pc:sldChg chg="addSp delSp modSp">
        <pc:chgData name="Crawshaw, Hugh" userId="fd9d325f-25d3-4699-a552-e378add22c74" providerId="ADAL" clId="{6298D74A-F277-4450-811A-3124C0D124F3}" dt="2020-02-12T17:36:08.655" v="2306" actId="20577"/>
        <pc:sldMkLst>
          <pc:docMk/>
          <pc:sldMk cId="3653130111" sldId="298"/>
        </pc:sldMkLst>
        <pc:spChg chg="mod">
          <ac:chgData name="Crawshaw, Hugh" userId="fd9d325f-25d3-4699-a552-e378add22c74" providerId="ADAL" clId="{6298D74A-F277-4450-811A-3124C0D124F3}" dt="2020-02-12T17:34:48.670" v="2258" actId="255"/>
          <ac:spMkLst>
            <pc:docMk/>
            <pc:sldMk cId="3653130111" sldId="298"/>
            <ac:spMk id="2" creationId="{B23286E2-7A80-4E1D-8FA8-5F53FDD76789}"/>
          </ac:spMkLst>
        </pc:spChg>
        <pc:spChg chg="del">
          <ac:chgData name="Crawshaw, Hugh" userId="fd9d325f-25d3-4699-a552-e378add22c74" providerId="ADAL" clId="{6298D74A-F277-4450-811A-3124C0D124F3}" dt="2020-02-11T17:54:16.307" v="1284" actId="478"/>
          <ac:spMkLst>
            <pc:docMk/>
            <pc:sldMk cId="3653130111" sldId="298"/>
            <ac:spMk id="4" creationId="{958C4B13-A11E-4A40-9F1D-7202CA622494}"/>
          </ac:spMkLst>
        </pc:spChg>
        <pc:spChg chg="mod">
          <ac:chgData name="Crawshaw, Hugh" userId="fd9d325f-25d3-4699-a552-e378add22c74" providerId="ADAL" clId="{6298D74A-F277-4450-811A-3124C0D124F3}" dt="2020-02-12T17:27:35.295" v="1994" actId="20577"/>
          <ac:spMkLst>
            <pc:docMk/>
            <pc:sldMk cId="3653130111" sldId="298"/>
            <ac:spMk id="9" creationId="{0588F1CE-6950-42A7-B052-6A3B3008C887}"/>
          </ac:spMkLst>
        </pc:spChg>
        <pc:spChg chg="mod">
          <ac:chgData name="Crawshaw, Hugh" userId="fd9d325f-25d3-4699-a552-e378add22c74" providerId="ADAL" clId="{6298D74A-F277-4450-811A-3124C0D124F3}" dt="2020-02-12T17:31:23.232" v="2122" actId="1036"/>
          <ac:spMkLst>
            <pc:docMk/>
            <pc:sldMk cId="3653130111" sldId="298"/>
            <ac:spMk id="11" creationId="{1DE5F977-B1F5-4076-A11B-61C040FE41D6}"/>
          </ac:spMkLst>
        </pc:spChg>
        <pc:spChg chg="mod">
          <ac:chgData name="Crawshaw, Hugh" userId="fd9d325f-25d3-4699-a552-e378add22c74" providerId="ADAL" clId="{6298D74A-F277-4450-811A-3124C0D124F3}" dt="2020-02-12T17:36:08.655" v="2306" actId="20577"/>
          <ac:spMkLst>
            <pc:docMk/>
            <pc:sldMk cId="3653130111" sldId="298"/>
            <ac:spMk id="13" creationId="{06C73F36-6417-4434-88EA-4470381E20A2}"/>
          </ac:spMkLst>
        </pc:spChg>
        <pc:spChg chg="mod">
          <ac:chgData name="Crawshaw, Hugh" userId="fd9d325f-25d3-4699-a552-e378add22c74" providerId="ADAL" clId="{6298D74A-F277-4450-811A-3124C0D124F3}" dt="2020-02-12T17:35:58.713" v="2302" actId="20577"/>
          <ac:spMkLst>
            <pc:docMk/>
            <pc:sldMk cId="3653130111" sldId="298"/>
            <ac:spMk id="15" creationId="{6E5AEED4-B829-4778-B039-E86C36F2EC96}"/>
          </ac:spMkLst>
        </pc:spChg>
        <pc:spChg chg="mod">
          <ac:chgData name="Crawshaw, Hugh" userId="fd9d325f-25d3-4699-a552-e378add22c74" providerId="ADAL" clId="{6298D74A-F277-4450-811A-3124C0D124F3}" dt="2020-02-12T17:31:42.965" v="2126" actId="1035"/>
          <ac:spMkLst>
            <pc:docMk/>
            <pc:sldMk cId="3653130111" sldId="298"/>
            <ac:spMk id="16" creationId="{A82954FF-4AC8-4247-9FCE-D32EDFF8CB9E}"/>
          </ac:spMkLst>
        </pc:spChg>
        <pc:spChg chg="add mod">
          <ac:chgData name="Crawshaw, Hugh" userId="fd9d325f-25d3-4699-a552-e378add22c74" providerId="ADAL" clId="{6298D74A-F277-4450-811A-3124C0D124F3}" dt="2020-02-12T17:31:42.965" v="2126" actId="1035"/>
          <ac:spMkLst>
            <pc:docMk/>
            <pc:sldMk cId="3653130111" sldId="298"/>
            <ac:spMk id="17" creationId="{4E0B0ABD-A998-4B0C-8B2C-85636DAFED72}"/>
          </ac:spMkLst>
        </pc:spChg>
        <pc:spChg chg="mod">
          <ac:chgData name="Crawshaw, Hugh" userId="fd9d325f-25d3-4699-a552-e378add22c74" providerId="ADAL" clId="{6298D74A-F277-4450-811A-3124C0D124F3}" dt="2020-02-12T17:35:40.989" v="2287" actId="1035"/>
          <ac:spMkLst>
            <pc:docMk/>
            <pc:sldMk cId="3653130111" sldId="298"/>
            <ac:spMk id="18" creationId="{853B943D-B9AE-420A-A4A0-718E3DD5B670}"/>
          </ac:spMkLst>
        </pc:spChg>
        <pc:spChg chg="add">
          <ac:chgData name="Crawshaw, Hugh" userId="fd9d325f-25d3-4699-a552-e378add22c74" providerId="ADAL" clId="{6298D74A-F277-4450-811A-3124C0D124F3}" dt="2020-02-11T17:54:16.797" v="1285"/>
          <ac:spMkLst>
            <pc:docMk/>
            <pc:sldMk cId="3653130111" sldId="298"/>
            <ac:spMk id="19" creationId="{F86F7275-1C3A-4B6F-9131-713B118B4155}"/>
          </ac:spMkLst>
        </pc:spChg>
        <pc:picChg chg="mod">
          <ac:chgData name="Crawshaw, Hugh" userId="fd9d325f-25d3-4699-a552-e378add22c74" providerId="ADAL" clId="{6298D74A-F277-4450-811A-3124C0D124F3}" dt="2020-02-12T17:31:42.965" v="2126" actId="1035"/>
          <ac:picMkLst>
            <pc:docMk/>
            <pc:sldMk cId="3653130111" sldId="298"/>
            <ac:picMk id="7" creationId="{5ED6B2BD-4938-4E79-8F88-97025D72D66A}"/>
          </ac:picMkLst>
        </pc:picChg>
        <pc:picChg chg="mod">
          <ac:chgData name="Crawshaw, Hugh" userId="fd9d325f-25d3-4699-a552-e378add22c74" providerId="ADAL" clId="{6298D74A-F277-4450-811A-3124C0D124F3}" dt="2020-02-12T17:35:35.205" v="2263" actId="1076"/>
          <ac:picMkLst>
            <pc:docMk/>
            <pc:sldMk cId="3653130111" sldId="298"/>
            <ac:picMk id="12" creationId="{7B6D1396-DF30-435D-9387-D4738A97A10C}"/>
          </ac:picMkLst>
        </pc:picChg>
      </pc:sldChg>
      <pc:sldChg chg="addSp delSp modSp">
        <pc:chgData name="Crawshaw, Hugh" userId="fd9d325f-25d3-4699-a552-e378add22c74" providerId="ADAL" clId="{6298D74A-F277-4450-811A-3124C0D124F3}" dt="2020-02-12T17:34:03.574" v="2254" actId="20577"/>
        <pc:sldMkLst>
          <pc:docMk/>
          <pc:sldMk cId="596586594" sldId="299"/>
        </pc:sldMkLst>
        <pc:spChg chg="del">
          <ac:chgData name="Crawshaw, Hugh" userId="fd9d325f-25d3-4699-a552-e378add22c74" providerId="ADAL" clId="{6298D74A-F277-4450-811A-3124C0D124F3}" dt="2020-02-11T17:54:21.166" v="1286" actId="478"/>
          <ac:spMkLst>
            <pc:docMk/>
            <pc:sldMk cId="596586594" sldId="299"/>
            <ac:spMk id="4" creationId="{67F9568C-5F2E-4E79-BA15-D6EDE2FEF021}"/>
          </ac:spMkLst>
        </pc:spChg>
        <pc:spChg chg="mod topLvl">
          <ac:chgData name="Crawshaw, Hugh" userId="fd9d325f-25d3-4699-a552-e378add22c74" providerId="ADAL" clId="{6298D74A-F277-4450-811A-3124C0D124F3}" dt="2020-02-10T11:04:51.920" v="499" actId="165"/>
          <ac:spMkLst>
            <pc:docMk/>
            <pc:sldMk cId="596586594" sldId="299"/>
            <ac:spMk id="7" creationId="{6099B6E6-093C-4F01-9D87-FA1D27A65517}"/>
          </ac:spMkLst>
        </pc:spChg>
        <pc:spChg chg="mod topLvl">
          <ac:chgData name="Crawshaw, Hugh" userId="fd9d325f-25d3-4699-a552-e378add22c74" providerId="ADAL" clId="{6298D74A-F277-4450-811A-3124C0D124F3}" dt="2020-02-10T11:04:51.920" v="499" actId="165"/>
          <ac:spMkLst>
            <pc:docMk/>
            <pc:sldMk cId="596586594" sldId="299"/>
            <ac:spMk id="8" creationId="{569561ED-EC0A-41B3-8F28-16D08F5608ED}"/>
          </ac:spMkLst>
        </pc:spChg>
        <pc:spChg chg="mod topLvl">
          <ac:chgData name="Crawshaw, Hugh" userId="fd9d325f-25d3-4699-a552-e378add22c74" providerId="ADAL" clId="{6298D74A-F277-4450-811A-3124C0D124F3}" dt="2020-02-10T11:04:51.920" v="499" actId="165"/>
          <ac:spMkLst>
            <pc:docMk/>
            <pc:sldMk cId="596586594" sldId="299"/>
            <ac:spMk id="9" creationId="{EDB0C3C3-58A0-4A3E-9773-AF0AFA867FC5}"/>
          </ac:spMkLst>
        </pc:spChg>
        <pc:spChg chg="mod topLvl">
          <ac:chgData name="Crawshaw, Hugh" userId="fd9d325f-25d3-4699-a552-e378add22c74" providerId="ADAL" clId="{6298D74A-F277-4450-811A-3124C0D124F3}" dt="2020-02-10T11:04:51.920" v="499" actId="165"/>
          <ac:spMkLst>
            <pc:docMk/>
            <pc:sldMk cId="596586594" sldId="299"/>
            <ac:spMk id="10" creationId="{31ED4E74-17A6-4A5F-804D-BEB6762312EA}"/>
          </ac:spMkLst>
        </pc:spChg>
        <pc:spChg chg="mod topLvl">
          <ac:chgData name="Crawshaw, Hugh" userId="fd9d325f-25d3-4699-a552-e378add22c74" providerId="ADAL" clId="{6298D74A-F277-4450-811A-3124C0D124F3}" dt="2020-02-10T11:06:20.777" v="522" actId="5793"/>
          <ac:spMkLst>
            <pc:docMk/>
            <pc:sldMk cId="596586594" sldId="299"/>
            <ac:spMk id="11" creationId="{5D83264E-96DC-44FA-98E2-8D89E9DC8272}"/>
          </ac:spMkLst>
        </pc:spChg>
        <pc:spChg chg="mod topLvl">
          <ac:chgData name="Crawshaw, Hugh" userId="fd9d325f-25d3-4699-a552-e378add22c74" providerId="ADAL" clId="{6298D74A-F277-4450-811A-3124C0D124F3}" dt="2020-02-12T17:34:03.574" v="2254" actId="20577"/>
          <ac:spMkLst>
            <pc:docMk/>
            <pc:sldMk cId="596586594" sldId="299"/>
            <ac:spMk id="12" creationId="{671686DD-1DC1-43EE-A05A-082D826E50BB}"/>
          </ac:spMkLst>
        </pc:spChg>
        <pc:spChg chg="add del mod topLvl">
          <ac:chgData name="Crawshaw, Hugh" userId="fd9d325f-25d3-4699-a552-e378add22c74" providerId="ADAL" clId="{6298D74A-F277-4450-811A-3124C0D124F3}" dt="2020-02-10T11:07:19.506" v="541" actId="14100"/>
          <ac:spMkLst>
            <pc:docMk/>
            <pc:sldMk cId="596586594" sldId="299"/>
            <ac:spMk id="13" creationId="{6E68F7D8-17B2-498E-B433-FFCDC1C0A738}"/>
          </ac:spMkLst>
        </pc:spChg>
        <pc:spChg chg="mod topLvl">
          <ac:chgData name="Crawshaw, Hugh" userId="fd9d325f-25d3-4699-a552-e378add22c74" providerId="ADAL" clId="{6298D74A-F277-4450-811A-3124C0D124F3}" dt="2020-02-10T11:04:51.920" v="499" actId="165"/>
          <ac:spMkLst>
            <pc:docMk/>
            <pc:sldMk cId="596586594" sldId="299"/>
            <ac:spMk id="14" creationId="{821D13C3-6608-48C6-AB54-4BCE5688B9AA}"/>
          </ac:spMkLst>
        </pc:spChg>
        <pc:spChg chg="add">
          <ac:chgData name="Crawshaw, Hugh" userId="fd9d325f-25d3-4699-a552-e378add22c74" providerId="ADAL" clId="{6298D74A-F277-4450-811A-3124C0D124F3}" dt="2020-02-11T17:54:21.574" v="1287"/>
          <ac:spMkLst>
            <pc:docMk/>
            <pc:sldMk cId="596586594" sldId="299"/>
            <ac:spMk id="15" creationId="{28F179C1-C2F4-447E-83CF-9FCE1C13F0D7}"/>
          </ac:spMkLst>
        </pc:spChg>
        <pc:spChg chg="add del mod">
          <ac:chgData name="Crawshaw, Hugh" userId="fd9d325f-25d3-4699-a552-e378add22c74" providerId="ADAL" clId="{6298D74A-F277-4450-811A-3124C0D124F3}" dt="2020-02-10T11:06:21.843" v="524"/>
          <ac:spMkLst>
            <pc:docMk/>
            <pc:sldMk cId="596586594" sldId="299"/>
            <ac:spMk id="15" creationId="{AB5C065F-1F84-4F30-9C86-8A7ECF3839EF}"/>
          </ac:spMkLst>
        </pc:spChg>
        <pc:grpChg chg="add del mod">
          <ac:chgData name="Crawshaw, Hugh" userId="fd9d325f-25d3-4699-a552-e378add22c74" providerId="ADAL" clId="{6298D74A-F277-4450-811A-3124C0D124F3}" dt="2020-02-10T11:04:51.920" v="499" actId="165"/>
          <ac:grpSpMkLst>
            <pc:docMk/>
            <pc:sldMk cId="596586594" sldId="299"/>
            <ac:grpSpMk id="16" creationId="{BF21FC77-F2AA-4E20-A6CC-106412C9C626}"/>
          </ac:grpSpMkLst>
        </pc:grpChg>
        <pc:grpChg chg="add del mod">
          <ac:chgData name="Crawshaw, Hugh" userId="fd9d325f-25d3-4699-a552-e378add22c74" providerId="ADAL" clId="{6298D74A-F277-4450-811A-3124C0D124F3}" dt="2020-02-10T11:04:51.920" v="499" actId="165"/>
          <ac:grpSpMkLst>
            <pc:docMk/>
            <pc:sldMk cId="596586594" sldId="299"/>
            <ac:grpSpMk id="17" creationId="{EC51AB09-CE3E-489D-B645-3701CBC7B7BB}"/>
          </ac:grpSpMkLst>
        </pc:grpChg>
        <pc:picChg chg="mod topLvl">
          <ac:chgData name="Crawshaw, Hugh" userId="fd9d325f-25d3-4699-a552-e378add22c74" providerId="ADAL" clId="{6298D74A-F277-4450-811A-3124C0D124F3}" dt="2020-02-10T11:06:29.190" v="525" actId="14100"/>
          <ac:picMkLst>
            <pc:docMk/>
            <pc:sldMk cId="596586594" sldId="299"/>
            <ac:picMk id="5" creationId="{C673E97D-F71C-4AEA-A4FB-81B7FC640816}"/>
          </ac:picMkLst>
        </pc:picChg>
        <pc:picChg chg="mod topLvl">
          <ac:chgData name="Crawshaw, Hugh" userId="fd9d325f-25d3-4699-a552-e378add22c74" providerId="ADAL" clId="{6298D74A-F277-4450-811A-3124C0D124F3}" dt="2020-02-10T11:04:51.920" v="499" actId="165"/>
          <ac:picMkLst>
            <pc:docMk/>
            <pc:sldMk cId="596586594" sldId="299"/>
            <ac:picMk id="6" creationId="{77E23A85-8B25-45AC-8B9E-3D955709C3E5}"/>
          </ac:picMkLst>
        </pc:picChg>
      </pc:sldChg>
      <pc:sldChg chg="addSp delSp modSp">
        <pc:chgData name="Crawshaw, Hugh" userId="fd9d325f-25d3-4699-a552-e378add22c74" providerId="ADAL" clId="{6298D74A-F277-4450-811A-3124C0D124F3}" dt="2020-02-12T18:17:52.668" v="4302" actId="20577"/>
        <pc:sldMkLst>
          <pc:docMk/>
          <pc:sldMk cId="4183570670" sldId="300"/>
        </pc:sldMkLst>
        <pc:spChg chg="del">
          <ac:chgData name="Crawshaw, Hugh" userId="fd9d325f-25d3-4699-a552-e378add22c74" providerId="ADAL" clId="{6298D74A-F277-4450-811A-3124C0D124F3}" dt="2020-02-11T17:54:23.945" v="1288" actId="478"/>
          <ac:spMkLst>
            <pc:docMk/>
            <pc:sldMk cId="4183570670" sldId="300"/>
            <ac:spMk id="4" creationId="{2FBA6850-2003-4ED8-8E96-68EEA9E94E79}"/>
          </ac:spMkLst>
        </pc:spChg>
        <pc:spChg chg="add">
          <ac:chgData name="Crawshaw, Hugh" userId="fd9d325f-25d3-4699-a552-e378add22c74" providerId="ADAL" clId="{6298D74A-F277-4450-811A-3124C0D124F3}" dt="2020-02-11T17:54:24.305" v="1289"/>
          <ac:spMkLst>
            <pc:docMk/>
            <pc:sldMk cId="4183570670" sldId="300"/>
            <ac:spMk id="23" creationId="{864ADFDD-5188-4D3E-8949-05B1D3B48DD0}"/>
          </ac:spMkLst>
        </pc:spChg>
        <pc:spChg chg="mod">
          <ac:chgData name="Crawshaw, Hugh" userId="fd9d325f-25d3-4699-a552-e378add22c74" providerId="ADAL" clId="{6298D74A-F277-4450-811A-3124C0D124F3}" dt="2020-02-12T18:17:36.276" v="4265" actId="1038"/>
          <ac:spMkLst>
            <pc:docMk/>
            <pc:sldMk cId="4183570670" sldId="300"/>
            <ac:spMk id="24" creationId="{4026DB8D-B683-4073-97B2-1FEEFF6A8C3A}"/>
          </ac:spMkLst>
        </pc:spChg>
        <pc:spChg chg="mod">
          <ac:chgData name="Crawshaw, Hugh" userId="fd9d325f-25d3-4699-a552-e378add22c74" providerId="ADAL" clId="{6298D74A-F277-4450-811A-3124C0D124F3}" dt="2020-02-12T18:17:36.276" v="4265" actId="1038"/>
          <ac:spMkLst>
            <pc:docMk/>
            <pc:sldMk cId="4183570670" sldId="300"/>
            <ac:spMk id="29" creationId="{E7A61C12-DE96-463D-9F15-16C0EEB22AA1}"/>
          </ac:spMkLst>
        </pc:spChg>
        <pc:spChg chg="mod">
          <ac:chgData name="Crawshaw, Hugh" userId="fd9d325f-25d3-4699-a552-e378add22c74" providerId="ADAL" clId="{6298D74A-F277-4450-811A-3124C0D124F3}" dt="2020-02-12T18:17:52.668" v="4302" actId="20577"/>
          <ac:spMkLst>
            <pc:docMk/>
            <pc:sldMk cId="4183570670" sldId="300"/>
            <ac:spMk id="39" creationId="{DA3EBEBA-19F5-4736-B6ED-8A259F3EC9F8}"/>
          </ac:spMkLst>
        </pc:spChg>
      </pc:sldChg>
      <pc:sldChg chg="addSp delSp modSp add del">
        <pc:chgData name="Crawshaw, Hugh" userId="fd9d325f-25d3-4699-a552-e378add22c74" providerId="ADAL" clId="{6298D74A-F277-4450-811A-3124C0D124F3}" dt="2020-02-12T17:38:42.765" v="2505" actId="2696"/>
        <pc:sldMkLst>
          <pc:docMk/>
          <pc:sldMk cId="3982765064" sldId="301"/>
        </pc:sldMkLst>
        <pc:spChg chg="mod">
          <ac:chgData name="Crawshaw, Hugh" userId="fd9d325f-25d3-4699-a552-e378add22c74" providerId="ADAL" clId="{6298D74A-F277-4450-811A-3124C0D124F3}" dt="2020-02-11T17:38:13.977" v="638" actId="20577"/>
          <ac:spMkLst>
            <pc:docMk/>
            <pc:sldMk cId="3982765064" sldId="301"/>
            <ac:spMk id="2" creationId="{5AD66E6E-4F61-420F-AE78-3084EFCE227C}"/>
          </ac:spMkLst>
        </pc:spChg>
        <pc:spChg chg="del mod">
          <ac:chgData name="Crawshaw, Hugh" userId="fd9d325f-25d3-4699-a552-e378add22c74" providerId="ADAL" clId="{6298D74A-F277-4450-811A-3124C0D124F3}" dt="2020-02-11T17:54:27.149" v="1291" actId="478"/>
          <ac:spMkLst>
            <pc:docMk/>
            <pc:sldMk cId="3982765064" sldId="301"/>
            <ac:spMk id="4" creationId="{352EEBFF-7049-4998-8496-2195C7B8415D}"/>
          </ac:spMkLst>
        </pc:spChg>
        <pc:spChg chg="add mod">
          <ac:chgData name="Crawshaw, Hugh" userId="fd9d325f-25d3-4699-a552-e378add22c74" providerId="ADAL" clId="{6298D74A-F277-4450-811A-3124C0D124F3}" dt="2020-02-11T17:54:42.949" v="1308" actId="20577"/>
          <ac:spMkLst>
            <pc:docMk/>
            <pc:sldMk cId="3982765064" sldId="301"/>
            <ac:spMk id="7" creationId="{A15BBA47-E1A9-4D23-960E-337EDC7702C2}"/>
          </ac:spMkLst>
        </pc:spChg>
        <pc:spChg chg="add">
          <ac:chgData name="Crawshaw, Hugh" userId="fd9d325f-25d3-4699-a552-e378add22c74" providerId="ADAL" clId="{6298D74A-F277-4450-811A-3124C0D124F3}" dt="2020-02-11T17:54:27.420" v="1292"/>
          <ac:spMkLst>
            <pc:docMk/>
            <pc:sldMk cId="3982765064" sldId="301"/>
            <ac:spMk id="10" creationId="{2DF3B758-5B5E-47F9-B783-BEE415C3E4BC}"/>
          </ac:spMkLst>
        </pc:spChg>
        <pc:picChg chg="add del mod">
          <ac:chgData name="Crawshaw, Hugh" userId="fd9d325f-25d3-4699-a552-e378add22c74" providerId="ADAL" clId="{6298D74A-F277-4450-811A-3124C0D124F3}" dt="2020-02-11T17:45:36.267" v="674" actId="478"/>
          <ac:picMkLst>
            <pc:docMk/>
            <pc:sldMk cId="3982765064" sldId="301"/>
            <ac:picMk id="5" creationId="{18649D96-F410-4091-B739-2435E9E89C07}"/>
          </ac:picMkLst>
        </pc:picChg>
        <pc:picChg chg="add del mod modCrop">
          <ac:chgData name="Crawshaw, Hugh" userId="fd9d325f-25d3-4699-a552-e378add22c74" providerId="ADAL" clId="{6298D74A-F277-4450-811A-3124C0D124F3}" dt="2020-02-11T17:49:58.453" v="962" actId="478"/>
          <ac:picMkLst>
            <pc:docMk/>
            <pc:sldMk cId="3982765064" sldId="301"/>
            <ac:picMk id="6" creationId="{7F11C41C-6A71-4973-8CBF-A15BE93C98FB}"/>
          </ac:picMkLst>
        </pc:picChg>
        <pc:picChg chg="add del mod">
          <ac:chgData name="Crawshaw, Hugh" userId="fd9d325f-25d3-4699-a552-e378add22c74" providerId="ADAL" clId="{6298D74A-F277-4450-811A-3124C0D124F3}" dt="2020-02-11T17:51:43.835" v="966" actId="478"/>
          <ac:picMkLst>
            <pc:docMk/>
            <pc:sldMk cId="3982765064" sldId="301"/>
            <ac:picMk id="8" creationId="{1ED296B3-A10B-43DD-AA4A-CDFEA2581F4D}"/>
          </ac:picMkLst>
        </pc:picChg>
        <pc:picChg chg="add mod">
          <ac:chgData name="Crawshaw, Hugh" userId="fd9d325f-25d3-4699-a552-e378add22c74" providerId="ADAL" clId="{6298D74A-F277-4450-811A-3124C0D124F3}" dt="2020-02-11T17:53:03.635" v="1119" actId="1076"/>
          <ac:picMkLst>
            <pc:docMk/>
            <pc:sldMk cId="3982765064" sldId="301"/>
            <ac:picMk id="9" creationId="{4358FA39-36CF-4313-89D2-004C91241DCA}"/>
          </ac:picMkLst>
        </pc:picChg>
      </pc:sldChg>
      <pc:sldChg chg="del">
        <pc:chgData name="Crawshaw, Hugh" userId="fd9d325f-25d3-4699-a552-e378add22c74" providerId="ADAL" clId="{6298D74A-F277-4450-811A-3124C0D124F3}" dt="2020-02-10T11:48:25.245" v="546" actId="2696"/>
        <pc:sldMkLst>
          <pc:docMk/>
          <pc:sldMk cId="4266932583" sldId="301"/>
        </pc:sldMkLst>
      </pc:sldChg>
      <pc:sldChg chg="addSp delSp modSp add">
        <pc:chgData name="Crawshaw, Hugh" userId="fd9d325f-25d3-4699-a552-e378add22c74" providerId="ADAL" clId="{6298D74A-F277-4450-811A-3124C0D124F3}" dt="2020-02-12T18:18:10.882" v="4305" actId="1036"/>
        <pc:sldMkLst>
          <pc:docMk/>
          <pc:sldMk cId="3634514899" sldId="302"/>
        </pc:sldMkLst>
        <pc:spChg chg="mod">
          <ac:chgData name="Crawshaw, Hugh" userId="fd9d325f-25d3-4699-a552-e378add22c74" providerId="ADAL" clId="{6298D74A-F277-4450-811A-3124C0D124F3}" dt="2020-02-12T18:17:06.752" v="4261" actId="1076"/>
          <ac:spMkLst>
            <pc:docMk/>
            <pc:sldMk cId="3634514899" sldId="302"/>
            <ac:spMk id="2" creationId="{A966C67D-63D0-41E1-87AC-4CE18B5BE5BC}"/>
          </ac:spMkLst>
        </pc:spChg>
        <pc:spChg chg="del">
          <ac:chgData name="Crawshaw, Hugh" userId="fd9d325f-25d3-4699-a552-e378add22c74" providerId="ADAL" clId="{6298D74A-F277-4450-811A-3124C0D124F3}" dt="2020-02-11T17:54:29.860" v="1293" actId="478"/>
          <ac:spMkLst>
            <pc:docMk/>
            <pc:sldMk cId="3634514899" sldId="302"/>
            <ac:spMk id="4" creationId="{8C11EF23-1795-4555-9736-04CA85CFDBAE}"/>
          </ac:spMkLst>
        </pc:spChg>
        <pc:spChg chg="add">
          <ac:chgData name="Crawshaw, Hugh" userId="fd9d325f-25d3-4699-a552-e378add22c74" providerId="ADAL" clId="{6298D74A-F277-4450-811A-3124C0D124F3}" dt="2020-02-11T17:54:30.241" v="1294"/>
          <ac:spMkLst>
            <pc:docMk/>
            <pc:sldMk cId="3634514899" sldId="302"/>
            <ac:spMk id="5" creationId="{4C532E65-60E3-4ED4-9394-9805BEAE1FEE}"/>
          </ac:spMkLst>
        </pc:spChg>
        <pc:spChg chg="add del mod">
          <ac:chgData name="Crawshaw, Hugh" userId="fd9d325f-25d3-4699-a552-e378add22c74" providerId="ADAL" clId="{6298D74A-F277-4450-811A-3124C0D124F3}" dt="2020-02-12T18:04:57.222" v="3827" actId="478"/>
          <ac:spMkLst>
            <pc:docMk/>
            <pc:sldMk cId="3634514899" sldId="302"/>
            <ac:spMk id="6" creationId="{3A042839-59CC-4997-B224-62125312405F}"/>
          </ac:spMkLst>
        </pc:spChg>
        <pc:spChg chg="add mod topLvl">
          <ac:chgData name="Crawshaw, Hugh" userId="fd9d325f-25d3-4699-a552-e378add22c74" providerId="ADAL" clId="{6298D74A-F277-4450-811A-3124C0D124F3}" dt="2020-02-12T18:07:20.215" v="3861" actId="1076"/>
          <ac:spMkLst>
            <pc:docMk/>
            <pc:sldMk cId="3634514899" sldId="302"/>
            <ac:spMk id="7" creationId="{F39EAA87-2DBB-43F8-9CAF-2BAC390297AD}"/>
          </ac:spMkLst>
        </pc:spChg>
        <pc:spChg chg="add mod topLvl">
          <ac:chgData name="Crawshaw, Hugh" userId="fd9d325f-25d3-4699-a552-e378add22c74" providerId="ADAL" clId="{6298D74A-F277-4450-811A-3124C0D124F3}" dt="2020-02-12T18:07:20.215" v="3861" actId="1076"/>
          <ac:spMkLst>
            <pc:docMk/>
            <pc:sldMk cId="3634514899" sldId="302"/>
            <ac:spMk id="8" creationId="{D624F04A-31D2-4946-AFBE-3C0DE0E7F92A}"/>
          </ac:spMkLst>
        </pc:spChg>
        <pc:spChg chg="add mod topLvl">
          <ac:chgData name="Crawshaw, Hugh" userId="fd9d325f-25d3-4699-a552-e378add22c74" providerId="ADAL" clId="{6298D74A-F277-4450-811A-3124C0D124F3}" dt="2020-02-12T18:07:20.215" v="3861" actId="1076"/>
          <ac:spMkLst>
            <pc:docMk/>
            <pc:sldMk cId="3634514899" sldId="302"/>
            <ac:spMk id="9" creationId="{7968CFDC-D24A-43D0-9DCE-42925379EF11}"/>
          </ac:spMkLst>
        </pc:spChg>
        <pc:spChg chg="add mod topLvl">
          <ac:chgData name="Crawshaw, Hugh" userId="fd9d325f-25d3-4699-a552-e378add22c74" providerId="ADAL" clId="{6298D74A-F277-4450-811A-3124C0D124F3}" dt="2020-02-12T18:07:20.215" v="3861" actId="1076"/>
          <ac:spMkLst>
            <pc:docMk/>
            <pc:sldMk cId="3634514899" sldId="302"/>
            <ac:spMk id="10" creationId="{90E45BC4-36CD-4B2E-8794-F1BF8432B226}"/>
          </ac:spMkLst>
        </pc:spChg>
        <pc:spChg chg="add mod topLvl">
          <ac:chgData name="Crawshaw, Hugh" userId="fd9d325f-25d3-4699-a552-e378add22c74" providerId="ADAL" clId="{6298D74A-F277-4450-811A-3124C0D124F3}" dt="2020-02-12T18:07:39.397" v="3871" actId="20577"/>
          <ac:spMkLst>
            <pc:docMk/>
            <pc:sldMk cId="3634514899" sldId="302"/>
            <ac:spMk id="17" creationId="{01405B3B-7A76-4425-A805-87A62A9D0823}"/>
          </ac:spMkLst>
        </pc:spChg>
        <pc:spChg chg="add mod topLvl">
          <ac:chgData name="Crawshaw, Hugh" userId="fd9d325f-25d3-4699-a552-e378add22c74" providerId="ADAL" clId="{6298D74A-F277-4450-811A-3124C0D124F3}" dt="2020-02-12T18:07:54.292" v="3882" actId="20577"/>
          <ac:spMkLst>
            <pc:docMk/>
            <pc:sldMk cId="3634514899" sldId="302"/>
            <ac:spMk id="18" creationId="{8041B49A-54AB-4EC7-A029-FB7E4324D3D3}"/>
          </ac:spMkLst>
        </pc:spChg>
        <pc:spChg chg="add mod topLvl">
          <ac:chgData name="Crawshaw, Hugh" userId="fd9d325f-25d3-4699-a552-e378add22c74" providerId="ADAL" clId="{6298D74A-F277-4450-811A-3124C0D124F3}" dt="2020-02-12T18:16:39.256" v="4260" actId="20577"/>
          <ac:spMkLst>
            <pc:docMk/>
            <pc:sldMk cId="3634514899" sldId="302"/>
            <ac:spMk id="19" creationId="{ECC23384-B9B8-4BA0-9887-9F6C5F6D0BBA}"/>
          </ac:spMkLst>
        </pc:spChg>
        <pc:spChg chg="add mod">
          <ac:chgData name="Crawshaw, Hugh" userId="fd9d325f-25d3-4699-a552-e378add22c74" providerId="ADAL" clId="{6298D74A-F277-4450-811A-3124C0D124F3}" dt="2020-02-12T18:18:10.882" v="4305" actId="1036"/>
          <ac:spMkLst>
            <pc:docMk/>
            <pc:sldMk cId="3634514899" sldId="302"/>
            <ac:spMk id="35" creationId="{9B262FED-1A3E-483D-A96E-30B2D687A69A}"/>
          </ac:spMkLst>
        </pc:spChg>
        <pc:spChg chg="add del mod">
          <ac:chgData name="Crawshaw, Hugh" userId="fd9d325f-25d3-4699-a552-e378add22c74" providerId="ADAL" clId="{6298D74A-F277-4450-811A-3124C0D124F3}" dt="2020-02-12T18:04:31.291" v="3817" actId="478"/>
          <ac:spMkLst>
            <pc:docMk/>
            <pc:sldMk cId="3634514899" sldId="302"/>
            <ac:spMk id="38" creationId="{6318C731-EE7D-40B5-B7E2-5524A71A41C2}"/>
          </ac:spMkLst>
        </pc:spChg>
        <pc:spChg chg="add del">
          <ac:chgData name="Crawshaw, Hugh" userId="fd9d325f-25d3-4699-a552-e378add22c74" providerId="ADAL" clId="{6298D74A-F277-4450-811A-3124C0D124F3}" dt="2020-02-12T18:04:30.822" v="3816"/>
          <ac:spMkLst>
            <pc:docMk/>
            <pc:sldMk cId="3634514899" sldId="302"/>
            <ac:spMk id="39" creationId="{4DFE90BF-5C58-4022-AF27-43FA876F6150}"/>
          </ac:spMkLst>
        </pc:spChg>
        <pc:spChg chg="add mod">
          <ac:chgData name="Crawshaw, Hugh" userId="fd9d325f-25d3-4699-a552-e378add22c74" providerId="ADAL" clId="{6298D74A-F277-4450-811A-3124C0D124F3}" dt="2020-02-12T18:16:16.670" v="4244" actId="20577"/>
          <ac:spMkLst>
            <pc:docMk/>
            <pc:sldMk cId="3634514899" sldId="302"/>
            <ac:spMk id="40" creationId="{122CF399-6664-4F96-8F99-E0BFFD71CBD6}"/>
          </ac:spMkLst>
        </pc:spChg>
        <pc:grpChg chg="add del mod">
          <ac:chgData name="Crawshaw, Hugh" userId="fd9d325f-25d3-4699-a552-e378add22c74" providerId="ADAL" clId="{6298D74A-F277-4450-811A-3124C0D124F3}" dt="2020-02-12T17:53:12.495" v="3608" actId="165"/>
          <ac:grpSpMkLst>
            <pc:docMk/>
            <pc:sldMk cId="3634514899" sldId="302"/>
            <ac:grpSpMk id="24" creationId="{64141982-8567-4BE8-BFBB-16DF68CDBC87}"/>
          </ac:grpSpMkLst>
        </pc:grpChg>
        <pc:grpChg chg="add del mod">
          <ac:chgData name="Crawshaw, Hugh" userId="fd9d325f-25d3-4699-a552-e378add22c74" providerId="ADAL" clId="{6298D74A-F277-4450-811A-3124C0D124F3}" dt="2020-02-12T18:05:52.282" v="3843" actId="165"/>
          <ac:grpSpMkLst>
            <pc:docMk/>
            <pc:sldMk cId="3634514899" sldId="302"/>
            <ac:grpSpMk id="41" creationId="{75E1AA4F-A46C-4D18-B44F-466FFD88C79E}"/>
          </ac:grpSpMkLst>
        </pc:grpChg>
        <pc:graphicFrameChg chg="add mod modGraphic">
          <ac:chgData name="Crawshaw, Hugh" userId="fd9d325f-25d3-4699-a552-e378add22c74" providerId="ADAL" clId="{6298D74A-F277-4450-811A-3124C0D124F3}" dt="2020-02-12T18:15:27.848" v="4168" actId="20577"/>
          <ac:graphicFrameMkLst>
            <pc:docMk/>
            <pc:sldMk cId="3634514899" sldId="302"/>
            <ac:graphicFrameMk id="31" creationId="{531D7061-F6A5-4B5C-AD04-79DA724312C5}"/>
          </ac:graphicFrameMkLst>
        </pc:graphicFrameChg>
        <pc:cxnChg chg="add mod topLvl">
          <ac:chgData name="Crawshaw, Hugh" userId="fd9d325f-25d3-4699-a552-e378add22c74" providerId="ADAL" clId="{6298D74A-F277-4450-811A-3124C0D124F3}" dt="2020-02-12T18:07:20.215" v="3861" actId="1076"/>
          <ac:cxnSpMkLst>
            <pc:docMk/>
            <pc:sldMk cId="3634514899" sldId="302"/>
            <ac:cxnSpMk id="12" creationId="{F2F21D74-96E6-492C-9490-3C445C8D8B55}"/>
          </ac:cxnSpMkLst>
        </pc:cxnChg>
        <pc:cxnChg chg="add mod topLvl">
          <ac:chgData name="Crawshaw, Hugh" userId="fd9d325f-25d3-4699-a552-e378add22c74" providerId="ADAL" clId="{6298D74A-F277-4450-811A-3124C0D124F3}" dt="2020-02-12T18:07:35.341" v="3865" actId="14100"/>
          <ac:cxnSpMkLst>
            <pc:docMk/>
            <pc:sldMk cId="3634514899" sldId="302"/>
            <ac:cxnSpMk id="13" creationId="{89D140CD-B5CC-44DF-A640-27738759454D}"/>
          </ac:cxnSpMkLst>
        </pc:cxnChg>
        <pc:cxnChg chg="add mod topLvl">
          <ac:chgData name="Crawshaw, Hugh" userId="fd9d325f-25d3-4699-a552-e378add22c74" providerId="ADAL" clId="{6298D74A-F277-4450-811A-3124C0D124F3}" dt="2020-02-12T18:10:48.029" v="3920" actId="1038"/>
          <ac:cxnSpMkLst>
            <pc:docMk/>
            <pc:sldMk cId="3634514899" sldId="302"/>
            <ac:cxnSpMk id="15" creationId="{71BBD289-7DB7-4B70-A3B1-A90B419BBF9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Event Name Here</a:t>
            </a:r>
          </a:p>
        </p:txBody>
      </p:sp>
      <p:sp>
        <p:nvSpPr>
          <p:cNvPr id="25603" name="Rectangle 3"/>
          <p:cNvSpPr>
            <a:spLocks noGrp="1" noChangeArrowheads="1"/>
          </p:cNvSpPr>
          <p:nvPr>
            <p:ph type="dt" sz="quarter"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Geneva" charset="0"/>
                <a:cs typeface="Arial" charset="0"/>
              </a:defRPr>
            </a:lvl1pPr>
          </a:lstStyle>
          <a:p>
            <a:pPr>
              <a:defRPr/>
            </a:pPr>
            <a:r>
              <a:rPr lang="en-US" dirty="0"/>
              <a:t>12/02/2007</a:t>
            </a:r>
          </a:p>
        </p:txBody>
      </p:sp>
      <p:sp>
        <p:nvSpPr>
          <p:cNvPr id="25604" name="Rectangle 4"/>
          <p:cNvSpPr>
            <a:spLocks noGrp="1" noChangeArrowheads="1"/>
          </p:cNvSpPr>
          <p:nvPr>
            <p:ph type="ftr" sz="quarter" idx="2"/>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Project Name: HMRC v1.8</a:t>
            </a:r>
          </a:p>
        </p:txBody>
      </p:sp>
      <p:sp>
        <p:nvSpPr>
          <p:cNvPr id="25605" name="Rectangle 5"/>
          <p:cNvSpPr>
            <a:spLocks noGrp="1" noChangeArrowheads="1"/>
          </p:cNvSpPr>
          <p:nvPr>
            <p:ph type="sldNum" sz="quarter" idx="3"/>
          </p:nvPr>
        </p:nvSpPr>
        <p:spPr bwMode="auto">
          <a:xfrm>
            <a:off x="3849688"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2AEA1C17-DB21-45EE-BD7F-9D4858880E20}" type="slidenum">
              <a:rPr lang="en-US"/>
              <a:pPr>
                <a:defRPr/>
              </a:pPr>
              <a:t>‹#›</a:t>
            </a:fld>
            <a:endParaRPr lang="en-US" dirty="0"/>
          </a:p>
        </p:txBody>
      </p:sp>
    </p:spTree>
    <p:extLst>
      <p:ext uri="{BB962C8B-B14F-4D97-AF65-F5344CB8AC3E}">
        <p14:creationId xmlns:p14="http://schemas.microsoft.com/office/powerpoint/2010/main" val="99391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Event Name Here</a:t>
            </a:r>
          </a:p>
        </p:txBody>
      </p:sp>
      <p:sp>
        <p:nvSpPr>
          <p:cNvPr id="24579" name="Rectangle 3"/>
          <p:cNvSpPr>
            <a:spLocks noGrp="1" noChangeArrowheads="1"/>
          </p:cNvSpPr>
          <p:nvPr>
            <p:ph type="dt"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Geneva" charset="0"/>
                <a:cs typeface="Arial" charset="0"/>
              </a:defRPr>
            </a:lvl1pPr>
          </a:lstStyle>
          <a:p>
            <a:pPr>
              <a:defRPr/>
            </a:pPr>
            <a:r>
              <a:rPr lang="en-US" dirty="0"/>
              <a:t>12/02/2007</a:t>
            </a:r>
          </a:p>
        </p:txBody>
      </p:sp>
      <p:sp>
        <p:nvSpPr>
          <p:cNvPr id="819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79450" y="4716463"/>
            <a:ext cx="5438775" cy="44672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Project Name: HMRC v1.8</a:t>
            </a:r>
          </a:p>
        </p:txBody>
      </p:sp>
      <p:sp>
        <p:nvSpPr>
          <p:cNvPr id="24583" name="Rectangle 7"/>
          <p:cNvSpPr>
            <a:spLocks noGrp="1" noChangeArrowheads="1"/>
          </p:cNvSpPr>
          <p:nvPr>
            <p:ph type="sldNum" sz="quarter" idx="5"/>
          </p:nvPr>
        </p:nvSpPr>
        <p:spPr bwMode="auto">
          <a:xfrm>
            <a:off x="3849688"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E29DD465-50C8-4A72-B443-63F641AD8137}" type="slidenum">
              <a:rPr lang="en-US"/>
              <a:pPr>
                <a:defRPr/>
              </a:pPr>
              <a:t>‹#›</a:t>
            </a:fld>
            <a:endParaRPr lang="en-US" dirty="0"/>
          </a:p>
        </p:txBody>
      </p:sp>
    </p:spTree>
    <p:extLst>
      <p:ext uri="{BB962C8B-B14F-4D97-AF65-F5344CB8AC3E}">
        <p14:creationId xmlns:p14="http://schemas.microsoft.com/office/powerpoint/2010/main" val="277032244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Geneva" charset="0"/>
        <a:cs typeface="Geneva" charset="0"/>
      </a:defRPr>
    </a:lvl1pPr>
    <a:lvl2pPr marL="457200" algn="l" rtl="0" eaLnBrk="0" fontAlgn="base" hangingPunct="0">
      <a:spcBef>
        <a:spcPct val="30000"/>
      </a:spcBef>
      <a:spcAft>
        <a:spcPct val="0"/>
      </a:spcAft>
      <a:defRPr sz="1200" kern="1200">
        <a:solidFill>
          <a:schemeClr val="tx1"/>
        </a:solidFill>
        <a:latin typeface="Arial" charset="0"/>
        <a:ea typeface="Geneva"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100% HMRCpp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18" y="476251"/>
            <a:ext cx="181051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4000">
                <a:solidFill>
                  <a:srgbClr val="008D8E"/>
                </a:solidFill>
              </a:defRPr>
            </a:lvl1pPr>
          </a:lstStyle>
          <a:p>
            <a:pPr lvl="0"/>
            <a:r>
              <a:rPr lang="en-US" noProof="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marL="0" indent="0">
              <a:buFontTx/>
              <a:buNone/>
              <a:defRPr sz="2800">
                <a:solidFill>
                  <a:schemeClr val="tx1"/>
                </a:solidFill>
              </a:defRPr>
            </a:lvl1pPr>
          </a:lstStyle>
          <a:p>
            <a:pPr lvl="0"/>
            <a:r>
              <a:rPr lang="en-US" noProof="0"/>
              <a:t>Click to edit Master subtitle style</a:t>
            </a:r>
            <a:endParaRPr lang="en-US" noProof="0" dirty="0"/>
          </a:p>
        </p:txBody>
      </p:sp>
      <p:sp>
        <p:nvSpPr>
          <p:cNvPr id="5" name="Rectangle 4"/>
          <p:cNvSpPr>
            <a:spLocks noGrp="1" noChangeArrowheads="1"/>
          </p:cNvSpPr>
          <p:nvPr>
            <p:ph type="sldNum" sz="quarter" idx="10"/>
          </p:nvPr>
        </p:nvSpPr>
        <p:spPr/>
        <p:txBody>
          <a:bodyPr/>
          <a:lstStyle>
            <a:lvl1pPr algn="r" eaLnBrk="1" hangingPunct="1">
              <a:defRPr sz="900">
                <a:solidFill>
                  <a:schemeClr val="tx2"/>
                </a:solidFill>
              </a:defRPr>
            </a:lvl1pPr>
          </a:lstStyle>
          <a:p>
            <a:pPr>
              <a:defRPr/>
            </a:pPr>
            <a:fld id="{ED850FD3-804A-4B32-AE8C-41006A2A84F1}"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1900552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_No logo">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rgbClr val="008D8E"/>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marL="0" indent="0">
              <a:buNone/>
              <a:defRPr>
                <a:solidFill>
                  <a:schemeClr val="tx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a:ln/>
        </p:spPr>
        <p:txBody>
          <a:bodyPr/>
          <a:lstStyle>
            <a:lvl1pPr>
              <a:defRPr/>
            </a:lvl1pPr>
          </a:lstStyle>
          <a:p>
            <a:pPr>
              <a:defRPr/>
            </a:pPr>
            <a:fld id="{66006EB2-E525-4B67-B5B1-EBBB5F8ECB1B}"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5665611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_No logo">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GB"/>
              <a:t>Click to edit Master title style</a:t>
            </a:r>
            <a:endParaRPr lang="en-US" dirty="0"/>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2ABCD67E-0851-4B42-9A08-9200C0B16A88}" type="slidenum">
              <a:rPr lang="en-US"/>
              <a:pPr>
                <a:defRPr/>
              </a:pPr>
              <a:t>‹#›</a:t>
            </a:fld>
            <a:endParaRPr lang="en-US" dirty="0"/>
          </a:p>
        </p:txBody>
      </p:sp>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635856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5" name="Content Placeholder 14"/>
          <p:cNvSpPr>
            <a:spLocks noGrp="1"/>
          </p:cNvSpPr>
          <p:nvPr>
            <p:ph sz="quarter" idx="11"/>
          </p:nvPr>
        </p:nvSpPr>
        <p:spPr>
          <a:xfrm>
            <a:off x="608807" y="1622724"/>
            <a:ext cx="5278967" cy="38877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Content Placeholder 16"/>
          <p:cNvSpPr>
            <a:spLocks noGrp="1"/>
          </p:cNvSpPr>
          <p:nvPr>
            <p:ph sz="quarter" idx="12"/>
          </p:nvPr>
        </p:nvSpPr>
        <p:spPr>
          <a:xfrm>
            <a:off x="6383867" y="1622724"/>
            <a:ext cx="5207000" cy="38877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Rectangle 4"/>
          <p:cNvSpPr>
            <a:spLocks noGrp="1" noChangeArrowheads="1"/>
          </p:cNvSpPr>
          <p:nvPr>
            <p:ph type="sldNum" sz="quarter" idx="13"/>
          </p:nvPr>
        </p:nvSpPr>
        <p:spPr>
          <a:ln/>
        </p:spPr>
        <p:txBody>
          <a:bodyPr/>
          <a:lstStyle>
            <a:lvl1pPr>
              <a:defRPr/>
            </a:lvl1pPr>
          </a:lstStyle>
          <a:p>
            <a:pPr>
              <a:defRPr/>
            </a:pPr>
            <a:fld id="{F2E35BB7-8EEE-4652-9382-90B03E24A098}" type="slidenum">
              <a:rPr lang="en-US"/>
              <a:pPr>
                <a:defRPr/>
              </a:pPr>
              <a:t>‹#›</a:t>
            </a:fld>
            <a:endParaRPr lang="en-US" dirty="0"/>
          </a:p>
        </p:txBody>
      </p:sp>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9999555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5C5EF24-FC46-4845-97A8-78256FC6984A}" type="slidenum">
              <a:rPr lang="en-US"/>
              <a:pPr>
                <a:defRPr/>
              </a:pPr>
              <a:t>‹#›</a:t>
            </a:fld>
            <a:endParaRPr lang="en-US" dirty="0"/>
          </a:p>
        </p:txBody>
      </p:sp>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2809211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No logo">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576849B-7E0F-4AEC-8F5E-67013DB3818A}"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1743183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US"/>
              <a:t>Click to edit Master title style</a:t>
            </a:r>
            <a:endParaRPr lang="en-US" dirty="0"/>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lvl1pPr marL="270000" indent="-270000">
              <a:buClr>
                <a:schemeClr val="tx2"/>
              </a:buClr>
              <a:buFont typeface="Arial" panose="020B0604020202020204" pitchFamily="34" charset="0"/>
              <a:buChar char="•"/>
              <a:defRPr sz="2400">
                <a:solidFill>
                  <a:schemeClr val="tx1"/>
                </a:solidFill>
              </a:defRPr>
            </a:lvl1pPr>
            <a:lvl2pPr marL="540000" indent="-270000">
              <a:buFont typeface="Arial" panose="020B0604020202020204" pitchFamily="34" charset="0"/>
              <a:buChar char="•"/>
              <a:defRPr sz="2000">
                <a:solidFill>
                  <a:schemeClr val="tx1"/>
                </a:solidFill>
              </a:defRPr>
            </a:lvl2pPr>
            <a:lvl3pPr marL="810000" indent="-270000">
              <a:lnSpc>
                <a:spcPts val="2200"/>
              </a:lnSpc>
              <a:buFont typeface="Arial" panose="020B0604020202020204" pitchFamily="34" charset="0"/>
              <a:buChar char="•"/>
              <a:defRPr sz="1800">
                <a:solidFill>
                  <a:schemeClr val="tx1"/>
                </a:solidFill>
              </a:defRPr>
            </a:lvl3pPr>
            <a:lvl4pPr marL="1080000" indent="-270000">
              <a:lnSpc>
                <a:spcPts val="2200"/>
              </a:lnSpc>
              <a:buFont typeface="Arial" panose="020B0604020202020204" pitchFamily="34" charset="0"/>
              <a:buChar char="•"/>
              <a:defRPr sz="1600">
                <a:solidFill>
                  <a:schemeClr val="tx1"/>
                </a:solidFill>
              </a:defRPr>
            </a:lvl4pPr>
            <a:lvl5pPr marL="1365750" indent="-285750">
              <a:lnSpc>
                <a:spcPts val="2200"/>
              </a:lnSpc>
              <a:buClr>
                <a:schemeClr val="tx2"/>
              </a:buClr>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33932FC1-F83D-4223-BCC6-34681F250449}" type="slidenum">
              <a:rPr lang="en-US"/>
              <a:pPr>
                <a:defRPr/>
              </a:pPr>
              <a:t>‹#›</a:t>
            </a:fld>
            <a:endParaRPr lang="en-US" dirty="0"/>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22" y="5764215"/>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1818291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15" name="Content Placeholder 14"/>
          <p:cNvSpPr>
            <a:spLocks noGrp="1"/>
          </p:cNvSpPr>
          <p:nvPr>
            <p:ph sz="quarter" idx="11"/>
          </p:nvPr>
        </p:nvSpPr>
        <p:spPr>
          <a:xfrm>
            <a:off x="608807" y="1622724"/>
            <a:ext cx="5278967" cy="3887788"/>
          </a:xfr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6"/>
          <p:cNvSpPr>
            <a:spLocks noGrp="1"/>
          </p:cNvSpPr>
          <p:nvPr>
            <p:ph sz="quarter" idx="12"/>
          </p:nvPr>
        </p:nvSpPr>
        <p:spPr>
          <a:xfrm>
            <a:off x="6383867" y="1622724"/>
            <a:ext cx="5207000" cy="3887788"/>
          </a:xfrm>
        </p:spPr>
        <p:txBody>
          <a:bodyPr/>
          <a:lstStyle>
            <a:lvl1pPr>
              <a:defRPr sz="2400"/>
            </a:lvl1pPr>
            <a:lvl2pPr>
              <a:defRPr sz="2000"/>
            </a:lvl2pPr>
            <a:lvl3pPr>
              <a:defRPr sz="18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sldNum" sz="quarter" idx="13"/>
          </p:nvPr>
        </p:nvSpPr>
        <p:spPr>
          <a:ln/>
        </p:spPr>
        <p:txBody>
          <a:bodyPr/>
          <a:lstStyle>
            <a:lvl1pPr>
              <a:defRPr/>
            </a:lvl1pPr>
          </a:lstStyle>
          <a:p>
            <a:pPr>
              <a:defRPr/>
            </a:pPr>
            <a:fld id="{FB0D2D2A-67A7-43CA-916C-678582CB36A5}" type="slidenum">
              <a:rPr lang="en-US"/>
              <a:pPr>
                <a:defRPr/>
              </a:pPr>
              <a:t>‹#›</a:t>
            </a:fld>
            <a:endParaRPr lang="en-US" dirty="0"/>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2577681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CE97B3A-1F64-4EFF-ABCA-E9A830ED5156}" type="slidenum">
              <a:rPr lang="en-US"/>
              <a:pPr>
                <a:defRPr/>
              </a:pPr>
              <a:t>‹#›</a:t>
            </a:fld>
            <a:endParaRPr lang="en-US" dirty="0"/>
          </a:p>
        </p:txBody>
      </p:sp>
      <p:pic>
        <p:nvPicPr>
          <p:cNvPr id="5"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5472289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9D7DA79E-9E42-4EB7-B9D0-17D95B0749E5}" type="slidenum">
              <a:rPr lang="en-US"/>
              <a:pPr>
                <a:defRPr/>
              </a:pPr>
              <a:t>‹#›</a:t>
            </a:fld>
            <a:endParaRPr lang="en-US" dirty="0"/>
          </a:p>
        </p:txBody>
      </p:sp>
      <p:pic>
        <p:nvPicPr>
          <p:cNvPr id="4"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72140573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Break_HMRC Green">
    <p:bg>
      <p:bgPr>
        <a:solidFill>
          <a:schemeClr val="tx2"/>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sz="2400">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0E4F1410-FC99-4619-81AC-27B8BCD5D096}"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1094426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Break_Pantone 668">
    <p:bg>
      <p:bgPr>
        <a:solidFill>
          <a:schemeClr val="accent3"/>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20D84BFA-D7F4-4200-ADAC-6B1A2058767E}"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333091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Break_Pantone 1807">
    <p:bg>
      <p:bgPr>
        <a:solidFill>
          <a:schemeClr val="accent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9A703C34-9DC1-4D87-B0F1-3016CEA2B2C9}"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3014058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Break_Pantone 371">
    <p:bg>
      <p:bgPr>
        <a:solidFill>
          <a:schemeClr val="bg2"/>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FB7DE0F2-F6A0-4571-A5B1-7E7F81412C9B}"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8906766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94784" y="476250"/>
            <a:ext cx="10972800" cy="93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Main heading on two line</a:t>
            </a:r>
            <a:br>
              <a:rPr lang="en-GB" dirty="0"/>
            </a:br>
            <a:r>
              <a:rPr lang="en-GB" dirty="0"/>
              <a:t>Click to edit Master title style</a:t>
            </a:r>
            <a:endParaRPr lang="en-US" dirty="0"/>
          </a:p>
        </p:txBody>
      </p:sp>
      <p:sp>
        <p:nvSpPr>
          <p:cNvPr id="1027"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974E3DFF-08E5-4388-9B09-59F0BF92291A}" type="slidenum">
              <a:rPr lang="en-US"/>
              <a:pPr>
                <a:defRPr/>
              </a:pPr>
              <a:t>‹#›</a:t>
            </a:fld>
            <a:endParaRPr lang="en-US" dirty="0"/>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dirty="0"/>
              <a:t>OFFICIAL, OFFICIAL - SENSITIVE (delete as required)   |   Presentation title   |</a:t>
            </a:r>
            <a:endParaRPr lang="en-GB" b="1" dirty="0"/>
          </a:p>
        </p:txBody>
      </p:sp>
    </p:spTree>
  </p:cSld>
  <p:clrMap bg1="lt1" tx1="dk1" bg2="lt2" tx2="dk2" accent1="accent1" accent2="accent2" accent3="accent3" accent4="accent4" accent5="accent5" accent6="accent6" hlink="hlink" folHlink="folHlink"/>
  <p:sldLayoutIdLst>
    <p:sldLayoutId id="2147483924" r:id="rId1"/>
    <p:sldLayoutId id="2147483915" r:id="rId2"/>
    <p:sldLayoutId id="2147483916" r:id="rId3"/>
    <p:sldLayoutId id="2147483917" r:id="rId4"/>
    <p:sldLayoutId id="2147483918" r:id="rId5"/>
  </p:sldLayoutIdLst>
  <p:transition>
    <p:fade/>
  </p:transition>
  <p:hf hdr="0" dt="0"/>
  <p:txStyles>
    <p:titleStyle>
      <a:lvl1pPr algn="l" rtl="0" eaLnBrk="1" fontAlgn="base" hangingPunct="1">
        <a:lnSpc>
          <a:spcPts val="4000"/>
        </a:lnSpc>
        <a:spcBef>
          <a:spcPct val="0"/>
        </a:spcBef>
        <a:spcAft>
          <a:spcPts val="800"/>
        </a:spcAft>
        <a:defRPr sz="3600">
          <a:solidFill>
            <a:schemeClr val="tx2"/>
          </a:solidFill>
          <a:latin typeface="+mj-lt"/>
          <a:ea typeface="+mj-ea"/>
          <a:cs typeface="Geneva" charset="0"/>
        </a:defRPr>
      </a:lvl1pPr>
      <a:lvl2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2pPr>
      <a:lvl3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3pPr>
      <a:lvl4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4pPr>
      <a:lvl5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1" fontAlgn="base" hangingPunct="1">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1" fontAlgn="base" hangingPunct="1">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1" fontAlgn="base" hangingPunct="1">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1" fontAlgn="base" hangingPunct="1">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65750" indent="-285750" algn="l" rtl="0" eaLnBrk="1" fontAlgn="base" hangingPunct="1">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94784" y="476250"/>
            <a:ext cx="10972800" cy="108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Main heading on two line</a:t>
            </a:r>
            <a:br>
              <a:rPr lang="en-GB" dirty="0"/>
            </a:br>
            <a:r>
              <a:rPr lang="en-GB" dirty="0"/>
              <a:t>Click to edit Master title style</a:t>
            </a:r>
            <a:endParaRPr lang="en-US" dirty="0"/>
          </a:p>
        </p:txBody>
      </p:sp>
      <p:sp>
        <p:nvSpPr>
          <p:cNvPr id="2051"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388566CB-7C49-4866-A3DC-6474DCC44F35}" type="slidenum">
              <a:rPr lang="en-US"/>
              <a:pPr>
                <a:defRPr/>
              </a:pPr>
              <a:t>‹#›</a:t>
            </a:fld>
            <a:endParaRPr lang="en-US" dirty="0"/>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dirty="0"/>
              <a:t>OFFICIAL, OFFICIAL - SENSITIVE (delete as required)   |   Presentation title   |</a:t>
            </a:r>
            <a:endParaRPr lang="en-GB" b="1" dirty="0"/>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19" r:id="rId5"/>
    <p:sldLayoutId id="2147483920" r:id="rId6"/>
    <p:sldLayoutId id="2147483921" r:id="rId7"/>
    <p:sldLayoutId id="2147483922" r:id="rId8"/>
    <p:sldLayoutId id="2147483923" r:id="rId9"/>
  </p:sldLayoutIdLst>
  <p:transition>
    <p:fade/>
  </p:transition>
  <p:hf hdr="0" dt="0"/>
  <p:txStyles>
    <p:titleStyle>
      <a:lvl1pPr algn="l" rtl="0" eaLnBrk="0" fontAlgn="base" hangingPunct="0">
        <a:lnSpc>
          <a:spcPts val="4000"/>
        </a:lnSpc>
        <a:spcBef>
          <a:spcPct val="0"/>
        </a:spcBef>
        <a:spcAft>
          <a:spcPts val="800"/>
        </a:spcAft>
        <a:defRPr sz="3600">
          <a:solidFill>
            <a:schemeClr val="tx2"/>
          </a:solidFill>
          <a:latin typeface="+mj-lt"/>
          <a:ea typeface="+mj-ea"/>
          <a:cs typeface="Geneva" charset="0"/>
        </a:defRPr>
      </a:lvl1pPr>
      <a:lvl2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2pPr>
      <a:lvl3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3pPr>
      <a:lvl4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4pPr>
      <a:lvl5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0" fontAlgn="base" hangingPunct="0">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0" fontAlgn="base" hangingPunct="0">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0" fontAlgn="base" hangingPunct="0">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0" fontAlgn="base" hangingPunct="0">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50000" indent="-270000" algn="l" rtl="0" eaLnBrk="0" fontAlgn="base" hangingPunct="0">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Annotated XMLs Guidance</a:t>
            </a:r>
            <a:br>
              <a:rPr lang="en-GB" dirty="0"/>
            </a:br>
            <a:endParaRPr lang="en-GB" dirty="0"/>
          </a:p>
        </p:txBody>
      </p:sp>
      <p:sp>
        <p:nvSpPr>
          <p:cNvPr id="3" name="Slide Number Placeholder 2">
            <a:extLst>
              <a:ext uri="{FF2B5EF4-FFF2-40B4-BE49-F238E27FC236}">
                <a16:creationId xmlns:a16="http://schemas.microsoft.com/office/drawing/2014/main" id="{1852AB1F-D95A-4472-9EBB-1CBF1F2D2C00}"/>
              </a:ext>
            </a:extLst>
          </p:cNvPr>
          <p:cNvSpPr>
            <a:spLocks noGrp="1"/>
          </p:cNvSpPr>
          <p:nvPr>
            <p:ph type="sldNum" sz="quarter" idx="10"/>
          </p:nvPr>
        </p:nvSpPr>
        <p:spPr>
          <a:prstGeom prst="rect">
            <a:avLst/>
          </a:prstGeom>
        </p:spPr>
        <p:txBody>
          <a:bodyPr/>
          <a:lstStyle/>
          <a:p>
            <a:fld id="{B3C1A23A-CC40-4C75-A489-0FEB8E443750}" type="slidenum">
              <a:rPr lang="en-GB" smtClean="0"/>
              <a:t>1</a:t>
            </a:fld>
            <a:endParaRPr lang="en-GB" dirty="0"/>
          </a:p>
        </p:txBody>
      </p:sp>
      <p:sp>
        <p:nvSpPr>
          <p:cNvPr id="2" name="Footer Placeholder 1">
            <a:extLst>
              <a:ext uri="{FF2B5EF4-FFF2-40B4-BE49-F238E27FC236}">
                <a16:creationId xmlns:a16="http://schemas.microsoft.com/office/drawing/2014/main" id="{6D1145B4-170C-4321-9179-DD5151986836}"/>
              </a:ext>
            </a:extLst>
          </p:cNvPr>
          <p:cNvSpPr>
            <a:spLocks noGrp="1"/>
          </p:cNvSpPr>
          <p:nvPr>
            <p:ph type="ftr" sz="quarter" idx="11"/>
          </p:nvPr>
        </p:nvSpPr>
        <p:spPr/>
        <p:txBody>
          <a:bodyPr/>
          <a:lstStyle/>
          <a:p>
            <a:r>
              <a:rPr lang="en-GB" dirty="0"/>
              <a:t>OFFICIAL</a:t>
            </a:r>
          </a:p>
        </p:txBody>
      </p:sp>
    </p:spTree>
    <p:extLst>
      <p:ext uri="{BB962C8B-B14F-4D97-AF65-F5344CB8AC3E}">
        <p14:creationId xmlns:p14="http://schemas.microsoft.com/office/powerpoint/2010/main" val="25046264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DCE094-6259-428F-888C-3D3F3A40F138}"/>
              </a:ext>
            </a:extLst>
          </p:cNvPr>
          <p:cNvSpPr/>
          <p:nvPr/>
        </p:nvSpPr>
        <p:spPr>
          <a:xfrm>
            <a:off x="1" y="5090206"/>
            <a:ext cx="12192000"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56000" rIns="756000" rtlCol="0" anchor="ctr"/>
          <a:lstStyle/>
          <a:p>
            <a:pPr algn="ctr"/>
            <a:r>
              <a:rPr lang="en-GB" sz="1600" dirty="0"/>
              <a:t>The following document will act as a guide for how to interpret the annotated XML payloads in order for them to provide maximum value for Developers and Traders looking to understand XML declarations </a:t>
            </a:r>
          </a:p>
        </p:txBody>
      </p:sp>
      <p:grpSp>
        <p:nvGrpSpPr>
          <p:cNvPr id="6" name="Group 5">
            <a:extLst>
              <a:ext uri="{FF2B5EF4-FFF2-40B4-BE49-F238E27FC236}">
                <a16:creationId xmlns:a16="http://schemas.microsoft.com/office/drawing/2014/main" id="{62475D43-16FE-4005-A33F-1BB12AA9604F}"/>
              </a:ext>
            </a:extLst>
          </p:cNvPr>
          <p:cNvGrpSpPr/>
          <p:nvPr/>
        </p:nvGrpSpPr>
        <p:grpSpPr>
          <a:xfrm>
            <a:off x="911424" y="1336562"/>
            <a:ext cx="9534161" cy="3532598"/>
            <a:chOff x="552111" y="1331572"/>
            <a:chExt cx="11123953" cy="1933993"/>
          </a:xfrm>
        </p:grpSpPr>
        <p:sp>
          <p:nvSpPr>
            <p:cNvPr id="7" name="Round Same Side Corner Rectangle 7">
              <a:extLst>
                <a:ext uri="{FF2B5EF4-FFF2-40B4-BE49-F238E27FC236}">
                  <a16:creationId xmlns:a16="http://schemas.microsoft.com/office/drawing/2014/main" id="{DFFF155F-C50F-4134-95F6-60565346B242}"/>
                </a:ext>
              </a:extLst>
            </p:cNvPr>
            <p:cNvSpPr/>
            <p:nvPr/>
          </p:nvSpPr>
          <p:spPr bwMode="auto">
            <a:xfrm rot="16200000" flipH="1">
              <a:off x="324831" y="1558859"/>
              <a:ext cx="1027280" cy="572711"/>
            </a:xfrm>
            <a:prstGeom prst="round2SameRect">
              <a:avLst/>
            </a:prstGeom>
            <a:solidFill>
              <a:schemeClr val="bg2"/>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endParaRPr lang="en-GB" sz="1400" b="1" dirty="0">
                <a:solidFill>
                  <a:schemeClr val="bg1"/>
                </a:solidFill>
                <a:latin typeface="+mj-lt"/>
              </a:endParaRPr>
            </a:p>
          </p:txBody>
        </p:sp>
        <p:sp>
          <p:nvSpPr>
            <p:cNvPr id="8" name="Round Same Side Corner Rectangle 17">
              <a:extLst>
                <a:ext uri="{FF2B5EF4-FFF2-40B4-BE49-F238E27FC236}">
                  <a16:creationId xmlns:a16="http://schemas.microsoft.com/office/drawing/2014/main" id="{800DF692-909F-4C83-A023-AA86758EF845}"/>
                </a:ext>
              </a:extLst>
            </p:cNvPr>
            <p:cNvSpPr/>
            <p:nvPr/>
          </p:nvSpPr>
          <p:spPr bwMode="auto">
            <a:xfrm rot="16200000" flipH="1">
              <a:off x="407348" y="2548091"/>
              <a:ext cx="862237" cy="572712"/>
            </a:xfrm>
            <a:prstGeom prst="round2SameRect">
              <a:avLst/>
            </a:prstGeom>
            <a:solidFill>
              <a:schemeClr val="accent6"/>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endParaRPr lang="en-GB" sz="1400" b="1" dirty="0">
                <a:solidFill>
                  <a:prstClr val="white"/>
                </a:solidFill>
                <a:latin typeface="+mj-lt"/>
              </a:endParaRPr>
            </a:p>
          </p:txBody>
        </p:sp>
        <p:sp>
          <p:nvSpPr>
            <p:cNvPr id="12" name="Rounded Rectangle 6">
              <a:extLst>
                <a:ext uri="{FF2B5EF4-FFF2-40B4-BE49-F238E27FC236}">
                  <a16:creationId xmlns:a16="http://schemas.microsoft.com/office/drawing/2014/main" id="{0059E82B-73E0-4623-8EA6-21BB66389750}"/>
                </a:ext>
              </a:extLst>
            </p:cNvPr>
            <p:cNvSpPr/>
            <p:nvPr/>
          </p:nvSpPr>
          <p:spPr bwMode="auto">
            <a:xfrm>
              <a:off x="1123098" y="1331572"/>
              <a:ext cx="10552966" cy="1027281"/>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GB" sz="1200" b="1" dirty="0">
                  <a:solidFill>
                    <a:schemeClr val="bg2"/>
                  </a:solidFill>
                  <a:latin typeface="+mj-lt"/>
                </a:rPr>
                <a:t>Scope</a:t>
              </a:r>
            </a:p>
            <a:p>
              <a:pPr marL="0" marR="0" lvl="0" indent="0" algn="l" defTabSz="914400" rtl="0" eaLnBrk="0" fontAlgn="base" latinLnBrk="0" hangingPunct="0">
                <a:lnSpc>
                  <a:spcPct val="100000"/>
                </a:lnSpc>
                <a:spcBef>
                  <a:spcPct val="0"/>
                </a:spcBef>
                <a:spcAft>
                  <a:spcPct val="0"/>
                </a:spcAft>
                <a:buClr>
                  <a:srgbClr val="009DDB"/>
                </a:buClr>
                <a:buSzTx/>
                <a:buFontTx/>
                <a:buNone/>
                <a:tabLst/>
                <a:defRPr/>
              </a:pPr>
              <a:r>
                <a:rPr kumimoji="0" lang="en-GB" sz="1200" b="0" i="0" u="none" strike="noStrike" kern="1200" cap="none" spc="0" normalizeH="0" baseline="0" noProof="0" dirty="0">
                  <a:ln>
                    <a:noFill/>
                  </a:ln>
                  <a:solidFill>
                    <a:srgbClr val="000000"/>
                  </a:solidFill>
                  <a:effectLst/>
                  <a:uLnTx/>
                  <a:uFillTx/>
                  <a:latin typeface="Arial" panose="020B0604020202020204" pitchFamily="34" charset="0"/>
                  <a:ea typeface="Geneva" pitchFamily="124" charset="-128"/>
                  <a:cs typeface="Arial"/>
                </a:rPr>
                <a:t>The annotated XML sample pack meets the following requirements:</a:t>
              </a:r>
              <a:endParaRPr lang="en-GB" sz="1400" b="1" dirty="0">
                <a:solidFill>
                  <a:schemeClr val="bg2"/>
                </a:solidFill>
                <a:latin typeface="+mj-lt"/>
              </a:endParaRPr>
            </a:p>
            <a:p>
              <a:pPr marL="285750" indent="-285750">
                <a:buClr>
                  <a:schemeClr val="bg2"/>
                </a:buClr>
                <a:buFont typeface="Wingdings" panose="05000000000000000000" pitchFamily="2" charset="2"/>
                <a:buChar char="§"/>
              </a:pPr>
              <a:r>
                <a:rPr lang="en-GB" sz="1200" dirty="0">
                  <a:latin typeface="+mj-lt"/>
                </a:rPr>
                <a:t>The samples are provided as exemplars of XML payloads and notifications for scenarios that demonstrate the functionality of CDS. </a:t>
              </a:r>
            </a:p>
            <a:p>
              <a:pPr marL="285750" indent="-285750">
                <a:buClr>
                  <a:schemeClr val="bg2"/>
                </a:buClr>
                <a:buFont typeface="Wingdings" panose="05000000000000000000" pitchFamily="2" charset="2"/>
                <a:buChar char="§"/>
              </a:pPr>
              <a:r>
                <a:rPr lang="en-GB" sz="1200" dirty="0">
                  <a:latin typeface="+mj-lt"/>
                </a:rPr>
                <a:t>DE 2/5 (LRN) must be unique for each payload, so we expect developers and traders to update this value when the samples are used. </a:t>
              </a:r>
            </a:p>
            <a:p>
              <a:pPr marL="285750" indent="-285750">
                <a:buClr>
                  <a:schemeClr val="bg2"/>
                </a:buClr>
                <a:buFont typeface="Wingdings" panose="05000000000000000000" pitchFamily="2" charset="2"/>
                <a:buChar char="§"/>
              </a:pPr>
              <a:r>
                <a:rPr lang="en-GB" sz="1200" dirty="0">
                  <a:latin typeface="+mj-lt"/>
                </a:rPr>
                <a:t>The notifications included with the samples are examples of the responses received for the scenario and are provided in folders named 'Example Notifications’. </a:t>
              </a:r>
            </a:p>
            <a:p>
              <a:pPr marL="285750" indent="-285750">
                <a:buClr>
                  <a:schemeClr val="bg2"/>
                </a:buClr>
                <a:buFont typeface="Wingdings" panose="05000000000000000000" pitchFamily="2" charset="2"/>
                <a:buChar char="§"/>
              </a:pPr>
              <a:r>
                <a:rPr lang="en-GB" sz="1200" dirty="0">
                  <a:latin typeface="+mj-lt"/>
                </a:rPr>
                <a:t>Note that for some minor changes to samples only the payloads or notifications may be updated so the LRNs in the payloads and notifications may not match.  </a:t>
              </a:r>
            </a:p>
          </p:txBody>
        </p:sp>
        <p:sp>
          <p:nvSpPr>
            <p:cNvPr id="13" name="Rounded Rectangle 8">
              <a:extLst>
                <a:ext uri="{FF2B5EF4-FFF2-40B4-BE49-F238E27FC236}">
                  <a16:creationId xmlns:a16="http://schemas.microsoft.com/office/drawing/2014/main" id="{70AAEA61-90FB-4034-9501-C62326F9238D}"/>
                </a:ext>
              </a:extLst>
            </p:cNvPr>
            <p:cNvSpPr/>
            <p:nvPr/>
          </p:nvSpPr>
          <p:spPr bwMode="auto">
            <a:xfrm>
              <a:off x="1123098" y="2403327"/>
              <a:ext cx="10552966" cy="862237"/>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GB" sz="1200" b="1" dirty="0">
                  <a:solidFill>
                    <a:schemeClr val="accent6"/>
                  </a:solidFill>
                  <a:latin typeface="+mj-lt"/>
                </a:rPr>
                <a:t>Annotations</a:t>
              </a:r>
              <a:endParaRPr lang="en-GB" sz="1200" dirty="0">
                <a:solidFill>
                  <a:schemeClr val="accent6"/>
                </a:solidFill>
                <a:latin typeface="+mj-lt"/>
              </a:endParaRPr>
            </a:p>
            <a:p>
              <a:pPr>
                <a:buClr>
                  <a:schemeClr val="accent6"/>
                </a:buClr>
              </a:pPr>
              <a:r>
                <a:rPr lang="en-GB" sz="1200" dirty="0"/>
                <a:t>Annotations embedded inside the XMLs themselves, in order to:</a:t>
              </a:r>
            </a:p>
            <a:p>
              <a:pPr marL="285750" indent="-285750">
                <a:buClr>
                  <a:schemeClr val="accent6"/>
                </a:buClr>
                <a:buFont typeface="Wingdings" panose="05000000000000000000" pitchFamily="2" charset="2"/>
                <a:buChar char="§"/>
              </a:pPr>
              <a:r>
                <a:rPr lang="en-GB" sz="1200" dirty="0"/>
                <a:t>Closely align descriptions with data inputs.</a:t>
              </a:r>
            </a:p>
            <a:p>
              <a:pPr marL="285750" indent="-285750">
                <a:buClr>
                  <a:schemeClr val="accent6"/>
                </a:buClr>
                <a:buFont typeface="Wingdings" panose="05000000000000000000" pitchFamily="2" charset="2"/>
                <a:buChar char="§"/>
              </a:pPr>
              <a:r>
                <a:rPr lang="en-GB" sz="1200" dirty="0"/>
                <a:t>Reduce duplication of work and possibility of documents becoming out of sync</a:t>
              </a:r>
            </a:p>
            <a:p>
              <a:pPr marL="285750" indent="-285750">
                <a:buClr>
                  <a:schemeClr val="accent6"/>
                </a:buClr>
                <a:buFont typeface="Wingdings" panose="05000000000000000000" pitchFamily="2" charset="2"/>
                <a:buChar char="§"/>
              </a:pPr>
              <a:r>
                <a:rPr lang="en-GB" sz="1200" dirty="0"/>
                <a:t>Reduce confusion on when to concatenate data element entries</a:t>
              </a:r>
            </a:p>
            <a:p>
              <a:pPr marL="285750" indent="-285750">
                <a:buClr>
                  <a:schemeClr val="accent6"/>
                </a:buClr>
                <a:buFont typeface="Wingdings" panose="05000000000000000000" pitchFamily="2" charset="2"/>
                <a:buChar char="§"/>
              </a:pPr>
              <a:r>
                <a:rPr lang="en-GB" sz="1200" dirty="0"/>
                <a:t>Make XMLs accessible to non-technical users.</a:t>
              </a:r>
            </a:p>
            <a:p>
              <a:pPr marL="285750" indent="-285750">
                <a:buClr>
                  <a:schemeClr val="accent6"/>
                </a:buClr>
                <a:buFont typeface="Wingdings" panose="05000000000000000000" pitchFamily="2" charset="2"/>
                <a:buChar char="§"/>
              </a:pPr>
              <a:r>
                <a:rPr lang="en-GB" sz="1200" dirty="0"/>
                <a:t>Explain inputs that are not data elements e.g. ‘</a:t>
              </a:r>
              <a:r>
                <a:rPr lang="en-GB" sz="1200" dirty="0" err="1"/>
                <a:t>AcceptanceDateTime</a:t>
              </a:r>
              <a:r>
                <a:rPr lang="en-GB" sz="1200" dirty="0"/>
                <a:t>’.</a:t>
              </a:r>
            </a:p>
            <a:p>
              <a:pPr marL="285750" indent="-285750">
                <a:buClr>
                  <a:schemeClr val="accent6"/>
                </a:buClr>
                <a:buFont typeface="Wingdings" panose="05000000000000000000" pitchFamily="2" charset="2"/>
                <a:buChar char="§"/>
              </a:pPr>
              <a:r>
                <a:rPr lang="en-GB" sz="1200" dirty="0"/>
                <a:t>Explain additional messages included with each declaration.</a:t>
              </a:r>
              <a:endParaRPr lang="en-GB" sz="1200" dirty="0">
                <a:latin typeface="+mj-lt"/>
              </a:endParaRPr>
            </a:p>
          </p:txBody>
        </p:sp>
      </p:grpSp>
      <p:sp>
        <p:nvSpPr>
          <p:cNvPr id="2" name="Title 1"/>
          <p:cNvSpPr>
            <a:spLocks noGrp="1"/>
          </p:cNvSpPr>
          <p:nvPr>
            <p:ph type="title"/>
          </p:nvPr>
        </p:nvSpPr>
        <p:spPr/>
        <p:txBody>
          <a:bodyPr/>
          <a:lstStyle/>
          <a:p>
            <a:r>
              <a:rPr lang="en-GB" dirty="0"/>
              <a:t>Purpose</a:t>
            </a:r>
          </a:p>
        </p:txBody>
      </p:sp>
      <p:sp>
        <p:nvSpPr>
          <p:cNvPr id="11" name="Slide Number Placeholder 2">
            <a:extLst>
              <a:ext uri="{FF2B5EF4-FFF2-40B4-BE49-F238E27FC236}">
                <a16:creationId xmlns:a16="http://schemas.microsoft.com/office/drawing/2014/main" id="{1852AB1F-D95A-4472-9EBB-1CBF1F2D2C00}"/>
              </a:ext>
            </a:extLst>
          </p:cNvPr>
          <p:cNvSpPr>
            <a:spLocks noGrp="1"/>
          </p:cNvSpPr>
          <p:nvPr>
            <p:ph type="sldNum" sz="quarter" idx="10"/>
          </p:nvPr>
        </p:nvSpPr>
        <p:spPr>
          <a:prstGeom prst="rect">
            <a:avLst/>
          </a:prstGeom>
        </p:spPr>
        <p:txBody>
          <a:bodyPr/>
          <a:lstStyle/>
          <a:p>
            <a:fld id="{B3C1A23A-CC40-4C75-A489-0FEB8E443750}" type="slidenum">
              <a:rPr lang="en-GB" smtClean="0"/>
              <a:t>2</a:t>
            </a:fld>
            <a:endParaRPr lang="en-GB" dirty="0"/>
          </a:p>
        </p:txBody>
      </p:sp>
      <p:sp>
        <p:nvSpPr>
          <p:cNvPr id="14" name="Footer Placeholder 1">
            <a:extLst>
              <a:ext uri="{FF2B5EF4-FFF2-40B4-BE49-F238E27FC236}">
                <a16:creationId xmlns:a16="http://schemas.microsoft.com/office/drawing/2014/main" id="{6D1145B4-170C-4321-9179-DD5151986836}"/>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37149156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C67D-63D0-41E1-87AC-4CE18B5BE5BC}"/>
              </a:ext>
            </a:extLst>
          </p:cNvPr>
          <p:cNvSpPr>
            <a:spLocks noGrp="1"/>
          </p:cNvSpPr>
          <p:nvPr>
            <p:ph type="title"/>
          </p:nvPr>
        </p:nvSpPr>
        <p:spPr>
          <a:xfrm>
            <a:off x="609600" y="431800"/>
            <a:ext cx="10972800" cy="831850"/>
          </a:xfrm>
        </p:spPr>
        <p:txBody>
          <a:bodyPr/>
          <a:lstStyle/>
          <a:p>
            <a:pPr>
              <a:spcAft>
                <a:spcPts val="600"/>
              </a:spcAft>
            </a:pPr>
            <a:r>
              <a:rPr lang="en-GB" dirty="0"/>
              <a:t>The naming for the annotated Trade Test samples</a:t>
            </a:r>
          </a:p>
        </p:txBody>
      </p:sp>
      <p:sp>
        <p:nvSpPr>
          <p:cNvPr id="3" name="Slide Number Placeholder 2">
            <a:extLst>
              <a:ext uri="{FF2B5EF4-FFF2-40B4-BE49-F238E27FC236}">
                <a16:creationId xmlns:a16="http://schemas.microsoft.com/office/drawing/2014/main" id="{D66B7132-A7E2-4790-9DEF-815811795E20}"/>
              </a:ext>
            </a:extLst>
          </p:cNvPr>
          <p:cNvSpPr>
            <a:spLocks noGrp="1"/>
          </p:cNvSpPr>
          <p:nvPr>
            <p:ph type="sldNum" sz="quarter" idx="10"/>
          </p:nvPr>
        </p:nvSpPr>
        <p:spPr/>
        <p:txBody>
          <a:bodyPr/>
          <a:lstStyle/>
          <a:p>
            <a:pPr>
              <a:defRPr/>
            </a:pPr>
            <a:fld id="{ACE97B3A-1F64-4EFF-ABCA-E9A830ED5156}" type="slidenum">
              <a:rPr lang="en-US" smtClean="0"/>
              <a:pPr>
                <a:defRPr/>
              </a:pPr>
              <a:t>3</a:t>
            </a:fld>
            <a:endParaRPr lang="en-US" dirty="0"/>
          </a:p>
        </p:txBody>
      </p:sp>
      <p:sp>
        <p:nvSpPr>
          <p:cNvPr id="5" name="Footer Placeholder 1">
            <a:extLst>
              <a:ext uri="{FF2B5EF4-FFF2-40B4-BE49-F238E27FC236}">
                <a16:creationId xmlns:a16="http://schemas.microsoft.com/office/drawing/2014/main" id="{4C532E65-60E3-4ED4-9394-9805BEAE1FEE}"/>
              </a:ext>
            </a:extLst>
          </p:cNvPr>
          <p:cNvSpPr>
            <a:spLocks noGrp="1"/>
          </p:cNvSpPr>
          <p:nvPr>
            <p:ph type="ftr" sz="quarter" idx="11"/>
          </p:nvPr>
        </p:nvSpPr>
        <p:spPr/>
        <p:txBody>
          <a:bodyPr/>
          <a:lstStyle/>
          <a:p>
            <a:r>
              <a:rPr lang="en-GB" dirty="0"/>
              <a:t>OFFICIAL</a:t>
            </a:r>
          </a:p>
        </p:txBody>
      </p:sp>
      <p:sp>
        <p:nvSpPr>
          <p:cNvPr id="7" name="TextBox 6">
            <a:extLst>
              <a:ext uri="{FF2B5EF4-FFF2-40B4-BE49-F238E27FC236}">
                <a16:creationId xmlns:a16="http://schemas.microsoft.com/office/drawing/2014/main" id="{F39EAA87-2DBB-43F8-9CAF-2BAC390297AD}"/>
              </a:ext>
            </a:extLst>
          </p:cNvPr>
          <p:cNvSpPr txBox="1"/>
          <p:nvPr/>
        </p:nvSpPr>
        <p:spPr>
          <a:xfrm>
            <a:off x="1559496" y="3130671"/>
            <a:ext cx="1587294" cy="461665"/>
          </a:xfrm>
          <a:prstGeom prst="rect">
            <a:avLst/>
          </a:prstGeom>
          <a:noFill/>
        </p:spPr>
        <p:txBody>
          <a:bodyPr wrap="none" rtlCol="0">
            <a:spAutoFit/>
          </a:bodyPr>
          <a:lstStyle/>
          <a:p>
            <a:r>
              <a:rPr lang="en-GB" dirty="0"/>
              <a:t>TT_IM02a</a:t>
            </a:r>
          </a:p>
        </p:txBody>
      </p:sp>
      <p:sp>
        <p:nvSpPr>
          <p:cNvPr id="8" name="Rectangle: Rounded Corners 7">
            <a:extLst>
              <a:ext uri="{FF2B5EF4-FFF2-40B4-BE49-F238E27FC236}">
                <a16:creationId xmlns:a16="http://schemas.microsoft.com/office/drawing/2014/main" id="{D624F04A-31D2-4946-AFBE-3C0DE0E7F92A}"/>
              </a:ext>
            </a:extLst>
          </p:cNvPr>
          <p:cNvSpPr/>
          <p:nvPr/>
        </p:nvSpPr>
        <p:spPr bwMode="auto">
          <a:xfrm>
            <a:off x="2202555" y="3181250"/>
            <a:ext cx="324000" cy="381744"/>
          </a:xfrm>
          <a:prstGeom prst="roundRect">
            <a:avLst/>
          </a:prstGeom>
          <a:no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9" name="Rectangle: Rounded Corners 8">
            <a:extLst>
              <a:ext uri="{FF2B5EF4-FFF2-40B4-BE49-F238E27FC236}">
                <a16:creationId xmlns:a16="http://schemas.microsoft.com/office/drawing/2014/main" id="{7968CFDC-D24A-43D0-9DCE-42925379EF11}"/>
              </a:ext>
            </a:extLst>
          </p:cNvPr>
          <p:cNvSpPr/>
          <p:nvPr/>
        </p:nvSpPr>
        <p:spPr bwMode="auto">
          <a:xfrm>
            <a:off x="2534019" y="3181250"/>
            <a:ext cx="324000" cy="381744"/>
          </a:xfrm>
          <a:prstGeom prst="roundRect">
            <a:avLst/>
          </a:prstGeom>
          <a:no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0" name="Rectangle: Rounded Corners 9">
            <a:extLst>
              <a:ext uri="{FF2B5EF4-FFF2-40B4-BE49-F238E27FC236}">
                <a16:creationId xmlns:a16="http://schemas.microsoft.com/office/drawing/2014/main" id="{90E45BC4-36CD-4B2E-8794-F1BF8432B226}"/>
              </a:ext>
            </a:extLst>
          </p:cNvPr>
          <p:cNvSpPr/>
          <p:nvPr/>
        </p:nvSpPr>
        <p:spPr bwMode="auto">
          <a:xfrm>
            <a:off x="2865483" y="3181250"/>
            <a:ext cx="172592" cy="381744"/>
          </a:xfrm>
          <a:prstGeom prst="roundRect">
            <a:avLst/>
          </a:prstGeom>
          <a:no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cxnSp>
        <p:nvCxnSpPr>
          <p:cNvPr id="12" name="Straight Connector 11">
            <a:extLst>
              <a:ext uri="{FF2B5EF4-FFF2-40B4-BE49-F238E27FC236}">
                <a16:creationId xmlns:a16="http://schemas.microsoft.com/office/drawing/2014/main" id="{F2F21D74-96E6-492C-9490-3C445C8D8B55}"/>
              </a:ext>
            </a:extLst>
          </p:cNvPr>
          <p:cNvCxnSpPr>
            <a:cxnSpLocks/>
            <a:stCxn id="8" idx="2"/>
            <a:endCxn id="17" idx="0"/>
          </p:cNvCxnSpPr>
          <p:nvPr/>
        </p:nvCxnSpPr>
        <p:spPr bwMode="auto">
          <a:xfrm flipH="1">
            <a:off x="918042" y="3562994"/>
            <a:ext cx="1446513" cy="766073"/>
          </a:xfrm>
          <a:prstGeom prst="line">
            <a:avLst/>
          </a:pr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89D140CD-B5CC-44DF-A640-27738759454D}"/>
              </a:ext>
            </a:extLst>
          </p:cNvPr>
          <p:cNvCxnSpPr>
            <a:cxnSpLocks/>
            <a:stCxn id="9" idx="2"/>
            <a:endCxn id="18" idx="0"/>
          </p:cNvCxnSpPr>
          <p:nvPr/>
        </p:nvCxnSpPr>
        <p:spPr bwMode="auto">
          <a:xfrm flipH="1">
            <a:off x="2486989" y="3562994"/>
            <a:ext cx="209030" cy="766073"/>
          </a:xfrm>
          <a:prstGeom prst="line">
            <a:avLst/>
          </a:pr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71BBD289-7DB7-4B70-A3B1-A90B419BBF98}"/>
              </a:ext>
            </a:extLst>
          </p:cNvPr>
          <p:cNvCxnSpPr>
            <a:cxnSpLocks/>
            <a:stCxn id="10" idx="2"/>
            <a:endCxn id="19" idx="0"/>
          </p:cNvCxnSpPr>
          <p:nvPr/>
        </p:nvCxnSpPr>
        <p:spPr bwMode="auto">
          <a:xfrm>
            <a:off x="2951779" y="3562994"/>
            <a:ext cx="1333125" cy="766073"/>
          </a:xfrm>
          <a:prstGeom prst="line">
            <a:avLst/>
          </a:prstGeom>
          <a:solidFill>
            <a:schemeClr val="tx2"/>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01405B3B-7A76-4425-A805-87A62A9D0823}"/>
              </a:ext>
            </a:extLst>
          </p:cNvPr>
          <p:cNvSpPr txBox="1"/>
          <p:nvPr/>
        </p:nvSpPr>
        <p:spPr>
          <a:xfrm>
            <a:off x="398502" y="4329067"/>
            <a:ext cx="1039079" cy="1200329"/>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EX indicates Exports</a:t>
            </a:r>
          </a:p>
          <a:p>
            <a:pPr marL="171450" indent="-171450">
              <a:buFont typeface="Arial" panose="020B0604020202020204" pitchFamily="34" charset="0"/>
              <a:buChar char="•"/>
            </a:pPr>
            <a:r>
              <a:rPr lang="en-GB" sz="1200" dirty="0"/>
              <a:t>FI indicate Finance</a:t>
            </a:r>
          </a:p>
          <a:p>
            <a:pPr marL="171450" indent="-171450">
              <a:buFont typeface="Arial" panose="020B0604020202020204" pitchFamily="34" charset="0"/>
              <a:buChar char="•"/>
            </a:pPr>
            <a:r>
              <a:rPr lang="en-GB" sz="1200" dirty="0"/>
              <a:t>IM indicates Imports</a:t>
            </a:r>
          </a:p>
        </p:txBody>
      </p:sp>
      <p:sp>
        <p:nvSpPr>
          <p:cNvPr id="18" name="TextBox 17">
            <a:extLst>
              <a:ext uri="{FF2B5EF4-FFF2-40B4-BE49-F238E27FC236}">
                <a16:creationId xmlns:a16="http://schemas.microsoft.com/office/drawing/2014/main" id="{8041B49A-54AB-4EC7-A029-FB7E4324D3D3}"/>
              </a:ext>
            </a:extLst>
          </p:cNvPr>
          <p:cNvSpPr txBox="1"/>
          <p:nvPr/>
        </p:nvSpPr>
        <p:spPr>
          <a:xfrm>
            <a:off x="1693342" y="4329067"/>
            <a:ext cx="1587294" cy="1754326"/>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01 indicates first of the new annotated base payloads</a:t>
            </a:r>
          </a:p>
          <a:p>
            <a:pPr marL="171450" indent="-171450">
              <a:buFont typeface="Arial" panose="020B0604020202020204" pitchFamily="34" charset="0"/>
              <a:buChar char="•"/>
            </a:pPr>
            <a:r>
              <a:rPr lang="en-GB" sz="1200" dirty="0"/>
              <a:t>These will increase sequentially</a:t>
            </a:r>
          </a:p>
          <a:p>
            <a:pPr marL="171450" indent="-171450">
              <a:buFont typeface="Arial" panose="020B0604020202020204" pitchFamily="34" charset="0"/>
              <a:buChar char="•"/>
            </a:pPr>
            <a:r>
              <a:rPr lang="en-GB" sz="1200" dirty="0"/>
              <a:t>Type of declaration can be looked up in reference spreadsheet</a:t>
            </a:r>
          </a:p>
        </p:txBody>
      </p:sp>
      <p:sp>
        <p:nvSpPr>
          <p:cNvPr id="19" name="TextBox 18">
            <a:extLst>
              <a:ext uri="{FF2B5EF4-FFF2-40B4-BE49-F238E27FC236}">
                <a16:creationId xmlns:a16="http://schemas.microsoft.com/office/drawing/2014/main" id="{ECC23384-B9B8-4BA0-9887-9F6C5F6D0BBA}"/>
              </a:ext>
            </a:extLst>
          </p:cNvPr>
          <p:cNvSpPr txBox="1"/>
          <p:nvPr/>
        </p:nvSpPr>
        <p:spPr>
          <a:xfrm>
            <a:off x="3409912" y="4329067"/>
            <a:ext cx="1749984" cy="1938992"/>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‘a’ indicates this is the first of the scenarios created for this base payload</a:t>
            </a:r>
          </a:p>
          <a:p>
            <a:pPr marL="171450" indent="-171450">
              <a:buFont typeface="Arial" panose="020B0604020202020204" pitchFamily="34" charset="0"/>
              <a:buChar char="•"/>
            </a:pPr>
            <a:r>
              <a:rPr lang="en-GB" sz="1200" dirty="0"/>
              <a:t>Additional scenario descriptions can be looked up in attached reference sheet, alongside associated notifications</a:t>
            </a:r>
          </a:p>
        </p:txBody>
      </p:sp>
      <p:graphicFrame>
        <p:nvGraphicFramePr>
          <p:cNvPr id="31" name="Table 30">
            <a:extLst>
              <a:ext uri="{FF2B5EF4-FFF2-40B4-BE49-F238E27FC236}">
                <a16:creationId xmlns:a16="http://schemas.microsoft.com/office/drawing/2014/main" id="{531D7061-F6A5-4B5C-AD04-79DA724312C5}"/>
              </a:ext>
            </a:extLst>
          </p:cNvPr>
          <p:cNvGraphicFramePr>
            <a:graphicFrameLocks noGrp="1"/>
          </p:cNvGraphicFramePr>
          <p:nvPr>
            <p:extLst>
              <p:ext uri="{D42A27DB-BD31-4B8C-83A1-F6EECF244321}">
                <p14:modId xmlns:p14="http://schemas.microsoft.com/office/powerpoint/2010/main" val="881574981"/>
              </p:ext>
            </p:extLst>
          </p:nvPr>
        </p:nvGraphicFramePr>
        <p:xfrm>
          <a:off x="5441957" y="3181250"/>
          <a:ext cx="6269787" cy="2534390"/>
        </p:xfrm>
        <a:graphic>
          <a:graphicData uri="http://schemas.openxmlformats.org/drawingml/2006/table">
            <a:tbl>
              <a:tblPr>
                <a:tableStyleId>{5C22544A-7EE6-4342-B048-85BDC9FD1C3A}</a:tableStyleId>
              </a:tblPr>
              <a:tblGrid>
                <a:gridCol w="869187">
                  <a:extLst>
                    <a:ext uri="{9D8B030D-6E8A-4147-A177-3AD203B41FA5}">
                      <a16:colId xmlns:a16="http://schemas.microsoft.com/office/drawing/2014/main" val="1156393561"/>
                    </a:ext>
                  </a:extLst>
                </a:gridCol>
                <a:gridCol w="792088">
                  <a:extLst>
                    <a:ext uri="{9D8B030D-6E8A-4147-A177-3AD203B41FA5}">
                      <a16:colId xmlns:a16="http://schemas.microsoft.com/office/drawing/2014/main" val="297742621"/>
                    </a:ext>
                  </a:extLst>
                </a:gridCol>
                <a:gridCol w="792088">
                  <a:extLst>
                    <a:ext uri="{9D8B030D-6E8A-4147-A177-3AD203B41FA5}">
                      <a16:colId xmlns:a16="http://schemas.microsoft.com/office/drawing/2014/main" val="789819169"/>
                    </a:ext>
                  </a:extLst>
                </a:gridCol>
                <a:gridCol w="1666589">
                  <a:extLst>
                    <a:ext uri="{9D8B030D-6E8A-4147-A177-3AD203B41FA5}">
                      <a16:colId xmlns:a16="http://schemas.microsoft.com/office/drawing/2014/main" val="3078573936"/>
                    </a:ext>
                  </a:extLst>
                </a:gridCol>
                <a:gridCol w="817654">
                  <a:extLst>
                    <a:ext uri="{9D8B030D-6E8A-4147-A177-3AD203B41FA5}">
                      <a16:colId xmlns:a16="http://schemas.microsoft.com/office/drawing/2014/main" val="3856024679"/>
                    </a:ext>
                  </a:extLst>
                </a:gridCol>
                <a:gridCol w="1332181">
                  <a:extLst>
                    <a:ext uri="{9D8B030D-6E8A-4147-A177-3AD203B41FA5}">
                      <a16:colId xmlns:a16="http://schemas.microsoft.com/office/drawing/2014/main" val="611313317"/>
                    </a:ext>
                  </a:extLst>
                </a:gridCol>
              </a:tblGrid>
              <a:tr h="576000">
                <a:tc>
                  <a:txBody>
                    <a:bodyPr/>
                    <a:lstStyle/>
                    <a:p>
                      <a:pPr algn="ctr" fontAlgn="ctr"/>
                      <a:r>
                        <a:rPr lang="en-GB" sz="1100" b="1" i="0" u="none" strike="noStrike" dirty="0">
                          <a:solidFill>
                            <a:schemeClr val="bg1"/>
                          </a:solidFill>
                          <a:effectLst/>
                          <a:latin typeface="+mj-lt"/>
                        </a:rPr>
                        <a:t>Annotated Sample Name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Procedure Code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Category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Scenario Description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Movement Messages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Expected Notification Messages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4092978457"/>
                  </a:ext>
                </a:extLst>
              </a:tr>
              <a:tr h="301565">
                <a:tc>
                  <a:txBody>
                    <a:bodyPr/>
                    <a:lstStyle/>
                    <a:p>
                      <a:pPr algn="ctr" fontAlgn="ctr"/>
                      <a:r>
                        <a:rPr lang="en-GB" sz="1100" u="none" strike="noStrike" dirty="0">
                          <a:effectLst/>
                          <a:latin typeface="+mj-lt"/>
                        </a:rPr>
                        <a:t>TT_IM02a</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4071</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H1</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Imports Type Z declaration where the agent has standing authority to use the trader’s DAN</a:t>
                      </a:r>
                      <a:endParaRPr lang="en-GB" sz="1100" b="0" i="0" u="none" strike="noStrike" dirty="0">
                        <a:solidFill>
                          <a:srgbClr val="000000"/>
                        </a:solidFill>
                        <a:effectLst/>
                        <a:latin typeface="+mj-lt"/>
                      </a:endParaRPr>
                    </a:p>
                  </a:txBody>
                  <a:tcPr marL="36000" marR="6350" marT="635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DMSACC, DMSTAX_DMSCLE</a:t>
                      </a:r>
                      <a:endParaRPr lang="en-GB" sz="1100" b="0" i="0" u="none" strike="noStrike" dirty="0">
                        <a:solidFill>
                          <a:srgbClr val="000000"/>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3140810"/>
                  </a:ext>
                </a:extLst>
              </a:tr>
              <a:tr h="552522">
                <a:tc>
                  <a:txBody>
                    <a:bodyPr/>
                    <a:lstStyle/>
                    <a:p>
                      <a:pPr algn="ctr" fontAlgn="ctr"/>
                      <a:r>
                        <a:rPr lang="en-GB" sz="1100" u="none" strike="noStrike" dirty="0">
                          <a:effectLst/>
                          <a:latin typeface="+mj-lt"/>
                        </a:rPr>
                        <a:t>TT_IM02b</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N/A</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n/a</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TT_IM02a declaration, with a subsequent amendment to item price</a:t>
                      </a:r>
                      <a:endParaRPr lang="en-GB" sz="1100" b="0" i="0" u="none" strike="noStrike" dirty="0">
                        <a:solidFill>
                          <a:srgbClr val="000000"/>
                        </a:solidFill>
                        <a:effectLst/>
                        <a:latin typeface="+mj-lt"/>
                      </a:endParaRPr>
                    </a:p>
                  </a:txBody>
                  <a:tcPr marL="36000" marR="6350" marT="635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DMSACC, DMSCLE, DMSRCV, DMSREQ, DMERES, DMSTAX</a:t>
                      </a:r>
                      <a:endParaRPr lang="en-GB" sz="1100" b="0" i="0" u="none" strike="noStrike" dirty="0">
                        <a:solidFill>
                          <a:srgbClr val="000000"/>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1945923"/>
                  </a:ext>
                </a:extLst>
              </a:tr>
            </a:tbl>
          </a:graphicData>
        </a:graphic>
      </p:graphicFrame>
      <p:sp>
        <p:nvSpPr>
          <p:cNvPr id="35" name="TextBox 34">
            <a:extLst>
              <a:ext uri="{FF2B5EF4-FFF2-40B4-BE49-F238E27FC236}">
                <a16:creationId xmlns:a16="http://schemas.microsoft.com/office/drawing/2014/main" id="{9B262FED-1A3E-483D-A96E-30B2D687A69A}"/>
              </a:ext>
            </a:extLst>
          </p:cNvPr>
          <p:cNvSpPr txBox="1"/>
          <p:nvPr/>
        </p:nvSpPr>
        <p:spPr>
          <a:xfrm>
            <a:off x="9422335" y="5703059"/>
            <a:ext cx="2289409" cy="246221"/>
          </a:xfrm>
          <a:prstGeom prst="rect">
            <a:avLst/>
          </a:prstGeom>
          <a:noFill/>
        </p:spPr>
        <p:txBody>
          <a:bodyPr wrap="none" rtlCol="0">
            <a:spAutoFit/>
          </a:bodyPr>
          <a:lstStyle/>
          <a:p>
            <a:pPr algn="r"/>
            <a:r>
              <a:rPr lang="en-GB" sz="1000" dirty="0">
                <a:solidFill>
                  <a:schemeClr val="bg1">
                    <a:lumMod val="50000"/>
                  </a:schemeClr>
                </a:solidFill>
              </a:rPr>
              <a:t>Excerpt from reference spreadsheet  </a:t>
            </a:r>
          </a:p>
        </p:txBody>
      </p:sp>
      <p:sp>
        <p:nvSpPr>
          <p:cNvPr id="40" name="Rectangle 39">
            <a:extLst>
              <a:ext uri="{FF2B5EF4-FFF2-40B4-BE49-F238E27FC236}">
                <a16:creationId xmlns:a16="http://schemas.microsoft.com/office/drawing/2014/main" id="{122CF399-6664-4F96-8F99-E0BFFD71CBD6}"/>
              </a:ext>
            </a:extLst>
          </p:cNvPr>
          <p:cNvSpPr/>
          <p:nvPr/>
        </p:nvSpPr>
        <p:spPr>
          <a:xfrm>
            <a:off x="551384" y="1728971"/>
            <a:ext cx="11160360" cy="1692771"/>
          </a:xfrm>
          <a:prstGeom prst="rect">
            <a:avLst/>
          </a:prstGeom>
        </p:spPr>
        <p:txBody>
          <a:bodyPr wrap="square">
            <a:spAutoFit/>
          </a:bodyPr>
          <a:lstStyle/>
          <a:p>
            <a:pPr marL="171450" indent="-171450">
              <a:spcAft>
                <a:spcPts val="600"/>
              </a:spcAft>
              <a:buFont typeface="Arial" panose="020B0604020202020204" pitchFamily="34" charset="0"/>
              <a:buChar char="•"/>
            </a:pPr>
            <a:r>
              <a:rPr lang="en-GB" sz="1400" dirty="0"/>
              <a:t>The naming convention allows multiple scenarios to be shown using a single base payload, demonstrating more realistic declaration journeys</a:t>
            </a:r>
          </a:p>
          <a:p>
            <a:pPr marL="171450" indent="-171450">
              <a:spcAft>
                <a:spcPts val="600"/>
              </a:spcAft>
              <a:buFont typeface="Arial" panose="020B0604020202020204" pitchFamily="34" charset="0"/>
              <a:buChar char="•"/>
            </a:pPr>
            <a:r>
              <a:rPr lang="en-GB" sz="1400" dirty="0"/>
              <a:t>A reference spreadsheet is included to describe the base payloads and additional scenarios</a:t>
            </a:r>
          </a:p>
          <a:p>
            <a:pPr marL="171450" indent="-171450">
              <a:spcAft>
                <a:spcPts val="600"/>
              </a:spcAft>
              <a:buFont typeface="Arial" panose="020B0604020202020204" pitchFamily="34" charset="0"/>
              <a:buChar char="•"/>
            </a:pPr>
            <a:r>
              <a:rPr lang="en-GB" sz="1400" dirty="0"/>
              <a:t>Scenario names progress with a number indicating a new ‘base payload’ that additional scenarios could be developed from</a:t>
            </a:r>
          </a:p>
          <a:p>
            <a:pPr marL="171450" indent="-171450">
              <a:spcAft>
                <a:spcPts val="600"/>
              </a:spcAft>
              <a:buFont typeface="Arial" panose="020B0604020202020204" pitchFamily="34" charset="0"/>
              <a:buChar char="•"/>
            </a:pPr>
            <a:endParaRPr lang="en-GB" sz="1400" dirty="0"/>
          </a:p>
          <a:p>
            <a:pPr marL="171450" indent="-171450">
              <a:spcAft>
                <a:spcPts val="600"/>
              </a:spcAft>
              <a:buFont typeface="Arial" panose="020B0604020202020204" pitchFamily="34" charset="0"/>
              <a:buChar char="•"/>
            </a:pPr>
            <a:endParaRPr lang="en-GB" sz="1400" dirty="0"/>
          </a:p>
        </p:txBody>
      </p:sp>
    </p:spTree>
    <p:extLst>
      <p:ext uri="{BB962C8B-B14F-4D97-AF65-F5344CB8AC3E}">
        <p14:creationId xmlns:p14="http://schemas.microsoft.com/office/powerpoint/2010/main" val="36345148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86E2-7A80-4E1D-8FA8-5F53FDD76789}"/>
              </a:ext>
            </a:extLst>
          </p:cNvPr>
          <p:cNvSpPr>
            <a:spLocks noGrp="1"/>
          </p:cNvSpPr>
          <p:nvPr>
            <p:ph type="title"/>
          </p:nvPr>
        </p:nvSpPr>
        <p:spPr/>
        <p:txBody>
          <a:bodyPr/>
          <a:lstStyle/>
          <a:p>
            <a:r>
              <a:rPr lang="en-GB" sz="3200" dirty="0"/>
              <a:t>Annotations are embedded for every data entry within the declarations</a:t>
            </a:r>
          </a:p>
        </p:txBody>
      </p:sp>
      <p:sp>
        <p:nvSpPr>
          <p:cNvPr id="3" name="Slide Number Placeholder 2">
            <a:extLst>
              <a:ext uri="{FF2B5EF4-FFF2-40B4-BE49-F238E27FC236}">
                <a16:creationId xmlns:a16="http://schemas.microsoft.com/office/drawing/2014/main" id="{A6F3AE3F-F2E8-46BE-967D-C65A4A290427}"/>
              </a:ext>
            </a:extLst>
          </p:cNvPr>
          <p:cNvSpPr>
            <a:spLocks noGrp="1"/>
          </p:cNvSpPr>
          <p:nvPr>
            <p:ph type="sldNum" sz="quarter" idx="10"/>
          </p:nvPr>
        </p:nvSpPr>
        <p:spPr/>
        <p:txBody>
          <a:bodyPr/>
          <a:lstStyle/>
          <a:p>
            <a:pPr>
              <a:defRPr/>
            </a:pPr>
            <a:fld id="{ACE97B3A-1F64-4EFF-ABCA-E9A830ED5156}" type="slidenum">
              <a:rPr lang="en-US" smtClean="0"/>
              <a:pPr>
                <a:defRPr/>
              </a:pPr>
              <a:t>4</a:t>
            </a:fld>
            <a:endParaRPr lang="en-US" dirty="0"/>
          </a:p>
        </p:txBody>
      </p:sp>
      <p:pic>
        <p:nvPicPr>
          <p:cNvPr id="7" name="Picture 6">
            <a:extLst>
              <a:ext uri="{FF2B5EF4-FFF2-40B4-BE49-F238E27FC236}">
                <a16:creationId xmlns:a16="http://schemas.microsoft.com/office/drawing/2014/main" id="{5ED6B2BD-4938-4E79-8F88-97025D72D66A}"/>
              </a:ext>
            </a:extLst>
          </p:cNvPr>
          <p:cNvPicPr>
            <a:picLocks noChangeAspect="1"/>
          </p:cNvPicPr>
          <p:nvPr/>
        </p:nvPicPr>
        <p:blipFill rotWithShape="1">
          <a:blip r:embed="rId2"/>
          <a:srcRect r="-1258" b="54426"/>
          <a:stretch/>
        </p:blipFill>
        <p:spPr>
          <a:xfrm>
            <a:off x="392552" y="1870079"/>
            <a:ext cx="5688632" cy="1812025"/>
          </a:xfrm>
          <a:prstGeom prst="rect">
            <a:avLst/>
          </a:prstGeom>
        </p:spPr>
      </p:pic>
      <p:sp>
        <p:nvSpPr>
          <p:cNvPr id="9" name="Rectangle 8">
            <a:extLst>
              <a:ext uri="{FF2B5EF4-FFF2-40B4-BE49-F238E27FC236}">
                <a16:creationId xmlns:a16="http://schemas.microsoft.com/office/drawing/2014/main" id="{0588F1CE-6950-42A7-B052-6A3B3008C887}"/>
              </a:ext>
            </a:extLst>
          </p:cNvPr>
          <p:cNvSpPr/>
          <p:nvPr/>
        </p:nvSpPr>
        <p:spPr bwMode="auto">
          <a:xfrm>
            <a:off x="392552" y="4183723"/>
            <a:ext cx="5343408" cy="1584176"/>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171450" indent="-171450" eaLnBrk="1" hangingPunct="1">
              <a:buFont typeface="Arial" panose="020B0604020202020204" pitchFamily="34" charset="0"/>
              <a:buChar char="•"/>
            </a:pPr>
            <a:r>
              <a:rPr lang="en-GB" sz="1100" dirty="0"/>
              <a:t>All annotated information is listed between</a:t>
            </a:r>
            <a:r>
              <a:rPr lang="en-GB" sz="1100" b="1" dirty="0"/>
              <a:t> &lt;!-- and --&gt; </a:t>
            </a:r>
            <a:r>
              <a:rPr lang="en-GB" sz="1100" dirty="0"/>
              <a:t>for each data entry within the declaration. This ‘comments out’ the annotation within, making it no longer functional code</a:t>
            </a:r>
          </a:p>
          <a:p>
            <a:pPr marL="171450" indent="-171450">
              <a:buFont typeface="Arial" panose="020B0604020202020204" pitchFamily="34" charset="0"/>
              <a:buChar char="•"/>
            </a:pPr>
            <a:r>
              <a:rPr lang="en-GB" sz="1100" dirty="0"/>
              <a:t>The Scenario description has been embedded at the top of the declaration for both Imports and Exports, outlining the key functionality being demonstrated in the test, alongside the declaration category and key information including  commodity declared</a:t>
            </a:r>
          </a:p>
          <a:p>
            <a:pPr marL="171450" indent="-171450">
              <a:buFont typeface="Arial" panose="020B0604020202020204" pitchFamily="34" charset="0"/>
              <a:buChar char="•"/>
            </a:pPr>
            <a:r>
              <a:rPr lang="en-GB" sz="1100" dirty="0"/>
              <a:t>Comments by data element could be extracted and shared without the xml data entries, in a similar format to previous scenario documents</a:t>
            </a:r>
          </a:p>
          <a:p>
            <a:pPr marL="0" marR="0" indent="0"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dirty="0">
              <a:ln>
                <a:noFill/>
              </a:ln>
              <a:solidFill>
                <a:srgbClr val="000000"/>
              </a:solidFill>
              <a:effectLst/>
              <a:latin typeface="Arial" charset="0"/>
              <a:ea typeface="Geneva" charset="0"/>
              <a:cs typeface="Arial" charset="0"/>
            </a:endParaRPr>
          </a:p>
        </p:txBody>
      </p:sp>
      <p:sp>
        <p:nvSpPr>
          <p:cNvPr id="10" name="Isosceles Triangle 9">
            <a:extLst>
              <a:ext uri="{FF2B5EF4-FFF2-40B4-BE49-F238E27FC236}">
                <a16:creationId xmlns:a16="http://schemas.microsoft.com/office/drawing/2014/main" id="{02E83F2D-36DA-42B1-85A3-D6CD9C34B22F}"/>
              </a:ext>
            </a:extLst>
          </p:cNvPr>
          <p:cNvSpPr/>
          <p:nvPr/>
        </p:nvSpPr>
        <p:spPr bwMode="auto">
          <a:xfrm rot="10800000">
            <a:off x="1156044" y="392528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1" name="Rectangle 10">
            <a:extLst>
              <a:ext uri="{FF2B5EF4-FFF2-40B4-BE49-F238E27FC236}">
                <a16:creationId xmlns:a16="http://schemas.microsoft.com/office/drawing/2014/main" id="{1DE5F977-B1F5-4076-A11B-61C040FE41D6}"/>
              </a:ext>
            </a:extLst>
          </p:cNvPr>
          <p:cNvSpPr/>
          <p:nvPr/>
        </p:nvSpPr>
        <p:spPr bwMode="auto">
          <a:xfrm>
            <a:off x="666280" y="1378209"/>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Annotations </a:t>
            </a:r>
          </a:p>
        </p:txBody>
      </p:sp>
      <p:pic>
        <p:nvPicPr>
          <p:cNvPr id="12" name="Picture 11">
            <a:extLst>
              <a:ext uri="{FF2B5EF4-FFF2-40B4-BE49-F238E27FC236}">
                <a16:creationId xmlns:a16="http://schemas.microsoft.com/office/drawing/2014/main" id="{7B6D1396-DF30-435D-9387-D4738A97A10C}"/>
              </a:ext>
            </a:extLst>
          </p:cNvPr>
          <p:cNvPicPr>
            <a:picLocks noChangeAspect="1"/>
          </p:cNvPicPr>
          <p:nvPr/>
        </p:nvPicPr>
        <p:blipFill rotWithShape="1">
          <a:blip r:embed="rId2"/>
          <a:srcRect t="42926"/>
          <a:stretch/>
        </p:blipFill>
        <p:spPr>
          <a:xfrm>
            <a:off x="6436833" y="1628800"/>
            <a:ext cx="5107253" cy="2294583"/>
          </a:xfrm>
          <a:prstGeom prst="rect">
            <a:avLst/>
          </a:prstGeom>
        </p:spPr>
      </p:pic>
      <p:sp>
        <p:nvSpPr>
          <p:cNvPr id="13" name="Rectangle 12">
            <a:extLst>
              <a:ext uri="{FF2B5EF4-FFF2-40B4-BE49-F238E27FC236}">
                <a16:creationId xmlns:a16="http://schemas.microsoft.com/office/drawing/2014/main" id="{06C73F36-6417-4434-88EA-4470381E20A2}"/>
              </a:ext>
            </a:extLst>
          </p:cNvPr>
          <p:cNvSpPr/>
          <p:nvPr/>
        </p:nvSpPr>
        <p:spPr>
          <a:xfrm>
            <a:off x="6456041" y="4164453"/>
            <a:ext cx="5701123" cy="2123658"/>
          </a:xfrm>
          <a:prstGeom prst="rect">
            <a:avLst/>
          </a:prstGeom>
        </p:spPr>
        <p:txBody>
          <a:bodyPr wrap="square">
            <a:spAutoFit/>
          </a:bodyPr>
          <a:lstStyle/>
          <a:p>
            <a:pPr marL="171450" indent="-171450">
              <a:buFont typeface="Arial" panose="020B0604020202020204" pitchFamily="34" charset="0"/>
              <a:buChar char="•"/>
            </a:pPr>
            <a:r>
              <a:rPr lang="en-GB" sz="1100" dirty="0"/>
              <a:t>Additional declaration tags have also been annotated, that do not align to a specific data element. E.g. Function code</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CDS Data Elements have been annotated e.g. DE 6/18, with information about the context and meaning of each entry below</a:t>
            </a:r>
          </a:p>
          <a:p>
            <a:endParaRPr lang="en-GB" sz="1100" dirty="0"/>
          </a:p>
          <a:p>
            <a:pPr marL="171450" indent="-171450">
              <a:buFont typeface="Arial" panose="020B0604020202020204" pitchFamily="34" charset="0"/>
              <a:buChar char="•"/>
            </a:pPr>
            <a:r>
              <a:rPr lang="en-GB" sz="1100" dirty="0"/>
              <a:t>Annotations have also been embedded to further explain additional messages e.g. </a:t>
            </a:r>
          </a:p>
          <a:p>
            <a:pPr marL="628650" lvl="1" indent="-171450">
              <a:buFont typeface="Arial" panose="020B0604020202020204" pitchFamily="34" charset="0"/>
              <a:buChar char="•"/>
            </a:pPr>
            <a:r>
              <a:rPr lang="en-GB" sz="1100" dirty="0"/>
              <a:t>Amendments</a:t>
            </a:r>
          </a:p>
          <a:p>
            <a:pPr marL="628650" lvl="1" indent="-171450">
              <a:buFont typeface="Arial" panose="020B0604020202020204" pitchFamily="34" charset="0"/>
              <a:buChar char="•"/>
            </a:pPr>
            <a:r>
              <a:rPr lang="en-GB" sz="1100" dirty="0"/>
              <a:t>Cancellation Messages</a:t>
            </a:r>
          </a:p>
          <a:p>
            <a:pPr marL="628650" lvl="1" indent="-171450">
              <a:buFont typeface="Arial" panose="020B0604020202020204" pitchFamily="34" charset="0"/>
              <a:buChar char="•"/>
            </a:pPr>
            <a:r>
              <a:rPr lang="en-GB" sz="1100" dirty="0"/>
              <a:t>Movement Messages</a:t>
            </a:r>
          </a:p>
          <a:p>
            <a:pPr marL="628650" lvl="1" indent="-171450">
              <a:buFont typeface="Arial" panose="020B0604020202020204" pitchFamily="34" charset="0"/>
              <a:buChar char="•"/>
            </a:pPr>
            <a:r>
              <a:rPr lang="en-GB" sz="1100" dirty="0"/>
              <a:t>Notifications</a:t>
            </a:r>
          </a:p>
          <a:p>
            <a:endParaRPr lang="en-GB" sz="1100" dirty="0"/>
          </a:p>
        </p:txBody>
      </p:sp>
      <p:sp>
        <p:nvSpPr>
          <p:cNvPr id="14" name="Isosceles Triangle 13">
            <a:extLst>
              <a:ext uri="{FF2B5EF4-FFF2-40B4-BE49-F238E27FC236}">
                <a16:creationId xmlns:a16="http://schemas.microsoft.com/office/drawing/2014/main" id="{FABD493A-2E08-4BC5-8E46-12F2B605825B}"/>
              </a:ext>
            </a:extLst>
          </p:cNvPr>
          <p:cNvSpPr/>
          <p:nvPr/>
        </p:nvSpPr>
        <p:spPr bwMode="auto">
          <a:xfrm rot="10800000">
            <a:off x="6955482" y="392528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5" name="Rectangle 14">
            <a:extLst>
              <a:ext uri="{FF2B5EF4-FFF2-40B4-BE49-F238E27FC236}">
                <a16:creationId xmlns:a16="http://schemas.microsoft.com/office/drawing/2014/main" id="{6E5AEED4-B829-4778-B039-E86C36F2EC96}"/>
              </a:ext>
            </a:extLst>
          </p:cNvPr>
          <p:cNvSpPr/>
          <p:nvPr/>
        </p:nvSpPr>
        <p:spPr bwMode="auto">
          <a:xfrm>
            <a:off x="6657760" y="1309697"/>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Data Entries  </a:t>
            </a:r>
          </a:p>
        </p:txBody>
      </p:sp>
      <p:sp>
        <p:nvSpPr>
          <p:cNvPr id="16" name="Rectangle 15">
            <a:extLst>
              <a:ext uri="{FF2B5EF4-FFF2-40B4-BE49-F238E27FC236}">
                <a16:creationId xmlns:a16="http://schemas.microsoft.com/office/drawing/2014/main" id="{A82954FF-4AC8-4247-9FCE-D32EDFF8CB9E}"/>
              </a:ext>
            </a:extLst>
          </p:cNvPr>
          <p:cNvSpPr/>
          <p:nvPr/>
        </p:nvSpPr>
        <p:spPr bwMode="auto">
          <a:xfrm>
            <a:off x="1156044" y="2776678"/>
            <a:ext cx="4905122" cy="950495"/>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8" name="Rectangle 17">
            <a:extLst>
              <a:ext uri="{FF2B5EF4-FFF2-40B4-BE49-F238E27FC236}">
                <a16:creationId xmlns:a16="http://schemas.microsoft.com/office/drawing/2014/main" id="{853B943D-B9AE-420A-A4A0-718E3DD5B670}"/>
              </a:ext>
            </a:extLst>
          </p:cNvPr>
          <p:cNvSpPr/>
          <p:nvPr/>
        </p:nvSpPr>
        <p:spPr bwMode="auto">
          <a:xfrm>
            <a:off x="7248543" y="1735211"/>
            <a:ext cx="3975602" cy="333144"/>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7" name="Rectangle 16">
            <a:extLst>
              <a:ext uri="{FF2B5EF4-FFF2-40B4-BE49-F238E27FC236}">
                <a16:creationId xmlns:a16="http://schemas.microsoft.com/office/drawing/2014/main" id="{4E0B0ABD-A998-4B0C-8B2C-85636DAFED72}"/>
              </a:ext>
            </a:extLst>
          </p:cNvPr>
          <p:cNvSpPr/>
          <p:nvPr/>
        </p:nvSpPr>
        <p:spPr bwMode="auto">
          <a:xfrm>
            <a:off x="7248128" y="2971090"/>
            <a:ext cx="3960440" cy="288000"/>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9" name="Footer Placeholder 1">
            <a:extLst>
              <a:ext uri="{FF2B5EF4-FFF2-40B4-BE49-F238E27FC236}">
                <a16:creationId xmlns:a16="http://schemas.microsoft.com/office/drawing/2014/main" id="{F86F7275-1C3A-4B6F-9131-713B118B4155}"/>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36531301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1883-F01C-42C8-B133-89F9CE851AF3}"/>
              </a:ext>
            </a:extLst>
          </p:cNvPr>
          <p:cNvSpPr>
            <a:spLocks noGrp="1"/>
          </p:cNvSpPr>
          <p:nvPr>
            <p:ph type="title"/>
          </p:nvPr>
        </p:nvSpPr>
        <p:spPr>
          <a:xfrm>
            <a:off x="594784" y="476250"/>
            <a:ext cx="11333864" cy="936526"/>
          </a:xfrm>
        </p:spPr>
        <p:txBody>
          <a:bodyPr/>
          <a:lstStyle/>
          <a:p>
            <a:r>
              <a:rPr lang="en-GB" sz="3200" dirty="0"/>
              <a:t>Annotations are also embedded in additional messages  </a:t>
            </a:r>
          </a:p>
        </p:txBody>
      </p:sp>
      <p:sp>
        <p:nvSpPr>
          <p:cNvPr id="3" name="Slide Number Placeholder 2">
            <a:extLst>
              <a:ext uri="{FF2B5EF4-FFF2-40B4-BE49-F238E27FC236}">
                <a16:creationId xmlns:a16="http://schemas.microsoft.com/office/drawing/2014/main" id="{44938646-3A48-41EB-8407-B80E05B956BB}"/>
              </a:ext>
            </a:extLst>
          </p:cNvPr>
          <p:cNvSpPr>
            <a:spLocks noGrp="1"/>
          </p:cNvSpPr>
          <p:nvPr>
            <p:ph type="sldNum" sz="quarter" idx="10"/>
          </p:nvPr>
        </p:nvSpPr>
        <p:spPr/>
        <p:txBody>
          <a:bodyPr/>
          <a:lstStyle/>
          <a:p>
            <a:pPr>
              <a:defRPr/>
            </a:pPr>
            <a:fld id="{ACE97B3A-1F64-4EFF-ABCA-E9A830ED5156}" type="slidenum">
              <a:rPr lang="en-US" smtClean="0"/>
              <a:pPr>
                <a:defRPr/>
              </a:pPr>
              <a:t>5</a:t>
            </a:fld>
            <a:endParaRPr lang="en-US" dirty="0"/>
          </a:p>
        </p:txBody>
      </p:sp>
      <p:pic>
        <p:nvPicPr>
          <p:cNvPr id="5" name="Picture 4">
            <a:extLst>
              <a:ext uri="{FF2B5EF4-FFF2-40B4-BE49-F238E27FC236}">
                <a16:creationId xmlns:a16="http://schemas.microsoft.com/office/drawing/2014/main" id="{C673E97D-F71C-4AEA-A4FB-81B7FC640816}"/>
              </a:ext>
            </a:extLst>
          </p:cNvPr>
          <p:cNvPicPr>
            <a:picLocks noChangeAspect="1"/>
          </p:cNvPicPr>
          <p:nvPr/>
        </p:nvPicPr>
        <p:blipFill>
          <a:blip r:embed="rId2"/>
          <a:stretch>
            <a:fillRect/>
          </a:stretch>
        </p:blipFill>
        <p:spPr>
          <a:xfrm>
            <a:off x="6314278" y="1758848"/>
            <a:ext cx="5113560" cy="2277775"/>
          </a:xfrm>
          <a:prstGeom prst="rect">
            <a:avLst/>
          </a:prstGeom>
        </p:spPr>
      </p:pic>
      <p:sp>
        <p:nvSpPr>
          <p:cNvPr id="7" name="Rectangle 6">
            <a:extLst>
              <a:ext uri="{FF2B5EF4-FFF2-40B4-BE49-F238E27FC236}">
                <a16:creationId xmlns:a16="http://schemas.microsoft.com/office/drawing/2014/main" id="{6099B6E6-093C-4F01-9D87-FA1D27A65517}"/>
              </a:ext>
            </a:extLst>
          </p:cNvPr>
          <p:cNvSpPr/>
          <p:nvPr/>
        </p:nvSpPr>
        <p:spPr bwMode="auto">
          <a:xfrm>
            <a:off x="6316075" y="1248708"/>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Additional Messages </a:t>
            </a:r>
          </a:p>
        </p:txBody>
      </p:sp>
      <p:sp>
        <p:nvSpPr>
          <p:cNvPr id="9" name="Isosceles Triangle 8">
            <a:extLst>
              <a:ext uri="{FF2B5EF4-FFF2-40B4-BE49-F238E27FC236}">
                <a16:creationId xmlns:a16="http://schemas.microsoft.com/office/drawing/2014/main" id="{EDB0C3C3-58A0-4A3E-9773-AF0AFA867FC5}"/>
              </a:ext>
            </a:extLst>
          </p:cNvPr>
          <p:cNvSpPr/>
          <p:nvPr/>
        </p:nvSpPr>
        <p:spPr bwMode="auto">
          <a:xfrm rot="10800000">
            <a:off x="6746326" y="4445596"/>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1" name="Rectangle 10">
            <a:extLst>
              <a:ext uri="{FF2B5EF4-FFF2-40B4-BE49-F238E27FC236}">
                <a16:creationId xmlns:a16="http://schemas.microsoft.com/office/drawing/2014/main" id="{5D83264E-96DC-44FA-98E2-8D89E9DC8272}"/>
              </a:ext>
            </a:extLst>
          </p:cNvPr>
          <p:cNvSpPr/>
          <p:nvPr/>
        </p:nvSpPr>
        <p:spPr>
          <a:xfrm>
            <a:off x="6215057" y="4660855"/>
            <a:ext cx="5544616" cy="1785104"/>
          </a:xfrm>
          <a:prstGeom prst="rect">
            <a:avLst/>
          </a:prstGeom>
        </p:spPr>
        <p:txBody>
          <a:bodyPr wrap="square">
            <a:spAutoFit/>
          </a:bodyPr>
          <a:lstStyle/>
          <a:p>
            <a:pPr marL="171450" indent="-171450">
              <a:buFont typeface="Arial" panose="020B0604020202020204" pitchFamily="34" charset="0"/>
              <a:buChar char="•"/>
            </a:pPr>
            <a:r>
              <a:rPr lang="en-GB" sz="1100" dirty="0"/>
              <a:t>Annotations have also been embedded within additional messages in order to put the scenarios in context of how they could be declared . E.g.</a:t>
            </a:r>
          </a:p>
          <a:p>
            <a:pPr marL="628650" lvl="1" indent="-171450">
              <a:buFont typeface="Arial" panose="020B0604020202020204" pitchFamily="34" charset="0"/>
              <a:buChar char="•"/>
            </a:pPr>
            <a:r>
              <a:rPr lang="en-GB" sz="1100" dirty="0"/>
              <a:t>Amendments</a:t>
            </a:r>
          </a:p>
          <a:p>
            <a:pPr marL="628650" lvl="1" indent="-171450">
              <a:buFont typeface="Arial" panose="020B0604020202020204" pitchFamily="34" charset="0"/>
              <a:buChar char="•"/>
            </a:pPr>
            <a:r>
              <a:rPr lang="en-GB" sz="1100" dirty="0"/>
              <a:t>Cancellation Messages</a:t>
            </a:r>
          </a:p>
          <a:p>
            <a:pPr marL="628650" lvl="1" indent="-171450">
              <a:buFont typeface="Arial" panose="020B0604020202020204" pitchFamily="34" charset="0"/>
              <a:buChar char="•"/>
            </a:pPr>
            <a:r>
              <a:rPr lang="en-GB" sz="1100" dirty="0"/>
              <a:t>Movement Messages</a:t>
            </a:r>
          </a:p>
          <a:p>
            <a:pPr marL="628650" lvl="1" indent="-171450">
              <a:buFont typeface="Arial" panose="020B0604020202020204" pitchFamily="34" charset="0"/>
              <a:buChar char="•"/>
            </a:pPr>
            <a:r>
              <a:rPr lang="en-GB" sz="1100" dirty="0"/>
              <a:t>Notifications</a:t>
            </a:r>
          </a:p>
          <a:p>
            <a:pPr marL="171450" indent="-171450">
              <a:buFont typeface="Arial" panose="020B0604020202020204" pitchFamily="34" charset="0"/>
              <a:buChar char="•"/>
            </a:pPr>
            <a:r>
              <a:rPr lang="en-GB" sz="1100" dirty="0"/>
              <a:t>These also allow multiple scenarios to be created based on a singular payload, e.g. TT_IM02a is a type Z Supplementary Declaration, which is also included with an amendment payload TT_IM02b, amending the item price</a:t>
            </a:r>
          </a:p>
          <a:p>
            <a:endParaRPr lang="en-GB" sz="1100" dirty="0"/>
          </a:p>
        </p:txBody>
      </p:sp>
      <p:sp>
        <p:nvSpPr>
          <p:cNvPr id="13" name="Rectangle 12">
            <a:extLst>
              <a:ext uri="{FF2B5EF4-FFF2-40B4-BE49-F238E27FC236}">
                <a16:creationId xmlns:a16="http://schemas.microsoft.com/office/drawing/2014/main" id="{6E68F7D8-17B2-498E-B433-FFCDC1C0A738}"/>
              </a:ext>
            </a:extLst>
          </p:cNvPr>
          <p:cNvSpPr/>
          <p:nvPr/>
        </p:nvSpPr>
        <p:spPr bwMode="auto">
          <a:xfrm>
            <a:off x="6580573" y="3072279"/>
            <a:ext cx="4847265" cy="964343"/>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pic>
        <p:nvPicPr>
          <p:cNvPr id="6" name="Picture 5">
            <a:extLst>
              <a:ext uri="{FF2B5EF4-FFF2-40B4-BE49-F238E27FC236}">
                <a16:creationId xmlns:a16="http://schemas.microsoft.com/office/drawing/2014/main" id="{77E23A85-8B25-45AC-8B9E-3D955709C3E5}"/>
              </a:ext>
            </a:extLst>
          </p:cNvPr>
          <p:cNvPicPr>
            <a:picLocks noChangeAspect="1"/>
          </p:cNvPicPr>
          <p:nvPr/>
        </p:nvPicPr>
        <p:blipFill>
          <a:blip r:embed="rId3"/>
          <a:stretch>
            <a:fillRect/>
          </a:stretch>
        </p:blipFill>
        <p:spPr>
          <a:xfrm>
            <a:off x="541292" y="1853208"/>
            <a:ext cx="5673765" cy="1994126"/>
          </a:xfrm>
          <a:prstGeom prst="rect">
            <a:avLst/>
          </a:prstGeom>
        </p:spPr>
      </p:pic>
      <p:sp>
        <p:nvSpPr>
          <p:cNvPr id="8" name="Rectangle 7">
            <a:extLst>
              <a:ext uri="{FF2B5EF4-FFF2-40B4-BE49-F238E27FC236}">
                <a16:creationId xmlns:a16="http://schemas.microsoft.com/office/drawing/2014/main" id="{569561ED-EC0A-41B3-8F28-16D08F5608ED}"/>
              </a:ext>
            </a:extLst>
          </p:cNvPr>
          <p:cNvSpPr/>
          <p:nvPr/>
        </p:nvSpPr>
        <p:spPr bwMode="auto">
          <a:xfrm>
            <a:off x="807586" y="1124744"/>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Movement Messages</a:t>
            </a:r>
          </a:p>
        </p:txBody>
      </p:sp>
      <p:sp>
        <p:nvSpPr>
          <p:cNvPr id="10" name="Isosceles Triangle 9">
            <a:extLst>
              <a:ext uri="{FF2B5EF4-FFF2-40B4-BE49-F238E27FC236}">
                <a16:creationId xmlns:a16="http://schemas.microsoft.com/office/drawing/2014/main" id="{31ED4E74-17A6-4A5F-804D-BEB6762312EA}"/>
              </a:ext>
            </a:extLst>
          </p:cNvPr>
          <p:cNvSpPr/>
          <p:nvPr/>
        </p:nvSpPr>
        <p:spPr bwMode="auto">
          <a:xfrm rot="10800000">
            <a:off x="1017607" y="4330738"/>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2" name="Rectangle 11">
            <a:extLst>
              <a:ext uri="{FF2B5EF4-FFF2-40B4-BE49-F238E27FC236}">
                <a16:creationId xmlns:a16="http://schemas.microsoft.com/office/drawing/2014/main" id="{671686DD-1DC1-43EE-A05A-082D826E50BB}"/>
              </a:ext>
            </a:extLst>
          </p:cNvPr>
          <p:cNvSpPr/>
          <p:nvPr/>
        </p:nvSpPr>
        <p:spPr>
          <a:xfrm>
            <a:off x="195305" y="4801899"/>
            <a:ext cx="5544616" cy="769441"/>
          </a:xfrm>
          <a:prstGeom prst="rect">
            <a:avLst/>
          </a:prstGeom>
        </p:spPr>
        <p:txBody>
          <a:bodyPr wrap="square">
            <a:spAutoFit/>
          </a:bodyPr>
          <a:lstStyle/>
          <a:p>
            <a:pPr marL="171450" indent="-171450">
              <a:buFont typeface="Arial" panose="020B0604020202020204" pitchFamily="34" charset="0"/>
              <a:buChar char="•"/>
            </a:pPr>
            <a:r>
              <a:rPr lang="en-GB" sz="1100" dirty="0"/>
              <a:t>Example movement messages and notifications have also been annotated, to include data requiring updating and information on how to interpret tags</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This provides a more complete declaration journey for each scenario</a:t>
            </a:r>
          </a:p>
        </p:txBody>
      </p:sp>
      <p:sp>
        <p:nvSpPr>
          <p:cNvPr id="14" name="Rectangle 13">
            <a:extLst>
              <a:ext uri="{FF2B5EF4-FFF2-40B4-BE49-F238E27FC236}">
                <a16:creationId xmlns:a16="http://schemas.microsoft.com/office/drawing/2014/main" id="{821D13C3-6608-48C6-AB54-4BCE5688B9AA}"/>
              </a:ext>
            </a:extLst>
          </p:cNvPr>
          <p:cNvSpPr/>
          <p:nvPr/>
        </p:nvSpPr>
        <p:spPr bwMode="auto">
          <a:xfrm>
            <a:off x="751312" y="3120010"/>
            <a:ext cx="5197450" cy="916613"/>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5" name="Footer Placeholder 1">
            <a:extLst>
              <a:ext uri="{FF2B5EF4-FFF2-40B4-BE49-F238E27FC236}">
                <a16:creationId xmlns:a16="http://schemas.microsoft.com/office/drawing/2014/main" id="{28F179C1-C2F4-447E-83CF-9FCE1C13F0D7}"/>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596586594"/>
      </p:ext>
    </p:extLst>
  </p:cSld>
  <p:clrMapOvr>
    <a:masterClrMapping/>
  </p:clrMapOvr>
  <p:transition>
    <p:fade/>
  </p:transition>
</p:sld>
</file>

<file path=ppt/theme/theme1.xml><?xml version="1.0" encoding="utf-8"?>
<a:theme xmlns:a="http://schemas.openxmlformats.org/drawingml/2006/main" name="HMRC_standard_2015">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Widescreen v2a.potx" id="{E9F66E7D-82B4-4CBC-BF4A-DEDC865D39A3}" vid="{0A45F0AA-806D-426C-A725-85E26FEE7CAC}"/>
    </a:ext>
  </a:extLst>
</a:theme>
</file>

<file path=ppt/theme/theme2.xml><?xml version="1.0" encoding="utf-8"?>
<a:theme xmlns:a="http://schemas.openxmlformats.org/drawingml/2006/main" name="HMRC_standard_2015_No logo">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Widescreen v2a.potx" id="{E9F66E7D-82B4-4CBC-BF4A-DEDC865D39A3}" vid="{E123755B-74F8-44B2-BE0E-92F00A0877B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A3568E9EAF3B6438420E01018A20C11" ma:contentTypeVersion="13" ma:contentTypeDescription="Create a new document." ma:contentTypeScope="" ma:versionID="ab4378ab4cbef2d7b62c4593b31a722d">
  <xsd:schema xmlns:xsd="http://www.w3.org/2001/XMLSchema" xmlns:xs="http://www.w3.org/2001/XMLSchema" xmlns:p="http://schemas.microsoft.com/office/2006/metadata/properties" xmlns:ns2="396e6507-7f84-40b1-a5d4-3e86fc118c97" xmlns:ns3="79988a37-b17c-48fe-a207-ae2c3cbbfdd3" targetNamespace="http://schemas.microsoft.com/office/2006/metadata/properties" ma:root="true" ma:fieldsID="15656e0cff25b82c6c4df8dd4bb09378" ns2:_="" ns3:_="">
    <xsd:import namespace="396e6507-7f84-40b1-a5d4-3e86fc118c97"/>
    <xsd:import namespace="79988a37-b17c-48fe-a207-ae2c3cbbfdd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6e6507-7f84-40b1-a5d4-3e86fc118c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9988a37-b17c-48fe-a207-ae2c3cbbfdd3"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e41c066-74a3-45b6-a766-4e04af287490}" ma:internalName="TaxCatchAll" ma:showField="CatchAllData" ma:web="79988a37-b17c-48fe-a207-ae2c3cbbfdd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96e6507-7f84-40b1-a5d4-3e86fc118c97">
      <Terms xmlns="http://schemas.microsoft.com/office/infopath/2007/PartnerControls"/>
    </lcf76f155ced4ddcb4097134ff3c332f>
    <TaxCatchAll xmlns="79988a37-b17c-48fe-a207-ae2c3cbbfdd3" xsi:nil="true"/>
  </documentManagement>
</p:properties>
</file>

<file path=customXml/itemProps1.xml><?xml version="1.0" encoding="utf-8"?>
<ds:datastoreItem xmlns:ds="http://schemas.openxmlformats.org/officeDocument/2006/customXml" ds:itemID="{0281AB0C-F581-471F-A28B-8E27460D0504}">
  <ds:schemaRefs>
    <ds:schemaRef ds:uri="http://schemas.microsoft.com/sharepoint/v3/contenttype/forms"/>
  </ds:schemaRefs>
</ds:datastoreItem>
</file>

<file path=customXml/itemProps2.xml><?xml version="1.0" encoding="utf-8"?>
<ds:datastoreItem xmlns:ds="http://schemas.openxmlformats.org/officeDocument/2006/customXml" ds:itemID="{1936D0FC-0D3D-4D4B-A85D-EA7348E624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6e6507-7f84-40b1-a5d4-3e86fc118c97"/>
    <ds:schemaRef ds:uri="79988a37-b17c-48fe-a207-ae2c3cbbfd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D70F6F-F9BB-43CB-97ED-A0B23116532B}">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96e6507-7f84-40b1-a5d4-3e86fc118c97"/>
    <ds:schemaRef ds:uri="http://purl.org/dc/terms/"/>
    <ds:schemaRef ds:uri="79988a37-b17c-48fe-a207-ae2c3cbbfdd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HMRC Template Widescreen</Template>
  <TotalTime>31624</TotalTime>
  <Words>725</Words>
  <PresentationFormat>Widescreen</PresentationFormat>
  <Paragraphs>86</Paragraphs>
  <Slides>5</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vt:i4>
      </vt:variant>
    </vt:vector>
  </HeadingPairs>
  <TitlesOfParts>
    <vt:vector size="9" baseType="lpstr">
      <vt:lpstr>Arial</vt:lpstr>
      <vt:lpstr>Wingdings</vt:lpstr>
      <vt:lpstr>HMRC_standard_2015</vt:lpstr>
      <vt:lpstr>HMRC_standard_2015_No logo</vt:lpstr>
      <vt:lpstr>Annotated XMLs Guidance </vt:lpstr>
      <vt:lpstr>Purpose</vt:lpstr>
      <vt:lpstr>The naming for the annotated Trade Test samples</vt:lpstr>
      <vt:lpstr>Annotations are embedded for every data entry within the declarations</vt:lpstr>
      <vt:lpstr>Annotations are also embedded in additional messages  </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
  <cp:keywords/>
  <dc:description/>
  <dcterms:created xsi:type="dcterms:W3CDTF">2019-12-24T12:15:01Z</dcterms:created>
  <dcterms:modified xsi:type="dcterms:W3CDTF">2022-06-16T11:06:09Z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0x0101007A3568E9EAF3B6438420E01018A20C11</vt:lpwstr>
  </property>
  <property fmtid="{D5CDD505-2E9C-101B-9397-08002B2CF9AE}" pid="3" name="MediaServiceImageTags">
    <vt:lpwstr/>
  </property>
</Properties>
</file>