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4"/>
    <p:sldMasterId id="2147483900" r:id="rId5"/>
  </p:sldMasterIdLst>
  <p:notesMasterIdLst>
    <p:notesMasterId r:id="rId12"/>
  </p:notesMasterIdLst>
  <p:handoutMasterIdLst>
    <p:handoutMasterId r:id="rId13"/>
  </p:handoutMasterIdLst>
  <p:sldIdLst>
    <p:sldId id="293" r:id="rId6"/>
    <p:sldId id="294" r:id="rId7"/>
    <p:sldId id="298" r:id="rId8"/>
    <p:sldId id="299" r:id="rId9"/>
    <p:sldId id="300" r:id="rId10"/>
    <p:sldId id="302" r:id="rId11"/>
  </p:sldIdLst>
  <p:sldSz cx="12192000" cy="6858000"/>
  <p:notesSz cx="6797675" cy="9928225"/>
  <p:defaultTextStyle>
    <a:defPPr>
      <a:defRPr lang="en-US"/>
    </a:defPPr>
    <a:lvl1pPr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1pPr>
    <a:lvl2pPr marL="457200"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2pPr>
    <a:lvl3pPr marL="914400"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3pPr>
    <a:lvl4pPr marL="1371600"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4pPr>
    <a:lvl5pPr marL="1828800"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5pPr>
    <a:lvl6pPr marL="2286000" algn="l" defTabSz="914400" rtl="0" eaLnBrk="1" latinLnBrk="0" hangingPunct="1">
      <a:defRPr sz="2400" kern="1200">
        <a:solidFill>
          <a:srgbClr val="000000"/>
        </a:solidFill>
        <a:latin typeface="Arial" panose="020B0604020202020204" pitchFamily="34" charset="0"/>
        <a:ea typeface="Geneva" pitchFamily="124" charset="-128"/>
        <a:cs typeface="+mn-cs"/>
      </a:defRPr>
    </a:lvl6pPr>
    <a:lvl7pPr marL="2743200" algn="l" defTabSz="914400" rtl="0" eaLnBrk="1" latinLnBrk="0" hangingPunct="1">
      <a:defRPr sz="2400" kern="1200">
        <a:solidFill>
          <a:srgbClr val="000000"/>
        </a:solidFill>
        <a:latin typeface="Arial" panose="020B0604020202020204" pitchFamily="34" charset="0"/>
        <a:ea typeface="Geneva" pitchFamily="124" charset="-128"/>
        <a:cs typeface="+mn-cs"/>
      </a:defRPr>
    </a:lvl7pPr>
    <a:lvl8pPr marL="3200400" algn="l" defTabSz="914400" rtl="0" eaLnBrk="1" latinLnBrk="0" hangingPunct="1">
      <a:defRPr sz="2400" kern="1200">
        <a:solidFill>
          <a:srgbClr val="000000"/>
        </a:solidFill>
        <a:latin typeface="Arial" panose="020B0604020202020204" pitchFamily="34" charset="0"/>
        <a:ea typeface="Geneva" pitchFamily="124" charset="-128"/>
        <a:cs typeface="+mn-cs"/>
      </a:defRPr>
    </a:lvl8pPr>
    <a:lvl9pPr marL="3657600" algn="l" defTabSz="914400" rtl="0" eaLnBrk="1" latinLnBrk="0" hangingPunct="1">
      <a:defRPr sz="2400" kern="1200">
        <a:solidFill>
          <a:srgbClr val="000000"/>
        </a:solidFill>
        <a:latin typeface="Arial" panose="020B0604020202020204" pitchFamily="34" charset="0"/>
        <a:ea typeface="Geneva" pitchFamily="124" charset="-128"/>
        <a:cs typeface="+mn-cs"/>
      </a:defRPr>
    </a:lvl9pPr>
  </p:defaultTextStyle>
  <p:extLst>
    <p:ext uri="{EFAFB233-063F-42B5-8137-9DF3F51BA10A}">
      <p15:sldGuideLst xmlns:p15="http://schemas.microsoft.com/office/powerpoint/2012/main">
        <p15:guide id="1" orient="horz" pos="4020" userDrawn="1">
          <p15:clr>
            <a:srgbClr val="A4A3A4"/>
          </p15:clr>
        </p15:guide>
        <p15:guide id="2" orient="horz" pos="300" userDrawn="1">
          <p15:clr>
            <a:srgbClr val="A4A3A4"/>
          </p15:clr>
        </p15:guide>
        <p15:guide id="3" pos="7287" userDrawn="1">
          <p15:clr>
            <a:srgbClr val="A4A3A4"/>
          </p15:clr>
        </p15:guide>
        <p15:guide id="4" pos="393" userDrawn="1">
          <p15:clr>
            <a:srgbClr val="A4A3A4"/>
          </p15:clr>
        </p15:guide>
        <p15:guide id="5" orient="horz" pos="1979" userDrawn="1">
          <p15:clr>
            <a:srgbClr val="A4A3A4"/>
          </p15:clr>
        </p15:guide>
        <p15:guide id="6" orient="horz" pos="2160" userDrawn="1">
          <p15:clr>
            <a:srgbClr val="A4A3A4"/>
          </p15:clr>
        </p15:guide>
        <p15:guide id="7" orient="horz" pos="102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os, Filipa (Customs Transform)" initials="RF(T" lastIdx="10" clrIdx="0">
    <p:extLst>
      <p:ext uri="{19B8F6BF-5375-455C-9EA6-DF929625EA0E}">
        <p15:presenceInfo xmlns:p15="http://schemas.microsoft.com/office/powerpoint/2012/main" userId="S-1-5-21-2716677057-2768811587-3286137756-8597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249" autoAdjust="0"/>
  </p:normalViewPr>
  <p:slideViewPr>
    <p:cSldViewPr>
      <p:cViewPr varScale="1">
        <p:scale>
          <a:sx n="80" d="100"/>
          <a:sy n="80" d="100"/>
        </p:scale>
        <p:origin x="96" y="108"/>
      </p:cViewPr>
      <p:guideLst>
        <p:guide orient="horz" pos="4020"/>
        <p:guide orient="horz" pos="300"/>
        <p:guide pos="7287"/>
        <p:guide pos="393"/>
        <p:guide orient="horz" pos="1979"/>
        <p:guide orient="horz" pos="2160"/>
        <p:guide orient="horz" pos="1026"/>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4" d="100"/>
          <a:sy n="74" d="100"/>
        </p:scale>
        <p:origin x="2124"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awshaw, Hugh" userId="fd9d325f-25d3-4699-a552-e378add22c74" providerId="ADAL" clId="{7A61D0E0-A19C-4A06-8D26-9366AAB2828C}"/>
    <pc:docChg chg="undo modSld">
      <pc:chgData name="Crawshaw, Hugh" userId="fd9d325f-25d3-4699-a552-e378add22c74" providerId="ADAL" clId="{7A61D0E0-A19C-4A06-8D26-9366AAB2828C}" dt="2020-02-14T10:50:48.404" v="282" actId="1036"/>
      <pc:docMkLst>
        <pc:docMk/>
      </pc:docMkLst>
      <pc:sldChg chg="modSp">
        <pc:chgData name="Crawshaw, Hugh" userId="fd9d325f-25d3-4699-a552-e378add22c74" providerId="ADAL" clId="{7A61D0E0-A19C-4A06-8D26-9366AAB2828C}" dt="2020-02-14T10:49:58.714" v="159" actId="14100"/>
        <pc:sldMkLst>
          <pc:docMk/>
          <pc:sldMk cId="596586594" sldId="299"/>
        </pc:sldMkLst>
        <pc:spChg chg="mod">
          <ac:chgData name="Crawshaw, Hugh" userId="fd9d325f-25d3-4699-a552-e378add22c74" providerId="ADAL" clId="{7A61D0E0-A19C-4A06-8D26-9366AAB2828C}" dt="2020-02-14T10:49:58.714" v="159" actId="14100"/>
          <ac:spMkLst>
            <pc:docMk/>
            <pc:sldMk cId="596586594" sldId="299"/>
            <ac:spMk id="2" creationId="{B8671883-F01C-42C8-B133-89F9CE851AF3}"/>
          </ac:spMkLst>
        </pc:spChg>
      </pc:sldChg>
      <pc:sldChg chg="modSp">
        <pc:chgData name="Crawshaw, Hugh" userId="fd9d325f-25d3-4699-a552-e378add22c74" providerId="ADAL" clId="{7A61D0E0-A19C-4A06-8D26-9366AAB2828C}" dt="2020-02-14T10:50:48.404" v="282" actId="1036"/>
        <pc:sldMkLst>
          <pc:docMk/>
          <pc:sldMk cId="4183570670" sldId="300"/>
        </pc:sldMkLst>
        <pc:spChg chg="mod">
          <ac:chgData name="Crawshaw, Hugh" userId="fd9d325f-25d3-4699-a552-e378add22c74" providerId="ADAL" clId="{7A61D0E0-A19C-4A06-8D26-9366AAB2828C}" dt="2020-02-14T10:50:45.589" v="280" actId="255"/>
          <ac:spMkLst>
            <pc:docMk/>
            <pc:sldMk cId="4183570670" sldId="300"/>
            <ac:spMk id="2" creationId="{DB3A8C66-4423-4FEE-99CB-1A862ED09633}"/>
          </ac:spMkLst>
        </pc:spChg>
        <pc:spChg chg="mod">
          <ac:chgData name="Crawshaw, Hugh" userId="fd9d325f-25d3-4699-a552-e378add22c74" providerId="ADAL" clId="{7A61D0E0-A19C-4A06-8D26-9366AAB2828C}" dt="2020-02-14T10:50:48.404" v="282" actId="1036"/>
          <ac:spMkLst>
            <pc:docMk/>
            <pc:sldMk cId="4183570670" sldId="300"/>
            <ac:spMk id="42" creationId="{7A52C75C-C851-4748-8909-61A2A9A6F690}"/>
          </ac:spMkLst>
        </pc:spChg>
      </pc:sldChg>
    </pc:docChg>
  </pc:docChgLst>
  <pc:docChgLst>
    <pc:chgData name="Turl, Dan" userId="f5a8bd38-3477-4838-9bc1-fc2081e59422" providerId="ADAL" clId="{99C79258-6D05-48DD-ACBA-3457D814B8EA}"/>
    <pc:docChg chg="modSld">
      <pc:chgData name="Turl, Dan" userId="f5a8bd38-3477-4838-9bc1-fc2081e59422" providerId="ADAL" clId="{99C79258-6D05-48DD-ACBA-3457D814B8EA}" dt="2021-11-24T17:13:00.026" v="2" actId="6549"/>
      <pc:docMkLst>
        <pc:docMk/>
      </pc:docMkLst>
      <pc:sldChg chg="modSp mod">
        <pc:chgData name="Turl, Dan" userId="f5a8bd38-3477-4838-9bc1-fc2081e59422" providerId="ADAL" clId="{99C79258-6D05-48DD-ACBA-3457D814B8EA}" dt="2021-11-24T17:13:00.026" v="2" actId="6549"/>
        <pc:sldMkLst>
          <pc:docMk/>
          <pc:sldMk cId="2504626482" sldId="293"/>
        </pc:sldMkLst>
        <pc:spChg chg="mod">
          <ac:chgData name="Turl, Dan" userId="f5a8bd38-3477-4838-9bc1-fc2081e59422" providerId="ADAL" clId="{99C79258-6D05-48DD-ACBA-3457D814B8EA}" dt="2021-11-24T17:12:56.743" v="1" actId="6549"/>
          <ac:spMkLst>
            <pc:docMk/>
            <pc:sldMk cId="2504626482" sldId="293"/>
            <ac:spMk id="6" creationId="{00000000-0000-0000-0000-000000000000}"/>
          </ac:spMkLst>
        </pc:spChg>
        <pc:spChg chg="mod">
          <ac:chgData name="Turl, Dan" userId="f5a8bd38-3477-4838-9bc1-fc2081e59422" providerId="ADAL" clId="{99C79258-6D05-48DD-ACBA-3457D814B8EA}" dt="2021-11-24T17:13:00.026" v="2" actId="6549"/>
          <ac:spMkLst>
            <pc:docMk/>
            <pc:sldMk cId="2504626482" sldId="293"/>
            <ac:spMk id="7" creationId="{00000000-0000-0000-0000-000000000000}"/>
          </ac:spMkLst>
        </pc:spChg>
      </pc:sldChg>
    </pc:docChg>
  </pc:docChgLst>
  <pc:docChgLst>
    <pc:chgData name="Crawshaw, Hugh" userId="fd9d325f-25d3-4699-a552-e378add22c74" providerId="ADAL" clId="{6298D74A-F277-4450-811A-3124C0D124F3}"/>
    <pc:docChg chg="undo custSel addSld delSld modSld">
      <pc:chgData name="Crawshaw, Hugh" userId="fd9d325f-25d3-4699-a552-e378add22c74" providerId="ADAL" clId="{6298D74A-F277-4450-811A-3124C0D124F3}" dt="2020-02-12T18:18:10.882" v="4305" actId="1036"/>
      <pc:docMkLst>
        <pc:docMk/>
      </pc:docMkLst>
      <pc:sldChg chg="modSp">
        <pc:chgData name="Crawshaw, Hugh" userId="fd9d325f-25d3-4699-a552-e378add22c74" providerId="ADAL" clId="{6298D74A-F277-4450-811A-3124C0D124F3}" dt="2020-02-10T11:48:34.141" v="566" actId="20577"/>
        <pc:sldMkLst>
          <pc:docMk/>
          <pc:sldMk cId="2504626482" sldId="293"/>
        </pc:sldMkLst>
        <pc:spChg chg="mod">
          <ac:chgData name="Crawshaw, Hugh" userId="fd9d325f-25d3-4699-a552-e378add22c74" providerId="ADAL" clId="{6298D74A-F277-4450-811A-3124C0D124F3}" dt="2020-02-10T11:48:34.141" v="566" actId="20577"/>
          <ac:spMkLst>
            <pc:docMk/>
            <pc:sldMk cId="2504626482" sldId="293"/>
            <ac:spMk id="7" creationId="{00000000-0000-0000-0000-000000000000}"/>
          </ac:spMkLst>
        </pc:spChg>
      </pc:sldChg>
      <pc:sldChg chg="modSp">
        <pc:chgData name="Crawshaw, Hugh" userId="fd9d325f-25d3-4699-a552-e378add22c74" providerId="ADAL" clId="{6298D74A-F277-4450-811A-3124C0D124F3}" dt="2020-02-11T17:39:24.604" v="669" actId="20577"/>
        <pc:sldMkLst>
          <pc:docMk/>
          <pc:sldMk cId="1123102788" sldId="294"/>
        </pc:sldMkLst>
        <pc:spChg chg="mod">
          <ac:chgData name="Crawshaw, Hugh" userId="fd9d325f-25d3-4699-a552-e378add22c74" providerId="ADAL" clId="{6298D74A-F277-4450-811A-3124C0D124F3}" dt="2020-02-11T17:39:24.604" v="669" actId="20577"/>
          <ac:spMkLst>
            <pc:docMk/>
            <pc:sldMk cId="1123102788" sldId="294"/>
            <ac:spMk id="5" creationId="{91DCE094-6259-428F-888C-3D3F3A40F138}"/>
          </ac:spMkLst>
        </pc:spChg>
      </pc:sldChg>
      <pc:sldChg chg="addSp delSp modSp">
        <pc:chgData name="Crawshaw, Hugh" userId="fd9d325f-25d3-4699-a552-e378add22c74" providerId="ADAL" clId="{6298D74A-F277-4450-811A-3124C0D124F3}" dt="2020-02-12T17:36:08.655" v="2306" actId="20577"/>
        <pc:sldMkLst>
          <pc:docMk/>
          <pc:sldMk cId="3653130111" sldId="298"/>
        </pc:sldMkLst>
        <pc:spChg chg="mod">
          <ac:chgData name="Crawshaw, Hugh" userId="fd9d325f-25d3-4699-a552-e378add22c74" providerId="ADAL" clId="{6298D74A-F277-4450-811A-3124C0D124F3}" dt="2020-02-12T17:34:48.670" v="2258" actId="255"/>
          <ac:spMkLst>
            <pc:docMk/>
            <pc:sldMk cId="3653130111" sldId="298"/>
            <ac:spMk id="2" creationId="{B23286E2-7A80-4E1D-8FA8-5F53FDD76789}"/>
          </ac:spMkLst>
        </pc:spChg>
        <pc:spChg chg="del">
          <ac:chgData name="Crawshaw, Hugh" userId="fd9d325f-25d3-4699-a552-e378add22c74" providerId="ADAL" clId="{6298D74A-F277-4450-811A-3124C0D124F3}" dt="2020-02-11T17:54:16.307" v="1284" actId="478"/>
          <ac:spMkLst>
            <pc:docMk/>
            <pc:sldMk cId="3653130111" sldId="298"/>
            <ac:spMk id="4" creationId="{958C4B13-A11E-4A40-9F1D-7202CA622494}"/>
          </ac:spMkLst>
        </pc:spChg>
        <pc:spChg chg="mod">
          <ac:chgData name="Crawshaw, Hugh" userId="fd9d325f-25d3-4699-a552-e378add22c74" providerId="ADAL" clId="{6298D74A-F277-4450-811A-3124C0D124F3}" dt="2020-02-12T17:27:35.295" v="1994" actId="20577"/>
          <ac:spMkLst>
            <pc:docMk/>
            <pc:sldMk cId="3653130111" sldId="298"/>
            <ac:spMk id="9" creationId="{0588F1CE-6950-42A7-B052-6A3B3008C887}"/>
          </ac:spMkLst>
        </pc:spChg>
        <pc:spChg chg="mod">
          <ac:chgData name="Crawshaw, Hugh" userId="fd9d325f-25d3-4699-a552-e378add22c74" providerId="ADAL" clId="{6298D74A-F277-4450-811A-3124C0D124F3}" dt="2020-02-12T17:31:23.232" v="2122" actId="1036"/>
          <ac:spMkLst>
            <pc:docMk/>
            <pc:sldMk cId="3653130111" sldId="298"/>
            <ac:spMk id="11" creationId="{1DE5F977-B1F5-4076-A11B-61C040FE41D6}"/>
          </ac:spMkLst>
        </pc:spChg>
        <pc:spChg chg="mod">
          <ac:chgData name="Crawshaw, Hugh" userId="fd9d325f-25d3-4699-a552-e378add22c74" providerId="ADAL" clId="{6298D74A-F277-4450-811A-3124C0D124F3}" dt="2020-02-12T17:36:08.655" v="2306" actId="20577"/>
          <ac:spMkLst>
            <pc:docMk/>
            <pc:sldMk cId="3653130111" sldId="298"/>
            <ac:spMk id="13" creationId="{06C73F36-6417-4434-88EA-4470381E20A2}"/>
          </ac:spMkLst>
        </pc:spChg>
        <pc:spChg chg="mod">
          <ac:chgData name="Crawshaw, Hugh" userId="fd9d325f-25d3-4699-a552-e378add22c74" providerId="ADAL" clId="{6298D74A-F277-4450-811A-3124C0D124F3}" dt="2020-02-12T17:35:58.713" v="2302" actId="20577"/>
          <ac:spMkLst>
            <pc:docMk/>
            <pc:sldMk cId="3653130111" sldId="298"/>
            <ac:spMk id="15" creationId="{6E5AEED4-B829-4778-B039-E86C36F2EC96}"/>
          </ac:spMkLst>
        </pc:spChg>
        <pc:spChg chg="mod">
          <ac:chgData name="Crawshaw, Hugh" userId="fd9d325f-25d3-4699-a552-e378add22c74" providerId="ADAL" clId="{6298D74A-F277-4450-811A-3124C0D124F3}" dt="2020-02-12T17:31:42.965" v="2126" actId="1035"/>
          <ac:spMkLst>
            <pc:docMk/>
            <pc:sldMk cId="3653130111" sldId="298"/>
            <ac:spMk id="16" creationId="{A82954FF-4AC8-4247-9FCE-D32EDFF8CB9E}"/>
          </ac:spMkLst>
        </pc:spChg>
        <pc:spChg chg="add mod">
          <ac:chgData name="Crawshaw, Hugh" userId="fd9d325f-25d3-4699-a552-e378add22c74" providerId="ADAL" clId="{6298D74A-F277-4450-811A-3124C0D124F3}" dt="2020-02-12T17:31:42.965" v="2126" actId="1035"/>
          <ac:spMkLst>
            <pc:docMk/>
            <pc:sldMk cId="3653130111" sldId="298"/>
            <ac:spMk id="17" creationId="{4E0B0ABD-A998-4B0C-8B2C-85636DAFED72}"/>
          </ac:spMkLst>
        </pc:spChg>
        <pc:spChg chg="mod">
          <ac:chgData name="Crawshaw, Hugh" userId="fd9d325f-25d3-4699-a552-e378add22c74" providerId="ADAL" clId="{6298D74A-F277-4450-811A-3124C0D124F3}" dt="2020-02-12T17:35:40.989" v="2287" actId="1035"/>
          <ac:spMkLst>
            <pc:docMk/>
            <pc:sldMk cId="3653130111" sldId="298"/>
            <ac:spMk id="18" creationId="{853B943D-B9AE-420A-A4A0-718E3DD5B670}"/>
          </ac:spMkLst>
        </pc:spChg>
        <pc:spChg chg="add">
          <ac:chgData name="Crawshaw, Hugh" userId="fd9d325f-25d3-4699-a552-e378add22c74" providerId="ADAL" clId="{6298D74A-F277-4450-811A-3124C0D124F3}" dt="2020-02-11T17:54:16.797" v="1285"/>
          <ac:spMkLst>
            <pc:docMk/>
            <pc:sldMk cId="3653130111" sldId="298"/>
            <ac:spMk id="19" creationId="{F86F7275-1C3A-4B6F-9131-713B118B4155}"/>
          </ac:spMkLst>
        </pc:spChg>
        <pc:picChg chg="mod">
          <ac:chgData name="Crawshaw, Hugh" userId="fd9d325f-25d3-4699-a552-e378add22c74" providerId="ADAL" clId="{6298D74A-F277-4450-811A-3124C0D124F3}" dt="2020-02-12T17:31:42.965" v="2126" actId="1035"/>
          <ac:picMkLst>
            <pc:docMk/>
            <pc:sldMk cId="3653130111" sldId="298"/>
            <ac:picMk id="7" creationId="{5ED6B2BD-4938-4E79-8F88-97025D72D66A}"/>
          </ac:picMkLst>
        </pc:picChg>
        <pc:picChg chg="mod">
          <ac:chgData name="Crawshaw, Hugh" userId="fd9d325f-25d3-4699-a552-e378add22c74" providerId="ADAL" clId="{6298D74A-F277-4450-811A-3124C0D124F3}" dt="2020-02-12T17:35:35.205" v="2263" actId="1076"/>
          <ac:picMkLst>
            <pc:docMk/>
            <pc:sldMk cId="3653130111" sldId="298"/>
            <ac:picMk id="12" creationId="{7B6D1396-DF30-435D-9387-D4738A97A10C}"/>
          </ac:picMkLst>
        </pc:picChg>
      </pc:sldChg>
      <pc:sldChg chg="addSp delSp modSp">
        <pc:chgData name="Crawshaw, Hugh" userId="fd9d325f-25d3-4699-a552-e378add22c74" providerId="ADAL" clId="{6298D74A-F277-4450-811A-3124C0D124F3}" dt="2020-02-12T17:34:03.574" v="2254" actId="20577"/>
        <pc:sldMkLst>
          <pc:docMk/>
          <pc:sldMk cId="596586594" sldId="299"/>
        </pc:sldMkLst>
        <pc:spChg chg="del">
          <ac:chgData name="Crawshaw, Hugh" userId="fd9d325f-25d3-4699-a552-e378add22c74" providerId="ADAL" clId="{6298D74A-F277-4450-811A-3124C0D124F3}" dt="2020-02-11T17:54:21.166" v="1286" actId="478"/>
          <ac:spMkLst>
            <pc:docMk/>
            <pc:sldMk cId="596586594" sldId="299"/>
            <ac:spMk id="4" creationId="{67F9568C-5F2E-4E79-BA15-D6EDE2FEF021}"/>
          </ac:spMkLst>
        </pc:spChg>
        <pc:spChg chg="mod topLvl">
          <ac:chgData name="Crawshaw, Hugh" userId="fd9d325f-25d3-4699-a552-e378add22c74" providerId="ADAL" clId="{6298D74A-F277-4450-811A-3124C0D124F3}" dt="2020-02-10T11:04:51.920" v="499" actId="165"/>
          <ac:spMkLst>
            <pc:docMk/>
            <pc:sldMk cId="596586594" sldId="299"/>
            <ac:spMk id="7" creationId="{6099B6E6-093C-4F01-9D87-FA1D27A65517}"/>
          </ac:spMkLst>
        </pc:spChg>
        <pc:spChg chg="mod topLvl">
          <ac:chgData name="Crawshaw, Hugh" userId="fd9d325f-25d3-4699-a552-e378add22c74" providerId="ADAL" clId="{6298D74A-F277-4450-811A-3124C0D124F3}" dt="2020-02-10T11:04:51.920" v="499" actId="165"/>
          <ac:spMkLst>
            <pc:docMk/>
            <pc:sldMk cId="596586594" sldId="299"/>
            <ac:spMk id="8" creationId="{569561ED-EC0A-41B3-8F28-16D08F5608ED}"/>
          </ac:spMkLst>
        </pc:spChg>
        <pc:spChg chg="mod topLvl">
          <ac:chgData name="Crawshaw, Hugh" userId="fd9d325f-25d3-4699-a552-e378add22c74" providerId="ADAL" clId="{6298D74A-F277-4450-811A-3124C0D124F3}" dt="2020-02-10T11:04:51.920" v="499" actId="165"/>
          <ac:spMkLst>
            <pc:docMk/>
            <pc:sldMk cId="596586594" sldId="299"/>
            <ac:spMk id="9" creationId="{EDB0C3C3-58A0-4A3E-9773-AF0AFA867FC5}"/>
          </ac:spMkLst>
        </pc:spChg>
        <pc:spChg chg="mod topLvl">
          <ac:chgData name="Crawshaw, Hugh" userId="fd9d325f-25d3-4699-a552-e378add22c74" providerId="ADAL" clId="{6298D74A-F277-4450-811A-3124C0D124F3}" dt="2020-02-10T11:04:51.920" v="499" actId="165"/>
          <ac:spMkLst>
            <pc:docMk/>
            <pc:sldMk cId="596586594" sldId="299"/>
            <ac:spMk id="10" creationId="{31ED4E74-17A6-4A5F-804D-BEB6762312EA}"/>
          </ac:spMkLst>
        </pc:spChg>
        <pc:spChg chg="mod topLvl">
          <ac:chgData name="Crawshaw, Hugh" userId="fd9d325f-25d3-4699-a552-e378add22c74" providerId="ADAL" clId="{6298D74A-F277-4450-811A-3124C0D124F3}" dt="2020-02-10T11:06:20.777" v="522" actId="5793"/>
          <ac:spMkLst>
            <pc:docMk/>
            <pc:sldMk cId="596586594" sldId="299"/>
            <ac:spMk id="11" creationId="{5D83264E-96DC-44FA-98E2-8D89E9DC8272}"/>
          </ac:spMkLst>
        </pc:spChg>
        <pc:spChg chg="mod topLvl">
          <ac:chgData name="Crawshaw, Hugh" userId="fd9d325f-25d3-4699-a552-e378add22c74" providerId="ADAL" clId="{6298D74A-F277-4450-811A-3124C0D124F3}" dt="2020-02-12T17:34:03.574" v="2254" actId="20577"/>
          <ac:spMkLst>
            <pc:docMk/>
            <pc:sldMk cId="596586594" sldId="299"/>
            <ac:spMk id="12" creationId="{671686DD-1DC1-43EE-A05A-082D826E50BB}"/>
          </ac:spMkLst>
        </pc:spChg>
        <pc:spChg chg="add del mod topLvl">
          <ac:chgData name="Crawshaw, Hugh" userId="fd9d325f-25d3-4699-a552-e378add22c74" providerId="ADAL" clId="{6298D74A-F277-4450-811A-3124C0D124F3}" dt="2020-02-10T11:07:19.506" v="541" actId="14100"/>
          <ac:spMkLst>
            <pc:docMk/>
            <pc:sldMk cId="596586594" sldId="299"/>
            <ac:spMk id="13" creationId="{6E68F7D8-17B2-498E-B433-FFCDC1C0A738}"/>
          </ac:spMkLst>
        </pc:spChg>
        <pc:spChg chg="mod topLvl">
          <ac:chgData name="Crawshaw, Hugh" userId="fd9d325f-25d3-4699-a552-e378add22c74" providerId="ADAL" clId="{6298D74A-F277-4450-811A-3124C0D124F3}" dt="2020-02-10T11:04:51.920" v="499" actId="165"/>
          <ac:spMkLst>
            <pc:docMk/>
            <pc:sldMk cId="596586594" sldId="299"/>
            <ac:spMk id="14" creationId="{821D13C3-6608-48C6-AB54-4BCE5688B9AA}"/>
          </ac:spMkLst>
        </pc:spChg>
        <pc:spChg chg="add">
          <ac:chgData name="Crawshaw, Hugh" userId="fd9d325f-25d3-4699-a552-e378add22c74" providerId="ADAL" clId="{6298D74A-F277-4450-811A-3124C0D124F3}" dt="2020-02-11T17:54:21.574" v="1287"/>
          <ac:spMkLst>
            <pc:docMk/>
            <pc:sldMk cId="596586594" sldId="299"/>
            <ac:spMk id="15" creationId="{28F179C1-C2F4-447E-83CF-9FCE1C13F0D7}"/>
          </ac:spMkLst>
        </pc:spChg>
        <pc:spChg chg="add del mod">
          <ac:chgData name="Crawshaw, Hugh" userId="fd9d325f-25d3-4699-a552-e378add22c74" providerId="ADAL" clId="{6298D74A-F277-4450-811A-3124C0D124F3}" dt="2020-02-10T11:06:21.843" v="524"/>
          <ac:spMkLst>
            <pc:docMk/>
            <pc:sldMk cId="596586594" sldId="299"/>
            <ac:spMk id="15" creationId="{AB5C065F-1F84-4F30-9C86-8A7ECF3839EF}"/>
          </ac:spMkLst>
        </pc:spChg>
        <pc:grpChg chg="add del mod">
          <ac:chgData name="Crawshaw, Hugh" userId="fd9d325f-25d3-4699-a552-e378add22c74" providerId="ADAL" clId="{6298D74A-F277-4450-811A-3124C0D124F3}" dt="2020-02-10T11:04:51.920" v="499" actId="165"/>
          <ac:grpSpMkLst>
            <pc:docMk/>
            <pc:sldMk cId="596586594" sldId="299"/>
            <ac:grpSpMk id="16" creationId="{BF21FC77-F2AA-4E20-A6CC-106412C9C626}"/>
          </ac:grpSpMkLst>
        </pc:grpChg>
        <pc:grpChg chg="add del mod">
          <ac:chgData name="Crawshaw, Hugh" userId="fd9d325f-25d3-4699-a552-e378add22c74" providerId="ADAL" clId="{6298D74A-F277-4450-811A-3124C0D124F3}" dt="2020-02-10T11:04:51.920" v="499" actId="165"/>
          <ac:grpSpMkLst>
            <pc:docMk/>
            <pc:sldMk cId="596586594" sldId="299"/>
            <ac:grpSpMk id="17" creationId="{EC51AB09-CE3E-489D-B645-3701CBC7B7BB}"/>
          </ac:grpSpMkLst>
        </pc:grpChg>
        <pc:picChg chg="mod topLvl">
          <ac:chgData name="Crawshaw, Hugh" userId="fd9d325f-25d3-4699-a552-e378add22c74" providerId="ADAL" clId="{6298D74A-F277-4450-811A-3124C0D124F3}" dt="2020-02-10T11:06:29.190" v="525" actId="14100"/>
          <ac:picMkLst>
            <pc:docMk/>
            <pc:sldMk cId="596586594" sldId="299"/>
            <ac:picMk id="5" creationId="{C673E97D-F71C-4AEA-A4FB-81B7FC640816}"/>
          </ac:picMkLst>
        </pc:picChg>
        <pc:picChg chg="mod topLvl">
          <ac:chgData name="Crawshaw, Hugh" userId="fd9d325f-25d3-4699-a552-e378add22c74" providerId="ADAL" clId="{6298D74A-F277-4450-811A-3124C0D124F3}" dt="2020-02-10T11:04:51.920" v="499" actId="165"/>
          <ac:picMkLst>
            <pc:docMk/>
            <pc:sldMk cId="596586594" sldId="299"/>
            <ac:picMk id="6" creationId="{77E23A85-8B25-45AC-8B9E-3D955709C3E5}"/>
          </ac:picMkLst>
        </pc:picChg>
      </pc:sldChg>
      <pc:sldChg chg="addSp delSp modSp">
        <pc:chgData name="Crawshaw, Hugh" userId="fd9d325f-25d3-4699-a552-e378add22c74" providerId="ADAL" clId="{6298D74A-F277-4450-811A-3124C0D124F3}" dt="2020-02-12T18:17:52.668" v="4302" actId="20577"/>
        <pc:sldMkLst>
          <pc:docMk/>
          <pc:sldMk cId="4183570670" sldId="300"/>
        </pc:sldMkLst>
        <pc:spChg chg="del">
          <ac:chgData name="Crawshaw, Hugh" userId="fd9d325f-25d3-4699-a552-e378add22c74" providerId="ADAL" clId="{6298D74A-F277-4450-811A-3124C0D124F3}" dt="2020-02-11T17:54:23.945" v="1288" actId="478"/>
          <ac:spMkLst>
            <pc:docMk/>
            <pc:sldMk cId="4183570670" sldId="300"/>
            <ac:spMk id="4" creationId="{2FBA6850-2003-4ED8-8E96-68EEA9E94E79}"/>
          </ac:spMkLst>
        </pc:spChg>
        <pc:spChg chg="add">
          <ac:chgData name="Crawshaw, Hugh" userId="fd9d325f-25d3-4699-a552-e378add22c74" providerId="ADAL" clId="{6298D74A-F277-4450-811A-3124C0D124F3}" dt="2020-02-11T17:54:24.305" v="1289"/>
          <ac:spMkLst>
            <pc:docMk/>
            <pc:sldMk cId="4183570670" sldId="300"/>
            <ac:spMk id="23" creationId="{864ADFDD-5188-4D3E-8949-05B1D3B48DD0}"/>
          </ac:spMkLst>
        </pc:spChg>
        <pc:spChg chg="mod">
          <ac:chgData name="Crawshaw, Hugh" userId="fd9d325f-25d3-4699-a552-e378add22c74" providerId="ADAL" clId="{6298D74A-F277-4450-811A-3124C0D124F3}" dt="2020-02-12T18:17:36.276" v="4265" actId="1038"/>
          <ac:spMkLst>
            <pc:docMk/>
            <pc:sldMk cId="4183570670" sldId="300"/>
            <ac:spMk id="24" creationId="{4026DB8D-B683-4073-97B2-1FEEFF6A8C3A}"/>
          </ac:spMkLst>
        </pc:spChg>
        <pc:spChg chg="mod">
          <ac:chgData name="Crawshaw, Hugh" userId="fd9d325f-25d3-4699-a552-e378add22c74" providerId="ADAL" clId="{6298D74A-F277-4450-811A-3124C0D124F3}" dt="2020-02-12T18:17:36.276" v="4265" actId="1038"/>
          <ac:spMkLst>
            <pc:docMk/>
            <pc:sldMk cId="4183570670" sldId="300"/>
            <ac:spMk id="29" creationId="{E7A61C12-DE96-463D-9F15-16C0EEB22AA1}"/>
          </ac:spMkLst>
        </pc:spChg>
        <pc:spChg chg="mod">
          <ac:chgData name="Crawshaw, Hugh" userId="fd9d325f-25d3-4699-a552-e378add22c74" providerId="ADAL" clId="{6298D74A-F277-4450-811A-3124C0D124F3}" dt="2020-02-12T18:17:52.668" v="4302" actId="20577"/>
          <ac:spMkLst>
            <pc:docMk/>
            <pc:sldMk cId="4183570670" sldId="300"/>
            <ac:spMk id="39" creationId="{DA3EBEBA-19F5-4736-B6ED-8A259F3EC9F8}"/>
          </ac:spMkLst>
        </pc:spChg>
      </pc:sldChg>
      <pc:sldChg chg="addSp delSp modSp add del">
        <pc:chgData name="Crawshaw, Hugh" userId="fd9d325f-25d3-4699-a552-e378add22c74" providerId="ADAL" clId="{6298D74A-F277-4450-811A-3124C0D124F3}" dt="2020-02-12T17:38:42.765" v="2505" actId="2696"/>
        <pc:sldMkLst>
          <pc:docMk/>
          <pc:sldMk cId="3982765064" sldId="301"/>
        </pc:sldMkLst>
        <pc:spChg chg="mod">
          <ac:chgData name="Crawshaw, Hugh" userId="fd9d325f-25d3-4699-a552-e378add22c74" providerId="ADAL" clId="{6298D74A-F277-4450-811A-3124C0D124F3}" dt="2020-02-11T17:38:13.977" v="638" actId="20577"/>
          <ac:spMkLst>
            <pc:docMk/>
            <pc:sldMk cId="3982765064" sldId="301"/>
            <ac:spMk id="2" creationId="{5AD66E6E-4F61-420F-AE78-3084EFCE227C}"/>
          </ac:spMkLst>
        </pc:spChg>
        <pc:spChg chg="del mod">
          <ac:chgData name="Crawshaw, Hugh" userId="fd9d325f-25d3-4699-a552-e378add22c74" providerId="ADAL" clId="{6298D74A-F277-4450-811A-3124C0D124F3}" dt="2020-02-11T17:54:27.149" v="1291" actId="478"/>
          <ac:spMkLst>
            <pc:docMk/>
            <pc:sldMk cId="3982765064" sldId="301"/>
            <ac:spMk id="4" creationId="{352EEBFF-7049-4998-8496-2195C7B8415D}"/>
          </ac:spMkLst>
        </pc:spChg>
        <pc:spChg chg="add mod">
          <ac:chgData name="Crawshaw, Hugh" userId="fd9d325f-25d3-4699-a552-e378add22c74" providerId="ADAL" clId="{6298D74A-F277-4450-811A-3124C0D124F3}" dt="2020-02-11T17:54:42.949" v="1308" actId="20577"/>
          <ac:spMkLst>
            <pc:docMk/>
            <pc:sldMk cId="3982765064" sldId="301"/>
            <ac:spMk id="7" creationId="{A15BBA47-E1A9-4D23-960E-337EDC7702C2}"/>
          </ac:spMkLst>
        </pc:spChg>
        <pc:spChg chg="add">
          <ac:chgData name="Crawshaw, Hugh" userId="fd9d325f-25d3-4699-a552-e378add22c74" providerId="ADAL" clId="{6298D74A-F277-4450-811A-3124C0D124F3}" dt="2020-02-11T17:54:27.420" v="1292"/>
          <ac:spMkLst>
            <pc:docMk/>
            <pc:sldMk cId="3982765064" sldId="301"/>
            <ac:spMk id="10" creationId="{2DF3B758-5B5E-47F9-B783-BEE415C3E4BC}"/>
          </ac:spMkLst>
        </pc:spChg>
        <pc:picChg chg="add del mod">
          <ac:chgData name="Crawshaw, Hugh" userId="fd9d325f-25d3-4699-a552-e378add22c74" providerId="ADAL" clId="{6298D74A-F277-4450-811A-3124C0D124F3}" dt="2020-02-11T17:45:36.267" v="674" actId="478"/>
          <ac:picMkLst>
            <pc:docMk/>
            <pc:sldMk cId="3982765064" sldId="301"/>
            <ac:picMk id="5" creationId="{18649D96-F410-4091-B739-2435E9E89C07}"/>
          </ac:picMkLst>
        </pc:picChg>
        <pc:picChg chg="add del mod modCrop">
          <ac:chgData name="Crawshaw, Hugh" userId="fd9d325f-25d3-4699-a552-e378add22c74" providerId="ADAL" clId="{6298D74A-F277-4450-811A-3124C0D124F3}" dt="2020-02-11T17:49:58.453" v="962" actId="478"/>
          <ac:picMkLst>
            <pc:docMk/>
            <pc:sldMk cId="3982765064" sldId="301"/>
            <ac:picMk id="6" creationId="{7F11C41C-6A71-4973-8CBF-A15BE93C98FB}"/>
          </ac:picMkLst>
        </pc:picChg>
        <pc:picChg chg="add del mod">
          <ac:chgData name="Crawshaw, Hugh" userId="fd9d325f-25d3-4699-a552-e378add22c74" providerId="ADAL" clId="{6298D74A-F277-4450-811A-3124C0D124F3}" dt="2020-02-11T17:51:43.835" v="966" actId="478"/>
          <ac:picMkLst>
            <pc:docMk/>
            <pc:sldMk cId="3982765064" sldId="301"/>
            <ac:picMk id="8" creationId="{1ED296B3-A10B-43DD-AA4A-CDFEA2581F4D}"/>
          </ac:picMkLst>
        </pc:picChg>
        <pc:picChg chg="add mod">
          <ac:chgData name="Crawshaw, Hugh" userId="fd9d325f-25d3-4699-a552-e378add22c74" providerId="ADAL" clId="{6298D74A-F277-4450-811A-3124C0D124F3}" dt="2020-02-11T17:53:03.635" v="1119" actId="1076"/>
          <ac:picMkLst>
            <pc:docMk/>
            <pc:sldMk cId="3982765064" sldId="301"/>
            <ac:picMk id="9" creationId="{4358FA39-36CF-4313-89D2-004C91241DCA}"/>
          </ac:picMkLst>
        </pc:picChg>
      </pc:sldChg>
      <pc:sldChg chg="del">
        <pc:chgData name="Crawshaw, Hugh" userId="fd9d325f-25d3-4699-a552-e378add22c74" providerId="ADAL" clId="{6298D74A-F277-4450-811A-3124C0D124F3}" dt="2020-02-10T11:48:25.245" v="546" actId="2696"/>
        <pc:sldMkLst>
          <pc:docMk/>
          <pc:sldMk cId="4266932583" sldId="301"/>
        </pc:sldMkLst>
      </pc:sldChg>
      <pc:sldChg chg="addSp delSp modSp add">
        <pc:chgData name="Crawshaw, Hugh" userId="fd9d325f-25d3-4699-a552-e378add22c74" providerId="ADAL" clId="{6298D74A-F277-4450-811A-3124C0D124F3}" dt="2020-02-12T18:18:10.882" v="4305" actId="1036"/>
        <pc:sldMkLst>
          <pc:docMk/>
          <pc:sldMk cId="3634514899" sldId="302"/>
        </pc:sldMkLst>
        <pc:spChg chg="mod">
          <ac:chgData name="Crawshaw, Hugh" userId="fd9d325f-25d3-4699-a552-e378add22c74" providerId="ADAL" clId="{6298D74A-F277-4450-811A-3124C0D124F3}" dt="2020-02-12T18:17:06.752" v="4261" actId="1076"/>
          <ac:spMkLst>
            <pc:docMk/>
            <pc:sldMk cId="3634514899" sldId="302"/>
            <ac:spMk id="2" creationId="{A966C67D-63D0-41E1-87AC-4CE18B5BE5BC}"/>
          </ac:spMkLst>
        </pc:spChg>
        <pc:spChg chg="del">
          <ac:chgData name="Crawshaw, Hugh" userId="fd9d325f-25d3-4699-a552-e378add22c74" providerId="ADAL" clId="{6298D74A-F277-4450-811A-3124C0D124F3}" dt="2020-02-11T17:54:29.860" v="1293" actId="478"/>
          <ac:spMkLst>
            <pc:docMk/>
            <pc:sldMk cId="3634514899" sldId="302"/>
            <ac:spMk id="4" creationId="{8C11EF23-1795-4555-9736-04CA85CFDBAE}"/>
          </ac:spMkLst>
        </pc:spChg>
        <pc:spChg chg="add">
          <ac:chgData name="Crawshaw, Hugh" userId="fd9d325f-25d3-4699-a552-e378add22c74" providerId="ADAL" clId="{6298D74A-F277-4450-811A-3124C0D124F3}" dt="2020-02-11T17:54:30.241" v="1294"/>
          <ac:spMkLst>
            <pc:docMk/>
            <pc:sldMk cId="3634514899" sldId="302"/>
            <ac:spMk id="5" creationId="{4C532E65-60E3-4ED4-9394-9805BEAE1FEE}"/>
          </ac:spMkLst>
        </pc:spChg>
        <pc:spChg chg="add del mod">
          <ac:chgData name="Crawshaw, Hugh" userId="fd9d325f-25d3-4699-a552-e378add22c74" providerId="ADAL" clId="{6298D74A-F277-4450-811A-3124C0D124F3}" dt="2020-02-12T18:04:57.222" v="3827" actId="478"/>
          <ac:spMkLst>
            <pc:docMk/>
            <pc:sldMk cId="3634514899" sldId="302"/>
            <ac:spMk id="6" creationId="{3A042839-59CC-4997-B224-62125312405F}"/>
          </ac:spMkLst>
        </pc:spChg>
        <pc:spChg chg="add mod topLvl">
          <ac:chgData name="Crawshaw, Hugh" userId="fd9d325f-25d3-4699-a552-e378add22c74" providerId="ADAL" clId="{6298D74A-F277-4450-811A-3124C0D124F3}" dt="2020-02-12T18:07:20.215" v="3861" actId="1076"/>
          <ac:spMkLst>
            <pc:docMk/>
            <pc:sldMk cId="3634514899" sldId="302"/>
            <ac:spMk id="7" creationId="{F39EAA87-2DBB-43F8-9CAF-2BAC390297AD}"/>
          </ac:spMkLst>
        </pc:spChg>
        <pc:spChg chg="add mod topLvl">
          <ac:chgData name="Crawshaw, Hugh" userId="fd9d325f-25d3-4699-a552-e378add22c74" providerId="ADAL" clId="{6298D74A-F277-4450-811A-3124C0D124F3}" dt="2020-02-12T18:07:20.215" v="3861" actId="1076"/>
          <ac:spMkLst>
            <pc:docMk/>
            <pc:sldMk cId="3634514899" sldId="302"/>
            <ac:spMk id="8" creationId="{D624F04A-31D2-4946-AFBE-3C0DE0E7F92A}"/>
          </ac:spMkLst>
        </pc:spChg>
        <pc:spChg chg="add mod topLvl">
          <ac:chgData name="Crawshaw, Hugh" userId="fd9d325f-25d3-4699-a552-e378add22c74" providerId="ADAL" clId="{6298D74A-F277-4450-811A-3124C0D124F3}" dt="2020-02-12T18:07:20.215" v="3861" actId="1076"/>
          <ac:spMkLst>
            <pc:docMk/>
            <pc:sldMk cId="3634514899" sldId="302"/>
            <ac:spMk id="9" creationId="{7968CFDC-D24A-43D0-9DCE-42925379EF11}"/>
          </ac:spMkLst>
        </pc:spChg>
        <pc:spChg chg="add mod topLvl">
          <ac:chgData name="Crawshaw, Hugh" userId="fd9d325f-25d3-4699-a552-e378add22c74" providerId="ADAL" clId="{6298D74A-F277-4450-811A-3124C0D124F3}" dt="2020-02-12T18:07:20.215" v="3861" actId="1076"/>
          <ac:spMkLst>
            <pc:docMk/>
            <pc:sldMk cId="3634514899" sldId="302"/>
            <ac:spMk id="10" creationId="{90E45BC4-36CD-4B2E-8794-F1BF8432B226}"/>
          </ac:spMkLst>
        </pc:spChg>
        <pc:spChg chg="add mod topLvl">
          <ac:chgData name="Crawshaw, Hugh" userId="fd9d325f-25d3-4699-a552-e378add22c74" providerId="ADAL" clId="{6298D74A-F277-4450-811A-3124C0D124F3}" dt="2020-02-12T18:07:39.397" v="3871" actId="20577"/>
          <ac:spMkLst>
            <pc:docMk/>
            <pc:sldMk cId="3634514899" sldId="302"/>
            <ac:spMk id="17" creationId="{01405B3B-7A76-4425-A805-87A62A9D0823}"/>
          </ac:spMkLst>
        </pc:spChg>
        <pc:spChg chg="add mod topLvl">
          <ac:chgData name="Crawshaw, Hugh" userId="fd9d325f-25d3-4699-a552-e378add22c74" providerId="ADAL" clId="{6298D74A-F277-4450-811A-3124C0D124F3}" dt="2020-02-12T18:07:54.292" v="3882" actId="20577"/>
          <ac:spMkLst>
            <pc:docMk/>
            <pc:sldMk cId="3634514899" sldId="302"/>
            <ac:spMk id="18" creationId="{8041B49A-54AB-4EC7-A029-FB7E4324D3D3}"/>
          </ac:spMkLst>
        </pc:spChg>
        <pc:spChg chg="add mod topLvl">
          <ac:chgData name="Crawshaw, Hugh" userId="fd9d325f-25d3-4699-a552-e378add22c74" providerId="ADAL" clId="{6298D74A-F277-4450-811A-3124C0D124F3}" dt="2020-02-12T18:16:39.256" v="4260" actId="20577"/>
          <ac:spMkLst>
            <pc:docMk/>
            <pc:sldMk cId="3634514899" sldId="302"/>
            <ac:spMk id="19" creationId="{ECC23384-B9B8-4BA0-9887-9F6C5F6D0BBA}"/>
          </ac:spMkLst>
        </pc:spChg>
        <pc:spChg chg="add mod">
          <ac:chgData name="Crawshaw, Hugh" userId="fd9d325f-25d3-4699-a552-e378add22c74" providerId="ADAL" clId="{6298D74A-F277-4450-811A-3124C0D124F3}" dt="2020-02-12T18:18:10.882" v="4305" actId="1036"/>
          <ac:spMkLst>
            <pc:docMk/>
            <pc:sldMk cId="3634514899" sldId="302"/>
            <ac:spMk id="35" creationId="{9B262FED-1A3E-483D-A96E-30B2D687A69A}"/>
          </ac:spMkLst>
        </pc:spChg>
        <pc:spChg chg="add del mod">
          <ac:chgData name="Crawshaw, Hugh" userId="fd9d325f-25d3-4699-a552-e378add22c74" providerId="ADAL" clId="{6298D74A-F277-4450-811A-3124C0D124F3}" dt="2020-02-12T18:04:31.291" v="3817" actId="478"/>
          <ac:spMkLst>
            <pc:docMk/>
            <pc:sldMk cId="3634514899" sldId="302"/>
            <ac:spMk id="38" creationId="{6318C731-EE7D-40B5-B7E2-5524A71A41C2}"/>
          </ac:spMkLst>
        </pc:spChg>
        <pc:spChg chg="add del">
          <ac:chgData name="Crawshaw, Hugh" userId="fd9d325f-25d3-4699-a552-e378add22c74" providerId="ADAL" clId="{6298D74A-F277-4450-811A-3124C0D124F3}" dt="2020-02-12T18:04:30.822" v="3816"/>
          <ac:spMkLst>
            <pc:docMk/>
            <pc:sldMk cId="3634514899" sldId="302"/>
            <ac:spMk id="39" creationId="{4DFE90BF-5C58-4022-AF27-43FA876F6150}"/>
          </ac:spMkLst>
        </pc:spChg>
        <pc:spChg chg="add mod">
          <ac:chgData name="Crawshaw, Hugh" userId="fd9d325f-25d3-4699-a552-e378add22c74" providerId="ADAL" clId="{6298D74A-F277-4450-811A-3124C0D124F3}" dt="2020-02-12T18:16:16.670" v="4244" actId="20577"/>
          <ac:spMkLst>
            <pc:docMk/>
            <pc:sldMk cId="3634514899" sldId="302"/>
            <ac:spMk id="40" creationId="{122CF399-6664-4F96-8F99-E0BFFD71CBD6}"/>
          </ac:spMkLst>
        </pc:spChg>
        <pc:grpChg chg="add del mod">
          <ac:chgData name="Crawshaw, Hugh" userId="fd9d325f-25d3-4699-a552-e378add22c74" providerId="ADAL" clId="{6298D74A-F277-4450-811A-3124C0D124F3}" dt="2020-02-12T17:53:12.495" v="3608" actId="165"/>
          <ac:grpSpMkLst>
            <pc:docMk/>
            <pc:sldMk cId="3634514899" sldId="302"/>
            <ac:grpSpMk id="24" creationId="{64141982-8567-4BE8-BFBB-16DF68CDBC87}"/>
          </ac:grpSpMkLst>
        </pc:grpChg>
        <pc:grpChg chg="add del mod">
          <ac:chgData name="Crawshaw, Hugh" userId="fd9d325f-25d3-4699-a552-e378add22c74" providerId="ADAL" clId="{6298D74A-F277-4450-811A-3124C0D124F3}" dt="2020-02-12T18:05:52.282" v="3843" actId="165"/>
          <ac:grpSpMkLst>
            <pc:docMk/>
            <pc:sldMk cId="3634514899" sldId="302"/>
            <ac:grpSpMk id="41" creationId="{75E1AA4F-A46C-4D18-B44F-466FFD88C79E}"/>
          </ac:grpSpMkLst>
        </pc:grpChg>
        <pc:graphicFrameChg chg="add mod modGraphic">
          <ac:chgData name="Crawshaw, Hugh" userId="fd9d325f-25d3-4699-a552-e378add22c74" providerId="ADAL" clId="{6298D74A-F277-4450-811A-3124C0D124F3}" dt="2020-02-12T18:15:27.848" v="4168" actId="20577"/>
          <ac:graphicFrameMkLst>
            <pc:docMk/>
            <pc:sldMk cId="3634514899" sldId="302"/>
            <ac:graphicFrameMk id="31" creationId="{531D7061-F6A5-4B5C-AD04-79DA724312C5}"/>
          </ac:graphicFrameMkLst>
        </pc:graphicFrameChg>
        <pc:cxnChg chg="add mod topLvl">
          <ac:chgData name="Crawshaw, Hugh" userId="fd9d325f-25d3-4699-a552-e378add22c74" providerId="ADAL" clId="{6298D74A-F277-4450-811A-3124C0D124F3}" dt="2020-02-12T18:07:20.215" v="3861" actId="1076"/>
          <ac:cxnSpMkLst>
            <pc:docMk/>
            <pc:sldMk cId="3634514899" sldId="302"/>
            <ac:cxnSpMk id="12" creationId="{F2F21D74-96E6-492C-9490-3C445C8D8B55}"/>
          </ac:cxnSpMkLst>
        </pc:cxnChg>
        <pc:cxnChg chg="add mod topLvl">
          <ac:chgData name="Crawshaw, Hugh" userId="fd9d325f-25d3-4699-a552-e378add22c74" providerId="ADAL" clId="{6298D74A-F277-4450-811A-3124C0D124F3}" dt="2020-02-12T18:07:35.341" v="3865" actId="14100"/>
          <ac:cxnSpMkLst>
            <pc:docMk/>
            <pc:sldMk cId="3634514899" sldId="302"/>
            <ac:cxnSpMk id="13" creationId="{89D140CD-B5CC-44DF-A640-27738759454D}"/>
          </ac:cxnSpMkLst>
        </pc:cxnChg>
        <pc:cxnChg chg="add mod topLvl">
          <ac:chgData name="Crawshaw, Hugh" userId="fd9d325f-25d3-4699-a552-e378add22c74" providerId="ADAL" clId="{6298D74A-F277-4450-811A-3124C0D124F3}" dt="2020-02-12T18:10:48.029" v="3920" actId="1038"/>
          <ac:cxnSpMkLst>
            <pc:docMk/>
            <pc:sldMk cId="3634514899" sldId="302"/>
            <ac:cxnSpMk id="15" creationId="{71BBD289-7DB7-4B70-A3B1-A90B419BBF98}"/>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46400"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a:solidFill>
                  <a:schemeClr val="tx1"/>
                </a:solidFill>
                <a:latin typeface="Arial" charset="0"/>
                <a:ea typeface="Geneva" charset="0"/>
                <a:cs typeface="Arial" charset="0"/>
              </a:defRPr>
            </a:lvl1pPr>
          </a:lstStyle>
          <a:p>
            <a:pPr>
              <a:defRPr/>
            </a:pPr>
            <a:r>
              <a:rPr lang="en-US" dirty="0"/>
              <a:t>Event Name Here</a:t>
            </a:r>
          </a:p>
        </p:txBody>
      </p:sp>
      <p:sp>
        <p:nvSpPr>
          <p:cNvPr id="25603" name="Rectangle 3"/>
          <p:cNvSpPr>
            <a:spLocks noGrp="1" noChangeArrowheads="1"/>
          </p:cNvSpPr>
          <p:nvPr>
            <p:ph type="dt" sz="quarter" idx="1"/>
          </p:nvPr>
        </p:nvSpPr>
        <p:spPr bwMode="auto">
          <a:xfrm>
            <a:off x="3849688" y="0"/>
            <a:ext cx="2946400"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Arial" charset="0"/>
                <a:ea typeface="Geneva" charset="0"/>
                <a:cs typeface="Arial" charset="0"/>
              </a:defRPr>
            </a:lvl1pPr>
          </a:lstStyle>
          <a:p>
            <a:pPr>
              <a:defRPr/>
            </a:pPr>
            <a:r>
              <a:rPr lang="en-US" dirty="0"/>
              <a:t>12/02/2007</a:t>
            </a:r>
          </a:p>
        </p:txBody>
      </p:sp>
      <p:sp>
        <p:nvSpPr>
          <p:cNvPr id="25604" name="Rectangle 4"/>
          <p:cNvSpPr>
            <a:spLocks noGrp="1" noChangeArrowheads="1"/>
          </p:cNvSpPr>
          <p:nvPr>
            <p:ph type="ftr" sz="quarter" idx="2"/>
          </p:nvPr>
        </p:nvSpPr>
        <p:spPr bwMode="auto">
          <a:xfrm>
            <a:off x="0" y="9429750"/>
            <a:ext cx="2946400" cy="496888"/>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defRPr sz="1200">
                <a:solidFill>
                  <a:schemeClr val="tx1"/>
                </a:solidFill>
                <a:latin typeface="Arial" charset="0"/>
                <a:ea typeface="Geneva" charset="0"/>
                <a:cs typeface="Arial" charset="0"/>
              </a:defRPr>
            </a:lvl1pPr>
          </a:lstStyle>
          <a:p>
            <a:pPr>
              <a:defRPr/>
            </a:pPr>
            <a:r>
              <a:rPr lang="en-US" dirty="0"/>
              <a:t>Project Name: HMRC v1.8</a:t>
            </a:r>
          </a:p>
        </p:txBody>
      </p:sp>
      <p:sp>
        <p:nvSpPr>
          <p:cNvPr id="25605" name="Rectangle 5"/>
          <p:cNvSpPr>
            <a:spLocks noGrp="1" noChangeArrowheads="1"/>
          </p:cNvSpPr>
          <p:nvPr>
            <p:ph type="sldNum" sz="quarter" idx="3"/>
          </p:nvPr>
        </p:nvSpPr>
        <p:spPr bwMode="auto">
          <a:xfrm>
            <a:off x="3849688" y="9429750"/>
            <a:ext cx="2946400" cy="496888"/>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2AEA1C17-DB21-45EE-BD7F-9D4858880E20}" type="slidenum">
              <a:rPr lang="en-US"/>
              <a:pPr>
                <a:defRPr/>
              </a:pPr>
              <a:t>‹#›</a:t>
            </a:fld>
            <a:endParaRPr lang="en-US" dirty="0"/>
          </a:p>
        </p:txBody>
      </p:sp>
    </p:spTree>
    <p:extLst>
      <p:ext uri="{BB962C8B-B14F-4D97-AF65-F5344CB8AC3E}">
        <p14:creationId xmlns:p14="http://schemas.microsoft.com/office/powerpoint/2010/main" val="99391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46400"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a:solidFill>
                  <a:schemeClr val="tx1"/>
                </a:solidFill>
                <a:latin typeface="Arial" charset="0"/>
                <a:ea typeface="Geneva" charset="0"/>
                <a:cs typeface="Arial" charset="0"/>
              </a:defRPr>
            </a:lvl1pPr>
          </a:lstStyle>
          <a:p>
            <a:pPr>
              <a:defRPr/>
            </a:pPr>
            <a:r>
              <a:rPr lang="en-US" dirty="0"/>
              <a:t>Event Name Here</a:t>
            </a:r>
          </a:p>
        </p:txBody>
      </p:sp>
      <p:sp>
        <p:nvSpPr>
          <p:cNvPr id="24579" name="Rectangle 3"/>
          <p:cNvSpPr>
            <a:spLocks noGrp="1" noChangeArrowheads="1"/>
          </p:cNvSpPr>
          <p:nvPr>
            <p:ph type="dt" idx="1"/>
          </p:nvPr>
        </p:nvSpPr>
        <p:spPr bwMode="auto">
          <a:xfrm>
            <a:off x="3849688" y="0"/>
            <a:ext cx="2946400"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Arial" charset="0"/>
                <a:ea typeface="Geneva" charset="0"/>
                <a:cs typeface="Arial" charset="0"/>
              </a:defRPr>
            </a:lvl1pPr>
          </a:lstStyle>
          <a:p>
            <a:pPr>
              <a:defRPr/>
            </a:pPr>
            <a:r>
              <a:rPr lang="en-US" dirty="0"/>
              <a:t>12/02/2007</a:t>
            </a:r>
          </a:p>
        </p:txBody>
      </p:sp>
      <p:sp>
        <p:nvSpPr>
          <p:cNvPr id="8196"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1" name="Rectangle 5"/>
          <p:cNvSpPr>
            <a:spLocks noGrp="1" noChangeArrowheads="1"/>
          </p:cNvSpPr>
          <p:nvPr>
            <p:ph type="body" sz="quarter" idx="3"/>
          </p:nvPr>
        </p:nvSpPr>
        <p:spPr bwMode="auto">
          <a:xfrm>
            <a:off x="679450" y="4716463"/>
            <a:ext cx="5438775" cy="4467225"/>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82" name="Rectangle 6"/>
          <p:cNvSpPr>
            <a:spLocks noGrp="1" noChangeArrowheads="1"/>
          </p:cNvSpPr>
          <p:nvPr>
            <p:ph type="ftr" sz="quarter" idx="4"/>
          </p:nvPr>
        </p:nvSpPr>
        <p:spPr bwMode="auto">
          <a:xfrm>
            <a:off x="0" y="9429750"/>
            <a:ext cx="2946400" cy="496888"/>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defRPr sz="1200">
                <a:solidFill>
                  <a:schemeClr val="tx1"/>
                </a:solidFill>
                <a:latin typeface="Arial" charset="0"/>
                <a:ea typeface="Geneva" charset="0"/>
                <a:cs typeface="Arial" charset="0"/>
              </a:defRPr>
            </a:lvl1pPr>
          </a:lstStyle>
          <a:p>
            <a:pPr>
              <a:defRPr/>
            </a:pPr>
            <a:r>
              <a:rPr lang="en-US" dirty="0"/>
              <a:t>Project Name: HMRC v1.8</a:t>
            </a:r>
          </a:p>
        </p:txBody>
      </p:sp>
      <p:sp>
        <p:nvSpPr>
          <p:cNvPr id="24583" name="Rectangle 7"/>
          <p:cNvSpPr>
            <a:spLocks noGrp="1" noChangeArrowheads="1"/>
          </p:cNvSpPr>
          <p:nvPr>
            <p:ph type="sldNum" sz="quarter" idx="5"/>
          </p:nvPr>
        </p:nvSpPr>
        <p:spPr bwMode="auto">
          <a:xfrm>
            <a:off x="3849688" y="9429750"/>
            <a:ext cx="2946400" cy="496888"/>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E29DD465-50C8-4A72-B443-63F641AD8137}" type="slidenum">
              <a:rPr lang="en-US"/>
              <a:pPr>
                <a:defRPr/>
              </a:pPr>
              <a:t>‹#›</a:t>
            </a:fld>
            <a:endParaRPr lang="en-US" dirty="0"/>
          </a:p>
        </p:txBody>
      </p:sp>
    </p:spTree>
    <p:extLst>
      <p:ext uri="{BB962C8B-B14F-4D97-AF65-F5344CB8AC3E}">
        <p14:creationId xmlns:p14="http://schemas.microsoft.com/office/powerpoint/2010/main" val="2770322446"/>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Geneva" charset="0"/>
        <a:cs typeface="Geneva" charset="0"/>
      </a:defRPr>
    </a:lvl1pPr>
    <a:lvl2pPr marL="457200" algn="l" rtl="0" eaLnBrk="0" fontAlgn="base" hangingPunct="0">
      <a:spcBef>
        <a:spcPct val="30000"/>
      </a:spcBef>
      <a:spcAft>
        <a:spcPct val="0"/>
      </a:spcAft>
      <a:defRPr sz="1200" kern="1200">
        <a:solidFill>
          <a:schemeClr val="tx1"/>
        </a:solidFill>
        <a:latin typeface="Arial" charset="0"/>
        <a:ea typeface="Geneva"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8" descr="100% HMRCpp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418" y="476251"/>
            <a:ext cx="1810512" cy="1115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4000">
                <a:solidFill>
                  <a:srgbClr val="008D8E"/>
                </a:solidFill>
              </a:defRPr>
            </a:lvl1pPr>
          </a:lstStyle>
          <a:p>
            <a:pPr lvl="0"/>
            <a:r>
              <a:rPr lang="en-US" noProof="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marL="0" indent="0">
              <a:buFontTx/>
              <a:buNone/>
              <a:defRPr sz="2800">
                <a:solidFill>
                  <a:schemeClr val="tx1"/>
                </a:solidFill>
              </a:defRPr>
            </a:lvl1pPr>
          </a:lstStyle>
          <a:p>
            <a:pPr lvl="0"/>
            <a:r>
              <a:rPr lang="en-US" noProof="0"/>
              <a:t>Click to edit Master subtitle style</a:t>
            </a:r>
            <a:endParaRPr lang="en-US" noProof="0" dirty="0"/>
          </a:p>
        </p:txBody>
      </p:sp>
      <p:sp>
        <p:nvSpPr>
          <p:cNvPr id="5" name="Rectangle 4"/>
          <p:cNvSpPr>
            <a:spLocks noGrp="1" noChangeArrowheads="1"/>
          </p:cNvSpPr>
          <p:nvPr>
            <p:ph type="sldNum" sz="quarter" idx="10"/>
          </p:nvPr>
        </p:nvSpPr>
        <p:spPr/>
        <p:txBody>
          <a:bodyPr/>
          <a:lstStyle>
            <a:lvl1pPr algn="r" eaLnBrk="1" hangingPunct="1">
              <a:defRPr sz="900">
                <a:solidFill>
                  <a:schemeClr val="tx2"/>
                </a:solidFill>
              </a:defRPr>
            </a:lvl1pPr>
          </a:lstStyle>
          <a:p>
            <a:pPr>
              <a:defRPr/>
            </a:pPr>
            <a:fld id="{ED850FD3-804A-4B32-AE8C-41006A2A84F1}"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31900552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_No logo">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rgbClr val="008D8E"/>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marL="0" indent="0">
              <a:buNone/>
              <a:defRPr>
                <a:solidFill>
                  <a:schemeClr val="tx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a:ln/>
        </p:spPr>
        <p:txBody>
          <a:bodyPr/>
          <a:lstStyle>
            <a:lvl1pPr>
              <a:defRPr/>
            </a:lvl1pPr>
          </a:lstStyle>
          <a:p>
            <a:pPr>
              <a:defRPr/>
            </a:pPr>
            <a:fld id="{66006EB2-E525-4B67-B5B1-EBBB5F8ECB1B}"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5665611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_No logo">
    <p:spTree>
      <p:nvGrpSpPr>
        <p:cNvPr id="1" name=""/>
        <p:cNvGrpSpPr/>
        <p:nvPr/>
      </p:nvGrpSpPr>
      <p:grpSpPr>
        <a:xfrm>
          <a:off x="0" y="0"/>
          <a:ext cx="0" cy="0"/>
          <a:chOff x="0" y="0"/>
          <a:chExt cx="0" cy="0"/>
        </a:xfrm>
      </p:grpSpPr>
      <p:sp>
        <p:nvSpPr>
          <p:cNvPr id="2" name="Title 1"/>
          <p:cNvSpPr>
            <a:spLocks noGrp="1"/>
          </p:cNvSpPr>
          <p:nvPr>
            <p:ph type="title"/>
          </p:nvPr>
        </p:nvSpPr>
        <p:spPr>
          <a:xfrm>
            <a:off x="609600" y="476250"/>
            <a:ext cx="10972800" cy="831850"/>
          </a:xfrm>
        </p:spPr>
        <p:txBody>
          <a:bodyPr/>
          <a:lstStyle/>
          <a:p>
            <a:r>
              <a:rPr lang="en-GB"/>
              <a:t>Click to edit Master title style</a:t>
            </a:r>
            <a:endParaRPr lang="en-US" dirty="0"/>
          </a:p>
        </p:txBody>
      </p:sp>
      <p:sp>
        <p:nvSpPr>
          <p:cNvPr id="5" name="Rectangle 3"/>
          <p:cNvSpPr>
            <a:spLocks noGrp="1" noChangeArrowheads="1"/>
          </p:cNvSpPr>
          <p:nvPr>
            <p:ph idx="1"/>
          </p:nvPr>
        </p:nvSpPr>
        <p:spPr bwMode="auto">
          <a:xfrm>
            <a:off x="610263" y="1628776"/>
            <a:ext cx="10972800" cy="3946525"/>
          </a:xfrm>
          <a:prstGeom prst="rect">
            <a:avLst/>
          </a:prstGeom>
          <a:noFill/>
          <a:ln>
            <a:noFill/>
          </a:ln>
          <a:effectLst/>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2ABCD67E-0851-4B42-9A08-9200C0B16A88}" type="slidenum">
              <a:rPr lang="en-US"/>
              <a:pPr>
                <a:defRPr/>
              </a:pPr>
              <a:t>‹#›</a:t>
            </a:fld>
            <a:endParaRPr lang="en-US" dirty="0"/>
          </a:p>
        </p:txBody>
      </p:sp>
      <p:sp>
        <p:nvSpPr>
          <p:cNvPr id="6" name="Footer Placeholder 5"/>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635856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_No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5" name="Content Placeholder 14"/>
          <p:cNvSpPr>
            <a:spLocks noGrp="1"/>
          </p:cNvSpPr>
          <p:nvPr>
            <p:ph sz="quarter" idx="11"/>
          </p:nvPr>
        </p:nvSpPr>
        <p:spPr>
          <a:xfrm>
            <a:off x="608807" y="1622724"/>
            <a:ext cx="5278967" cy="38877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7" name="Content Placeholder 16"/>
          <p:cNvSpPr>
            <a:spLocks noGrp="1"/>
          </p:cNvSpPr>
          <p:nvPr>
            <p:ph sz="quarter" idx="12"/>
          </p:nvPr>
        </p:nvSpPr>
        <p:spPr>
          <a:xfrm>
            <a:off x="6383867" y="1622724"/>
            <a:ext cx="5207000" cy="38877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Rectangle 4"/>
          <p:cNvSpPr>
            <a:spLocks noGrp="1" noChangeArrowheads="1"/>
          </p:cNvSpPr>
          <p:nvPr>
            <p:ph type="sldNum" sz="quarter" idx="13"/>
          </p:nvPr>
        </p:nvSpPr>
        <p:spPr>
          <a:ln/>
        </p:spPr>
        <p:txBody>
          <a:bodyPr/>
          <a:lstStyle>
            <a:lvl1pPr>
              <a:defRPr/>
            </a:lvl1pPr>
          </a:lstStyle>
          <a:p>
            <a:pPr>
              <a:defRPr/>
            </a:pPr>
            <a:fld id="{F2E35BB7-8EEE-4652-9382-90B03E24A098}" type="slidenum">
              <a:rPr lang="en-US"/>
              <a:pPr>
                <a:defRPr/>
              </a:pPr>
              <a:t>‹#›</a:t>
            </a:fld>
            <a:endParaRPr lang="en-US" dirty="0"/>
          </a:p>
        </p:txBody>
      </p:sp>
      <p:sp>
        <p:nvSpPr>
          <p:cNvPr id="4" name="Footer Placeholder 3"/>
          <p:cNvSpPr>
            <a:spLocks noGrp="1"/>
          </p:cNvSpPr>
          <p:nvPr>
            <p:ph type="ftr" sz="quarter" idx="14"/>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99995557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_No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Rectangle 4"/>
          <p:cNvSpPr>
            <a:spLocks noGrp="1" noChangeArrowheads="1"/>
          </p:cNvSpPr>
          <p:nvPr>
            <p:ph type="sldNum" sz="quarter" idx="10"/>
          </p:nvPr>
        </p:nvSpPr>
        <p:spPr>
          <a:ln/>
        </p:spPr>
        <p:txBody>
          <a:bodyPr/>
          <a:lstStyle>
            <a:lvl1pPr>
              <a:defRPr/>
            </a:lvl1pPr>
          </a:lstStyle>
          <a:p>
            <a:pPr>
              <a:defRPr/>
            </a:pPr>
            <a:fld id="{A5C5EF24-FC46-4845-97A8-78256FC6984A}" type="slidenum">
              <a:rPr lang="en-US"/>
              <a:pPr>
                <a:defRPr/>
              </a:pPr>
              <a:t>‹#›</a:t>
            </a:fld>
            <a:endParaRPr lang="en-US" dirty="0"/>
          </a:p>
        </p:txBody>
      </p:sp>
      <p:sp>
        <p:nvSpPr>
          <p:cNvPr id="4" name="Footer Placeholder 3"/>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32809211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_No logo">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2576849B-7E0F-4AEC-8F5E-67013DB3818A}"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117431836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76250"/>
            <a:ext cx="10972800" cy="831850"/>
          </a:xfrm>
        </p:spPr>
        <p:txBody>
          <a:bodyPr/>
          <a:lstStyle/>
          <a:p>
            <a:r>
              <a:rPr lang="en-US"/>
              <a:t>Click to edit Master title style</a:t>
            </a:r>
            <a:endParaRPr lang="en-US" dirty="0"/>
          </a:p>
        </p:txBody>
      </p:sp>
      <p:sp>
        <p:nvSpPr>
          <p:cNvPr id="5" name="Rectangle 3"/>
          <p:cNvSpPr>
            <a:spLocks noGrp="1" noChangeArrowheads="1"/>
          </p:cNvSpPr>
          <p:nvPr>
            <p:ph idx="1"/>
          </p:nvPr>
        </p:nvSpPr>
        <p:spPr bwMode="auto">
          <a:xfrm>
            <a:off x="610263" y="1628776"/>
            <a:ext cx="10972800" cy="3946525"/>
          </a:xfrm>
          <a:prstGeom prst="rect">
            <a:avLst/>
          </a:prstGeom>
          <a:noFill/>
          <a:ln>
            <a:noFill/>
          </a:ln>
          <a:effectLst/>
        </p:spPr>
        <p:txBody>
          <a:bodyPr/>
          <a:lstStyle>
            <a:lvl1pPr marL="270000" indent="-270000">
              <a:buClr>
                <a:schemeClr val="tx2"/>
              </a:buClr>
              <a:buFont typeface="Arial" panose="020B0604020202020204" pitchFamily="34" charset="0"/>
              <a:buChar char="•"/>
              <a:defRPr sz="2400">
                <a:solidFill>
                  <a:schemeClr val="tx1"/>
                </a:solidFill>
              </a:defRPr>
            </a:lvl1pPr>
            <a:lvl2pPr marL="540000" indent="-270000">
              <a:buFont typeface="Arial" panose="020B0604020202020204" pitchFamily="34" charset="0"/>
              <a:buChar char="•"/>
              <a:defRPr sz="2000">
                <a:solidFill>
                  <a:schemeClr val="tx1"/>
                </a:solidFill>
              </a:defRPr>
            </a:lvl2pPr>
            <a:lvl3pPr marL="810000" indent="-270000">
              <a:lnSpc>
                <a:spcPts val="2200"/>
              </a:lnSpc>
              <a:buFont typeface="Arial" panose="020B0604020202020204" pitchFamily="34" charset="0"/>
              <a:buChar char="•"/>
              <a:defRPr sz="1800">
                <a:solidFill>
                  <a:schemeClr val="tx1"/>
                </a:solidFill>
              </a:defRPr>
            </a:lvl3pPr>
            <a:lvl4pPr marL="1080000" indent="-270000">
              <a:lnSpc>
                <a:spcPts val="2200"/>
              </a:lnSpc>
              <a:buFont typeface="Arial" panose="020B0604020202020204" pitchFamily="34" charset="0"/>
              <a:buChar char="•"/>
              <a:defRPr sz="1600">
                <a:solidFill>
                  <a:schemeClr val="tx1"/>
                </a:solidFill>
              </a:defRPr>
            </a:lvl4pPr>
            <a:lvl5pPr marL="1365750" indent="-285750">
              <a:lnSpc>
                <a:spcPts val="2200"/>
              </a:lnSpc>
              <a:buClr>
                <a:schemeClr val="tx2"/>
              </a:buClr>
              <a:buFont typeface="Arial" panose="020B0604020202020204" pitchFamily="34" charset="0"/>
              <a:buChar cha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33932FC1-F83D-4223-BCC6-34681F250449}" type="slidenum">
              <a:rPr lang="en-US"/>
              <a:pPr>
                <a:defRPr/>
              </a:pPr>
              <a:t>‹#›</a:t>
            </a:fld>
            <a:endParaRPr lang="en-US" dirty="0"/>
          </a:p>
        </p:txBody>
      </p:sp>
      <p:pic>
        <p:nvPicPr>
          <p:cNvPr id="7" name="Picture 106" descr="57% HMRCppt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9022" y="5764215"/>
            <a:ext cx="1030224" cy="63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18182911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15" name="Content Placeholder 14"/>
          <p:cNvSpPr>
            <a:spLocks noGrp="1"/>
          </p:cNvSpPr>
          <p:nvPr>
            <p:ph sz="quarter" idx="11"/>
          </p:nvPr>
        </p:nvSpPr>
        <p:spPr>
          <a:xfrm>
            <a:off x="608807" y="1622724"/>
            <a:ext cx="5278967" cy="3887788"/>
          </a:xfrm>
        </p:spPr>
        <p:txBody>
          <a:bodyPr/>
          <a:lstStyle>
            <a:lvl1pP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16"/>
          <p:cNvSpPr>
            <a:spLocks noGrp="1"/>
          </p:cNvSpPr>
          <p:nvPr>
            <p:ph sz="quarter" idx="12"/>
          </p:nvPr>
        </p:nvSpPr>
        <p:spPr>
          <a:xfrm>
            <a:off x="6383867" y="1622724"/>
            <a:ext cx="5207000" cy="3887788"/>
          </a:xfrm>
        </p:spPr>
        <p:txBody>
          <a:bodyPr/>
          <a:lstStyle>
            <a:lvl1pPr>
              <a:defRPr sz="2400"/>
            </a:lvl1pPr>
            <a:lvl2pPr>
              <a:defRPr sz="2000"/>
            </a:lvl2pPr>
            <a:lvl3pPr>
              <a:defRPr sz="18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a:spLocks noGrp="1" noChangeArrowheads="1"/>
          </p:cNvSpPr>
          <p:nvPr>
            <p:ph type="sldNum" sz="quarter" idx="13"/>
          </p:nvPr>
        </p:nvSpPr>
        <p:spPr>
          <a:ln/>
        </p:spPr>
        <p:txBody>
          <a:bodyPr/>
          <a:lstStyle>
            <a:lvl1pPr>
              <a:defRPr/>
            </a:lvl1pPr>
          </a:lstStyle>
          <a:p>
            <a:pPr>
              <a:defRPr/>
            </a:pPr>
            <a:fld id="{FB0D2D2A-67A7-43CA-916C-678582CB36A5}" type="slidenum">
              <a:rPr lang="en-US"/>
              <a:pPr>
                <a:defRPr/>
              </a:pPr>
              <a:t>‹#›</a:t>
            </a:fld>
            <a:endParaRPr lang="en-US" dirty="0"/>
          </a:p>
        </p:txBody>
      </p:sp>
      <p:pic>
        <p:nvPicPr>
          <p:cNvPr id="7" name="Picture 106" descr="57% HMRCppt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9018" y="5764213"/>
            <a:ext cx="1030224" cy="63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4"/>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2577681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Rectangle 4"/>
          <p:cNvSpPr>
            <a:spLocks noGrp="1" noChangeArrowheads="1"/>
          </p:cNvSpPr>
          <p:nvPr>
            <p:ph type="sldNum" sz="quarter" idx="10"/>
          </p:nvPr>
        </p:nvSpPr>
        <p:spPr>
          <a:ln/>
        </p:spPr>
        <p:txBody>
          <a:bodyPr/>
          <a:lstStyle>
            <a:lvl1pPr>
              <a:defRPr/>
            </a:lvl1pPr>
          </a:lstStyle>
          <a:p>
            <a:pPr>
              <a:defRPr/>
            </a:pPr>
            <a:fld id="{ACE97B3A-1F64-4EFF-ABCA-E9A830ED5156}" type="slidenum">
              <a:rPr lang="en-US"/>
              <a:pPr>
                <a:defRPr/>
              </a:pPr>
              <a:t>‹#›</a:t>
            </a:fld>
            <a:endParaRPr lang="en-US" dirty="0"/>
          </a:p>
        </p:txBody>
      </p:sp>
      <p:pic>
        <p:nvPicPr>
          <p:cNvPr id="5" name="Picture 106" descr="57% HMRCppt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9018" y="5764213"/>
            <a:ext cx="1030224" cy="63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354722892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9D7DA79E-9E42-4EB7-B9D0-17D95B0749E5}" type="slidenum">
              <a:rPr lang="en-US"/>
              <a:pPr>
                <a:defRPr/>
              </a:pPr>
              <a:t>‹#›</a:t>
            </a:fld>
            <a:endParaRPr lang="en-US" dirty="0"/>
          </a:p>
        </p:txBody>
      </p:sp>
      <p:pic>
        <p:nvPicPr>
          <p:cNvPr id="4" name="Picture 106" descr="57% HMRCppt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9018" y="5764213"/>
            <a:ext cx="1030224" cy="63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172140573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Break_HMRC Green">
    <p:bg>
      <p:bgPr>
        <a:solidFill>
          <a:schemeClr val="tx2"/>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chemeClr val="bg1"/>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a:defRPr sz="2400">
                <a:solidFill>
                  <a:schemeClr val="bg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p:txBody>
          <a:bodyPr/>
          <a:lstStyle>
            <a:lvl1pPr algn="r" eaLnBrk="1" hangingPunct="1">
              <a:defRPr sz="900" smtClean="0">
                <a:solidFill>
                  <a:schemeClr val="bg1"/>
                </a:solidFill>
              </a:defRPr>
            </a:lvl1pPr>
          </a:lstStyle>
          <a:p>
            <a:pPr>
              <a:defRPr/>
            </a:pPr>
            <a:fld id="{0E4F1410-FC99-4619-81AC-27B8BCD5D096}"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11094426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Break_Pantone 668">
    <p:bg>
      <p:bgPr>
        <a:solidFill>
          <a:schemeClr val="accent3"/>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chemeClr val="bg1"/>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a:defRPr>
                <a:solidFill>
                  <a:schemeClr val="bg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p:txBody>
          <a:bodyPr/>
          <a:lstStyle>
            <a:lvl1pPr algn="r" eaLnBrk="1" hangingPunct="1">
              <a:defRPr sz="900" smtClean="0">
                <a:solidFill>
                  <a:schemeClr val="bg1"/>
                </a:solidFill>
              </a:defRPr>
            </a:lvl1pPr>
          </a:lstStyle>
          <a:p>
            <a:pPr>
              <a:defRPr/>
            </a:pPr>
            <a:fld id="{20D84BFA-D7F4-4200-ADAC-6B1A2058767E}"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3333091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Break_Pantone 1807">
    <p:bg>
      <p:bgPr>
        <a:solidFill>
          <a:schemeClr val="accent1"/>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chemeClr val="bg1"/>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a:defRPr>
                <a:solidFill>
                  <a:schemeClr val="bg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p:txBody>
          <a:bodyPr/>
          <a:lstStyle>
            <a:lvl1pPr algn="r" eaLnBrk="1" hangingPunct="1">
              <a:defRPr sz="900" smtClean="0">
                <a:solidFill>
                  <a:schemeClr val="bg1"/>
                </a:solidFill>
              </a:defRPr>
            </a:lvl1pPr>
          </a:lstStyle>
          <a:p>
            <a:pPr>
              <a:defRPr/>
            </a:pPr>
            <a:fld id="{9A703C34-9DC1-4D87-B0F1-3016CEA2B2C9}"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30140585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Break_Pantone 371">
    <p:bg>
      <p:bgPr>
        <a:solidFill>
          <a:schemeClr val="bg2"/>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chemeClr val="bg1"/>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a:defRPr>
                <a:solidFill>
                  <a:schemeClr val="bg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p:txBody>
          <a:bodyPr/>
          <a:lstStyle>
            <a:lvl1pPr algn="r" eaLnBrk="1" hangingPunct="1">
              <a:defRPr sz="900" smtClean="0">
                <a:solidFill>
                  <a:schemeClr val="bg1"/>
                </a:solidFill>
              </a:defRPr>
            </a:lvl1pPr>
          </a:lstStyle>
          <a:p>
            <a:pPr>
              <a:defRPr/>
            </a:pPr>
            <a:fld id="{FB7DE0F2-F6A0-4571-A5B1-7E7F81412C9B}"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89067669"/>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94784" y="476250"/>
            <a:ext cx="10972800" cy="936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dirty="0"/>
              <a:t>Main heading on two line</a:t>
            </a:r>
            <a:br>
              <a:rPr lang="en-GB" dirty="0"/>
            </a:br>
            <a:r>
              <a:rPr lang="en-GB" dirty="0"/>
              <a:t>Click to edit Master title style</a:t>
            </a:r>
            <a:endParaRPr lang="en-US" dirty="0"/>
          </a:p>
        </p:txBody>
      </p:sp>
      <p:sp>
        <p:nvSpPr>
          <p:cNvPr id="1027" name="Rectangle 3"/>
          <p:cNvSpPr>
            <a:spLocks noGrp="1" noChangeArrowheads="1"/>
          </p:cNvSpPr>
          <p:nvPr>
            <p:ph type="body" idx="1"/>
          </p:nvPr>
        </p:nvSpPr>
        <p:spPr bwMode="auto">
          <a:xfrm>
            <a:off x="594784" y="1628776"/>
            <a:ext cx="10972800" cy="394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76" name="Rectangle 4"/>
          <p:cNvSpPr>
            <a:spLocks noGrp="1" noChangeArrowheads="1"/>
          </p:cNvSpPr>
          <p:nvPr>
            <p:ph type="sldNum" sz="quarter" idx="4"/>
          </p:nvPr>
        </p:nvSpPr>
        <p:spPr bwMode="auto">
          <a:xfrm>
            <a:off x="11279718" y="6269038"/>
            <a:ext cx="306916" cy="138112"/>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eaLnBrk="1" hangingPunct="1">
              <a:defRPr sz="900">
                <a:solidFill>
                  <a:schemeClr val="tx2"/>
                </a:solidFill>
              </a:defRPr>
            </a:lvl1pPr>
          </a:lstStyle>
          <a:p>
            <a:pPr>
              <a:defRPr/>
            </a:pPr>
            <a:fld id="{974E3DFF-08E5-4388-9B09-59F0BF92291A}" type="slidenum">
              <a:rPr lang="en-US"/>
              <a:pPr>
                <a:defRPr/>
              </a:pPr>
              <a:t>‹#›</a:t>
            </a:fld>
            <a:endParaRPr lang="en-US" dirty="0"/>
          </a:p>
        </p:txBody>
      </p:sp>
      <p:sp>
        <p:nvSpPr>
          <p:cNvPr id="2" name="Footer Placeholder 1"/>
          <p:cNvSpPr>
            <a:spLocks noGrp="1"/>
          </p:cNvSpPr>
          <p:nvPr>
            <p:ph type="ftr" sz="quarter" idx="3"/>
          </p:nvPr>
        </p:nvSpPr>
        <p:spPr>
          <a:xfrm>
            <a:off x="2446867" y="6269038"/>
            <a:ext cx="8737600" cy="144462"/>
          </a:xfrm>
          <a:prstGeom prst="rect">
            <a:avLst/>
          </a:prstGeom>
        </p:spPr>
        <p:txBody>
          <a:bodyPr vert="horz" lIns="0" tIns="0" rIns="0" bIns="0" rtlCol="0" anchor="ctr"/>
          <a:lstStyle>
            <a:lvl1pPr algn="r">
              <a:defRPr sz="900" dirty="0" smtClean="0">
                <a:solidFill>
                  <a:schemeClr val="tx1"/>
                </a:solidFill>
              </a:defRPr>
            </a:lvl1pPr>
          </a:lstStyle>
          <a:p>
            <a:pPr>
              <a:defRPr/>
            </a:pPr>
            <a:r>
              <a:rPr lang="en-GB" dirty="0"/>
              <a:t>OFFICIAL, OFFICIAL - SENSITIVE (delete as required)   |   Presentation title   |</a:t>
            </a:r>
            <a:endParaRPr lang="en-GB" b="1" dirty="0"/>
          </a:p>
        </p:txBody>
      </p:sp>
    </p:spTree>
  </p:cSld>
  <p:clrMap bg1="lt1" tx1="dk1" bg2="lt2" tx2="dk2" accent1="accent1" accent2="accent2" accent3="accent3" accent4="accent4" accent5="accent5" accent6="accent6" hlink="hlink" folHlink="folHlink"/>
  <p:sldLayoutIdLst>
    <p:sldLayoutId id="2147483924" r:id="rId1"/>
    <p:sldLayoutId id="2147483915" r:id="rId2"/>
    <p:sldLayoutId id="2147483916" r:id="rId3"/>
    <p:sldLayoutId id="2147483917" r:id="rId4"/>
    <p:sldLayoutId id="2147483918" r:id="rId5"/>
  </p:sldLayoutIdLst>
  <p:transition>
    <p:fade/>
  </p:transition>
  <p:hf hdr="0" dt="0"/>
  <p:txStyles>
    <p:titleStyle>
      <a:lvl1pPr algn="l" rtl="0" eaLnBrk="1" fontAlgn="base" hangingPunct="1">
        <a:lnSpc>
          <a:spcPts val="4000"/>
        </a:lnSpc>
        <a:spcBef>
          <a:spcPct val="0"/>
        </a:spcBef>
        <a:spcAft>
          <a:spcPts val="800"/>
        </a:spcAft>
        <a:defRPr sz="3600">
          <a:solidFill>
            <a:schemeClr val="tx2"/>
          </a:solidFill>
          <a:latin typeface="+mj-lt"/>
          <a:ea typeface="+mj-ea"/>
          <a:cs typeface="Geneva" charset="0"/>
        </a:defRPr>
      </a:lvl1pPr>
      <a:lvl2pPr algn="l" rtl="0" eaLnBrk="1" fontAlgn="base" hangingPunct="1">
        <a:lnSpc>
          <a:spcPts val="3200"/>
        </a:lnSpc>
        <a:spcBef>
          <a:spcPct val="0"/>
        </a:spcBef>
        <a:spcAft>
          <a:spcPct val="0"/>
        </a:spcAft>
        <a:defRPr sz="2600">
          <a:solidFill>
            <a:schemeClr val="tx2"/>
          </a:solidFill>
          <a:latin typeface="Arial" charset="0"/>
          <a:ea typeface="Geneva" charset="0"/>
          <a:cs typeface="Geneva" charset="0"/>
        </a:defRPr>
      </a:lvl2pPr>
      <a:lvl3pPr algn="l" rtl="0" eaLnBrk="1" fontAlgn="base" hangingPunct="1">
        <a:lnSpc>
          <a:spcPts val="3200"/>
        </a:lnSpc>
        <a:spcBef>
          <a:spcPct val="0"/>
        </a:spcBef>
        <a:spcAft>
          <a:spcPct val="0"/>
        </a:spcAft>
        <a:defRPr sz="2600">
          <a:solidFill>
            <a:schemeClr val="tx2"/>
          </a:solidFill>
          <a:latin typeface="Arial" charset="0"/>
          <a:ea typeface="Geneva" charset="0"/>
          <a:cs typeface="Geneva" charset="0"/>
        </a:defRPr>
      </a:lvl3pPr>
      <a:lvl4pPr algn="l" rtl="0" eaLnBrk="1" fontAlgn="base" hangingPunct="1">
        <a:lnSpc>
          <a:spcPts val="3200"/>
        </a:lnSpc>
        <a:spcBef>
          <a:spcPct val="0"/>
        </a:spcBef>
        <a:spcAft>
          <a:spcPct val="0"/>
        </a:spcAft>
        <a:defRPr sz="2600">
          <a:solidFill>
            <a:schemeClr val="tx2"/>
          </a:solidFill>
          <a:latin typeface="Arial" charset="0"/>
          <a:ea typeface="Geneva" charset="0"/>
          <a:cs typeface="Geneva" charset="0"/>
        </a:defRPr>
      </a:lvl4pPr>
      <a:lvl5pPr algn="l" rtl="0" eaLnBrk="1" fontAlgn="base" hangingPunct="1">
        <a:lnSpc>
          <a:spcPts val="3200"/>
        </a:lnSpc>
        <a:spcBef>
          <a:spcPct val="0"/>
        </a:spcBef>
        <a:spcAft>
          <a:spcPct val="0"/>
        </a:spcAft>
        <a:defRPr sz="2600">
          <a:solidFill>
            <a:schemeClr val="tx2"/>
          </a:solidFill>
          <a:latin typeface="Arial" charset="0"/>
          <a:ea typeface="Geneva" charset="0"/>
          <a:cs typeface="Geneva" charset="0"/>
        </a:defRPr>
      </a:lvl5pPr>
      <a:lvl6pPr marL="4572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6pPr>
      <a:lvl7pPr marL="9144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7pPr>
      <a:lvl8pPr marL="13716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8pPr>
      <a:lvl9pPr marL="18288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9pPr>
    </p:titleStyle>
    <p:bodyStyle>
      <a:lvl1pPr marL="270000" indent="-270000" algn="l" rtl="0" eaLnBrk="1" fontAlgn="base" hangingPunct="1">
        <a:lnSpc>
          <a:spcPts val="2200"/>
        </a:lnSpc>
        <a:spcBef>
          <a:spcPct val="0"/>
        </a:spcBef>
        <a:spcAft>
          <a:spcPts val="800"/>
        </a:spcAft>
        <a:buClr>
          <a:schemeClr val="tx2"/>
        </a:buClr>
        <a:buFont typeface="Arial" panose="020B0604020202020204" pitchFamily="34" charset="0"/>
        <a:buChar char="•"/>
        <a:defRPr sz="2400">
          <a:solidFill>
            <a:schemeClr val="tx1"/>
          </a:solidFill>
          <a:latin typeface="+mn-lt"/>
          <a:ea typeface="+mn-ea"/>
          <a:cs typeface="Geneva" charset="0"/>
        </a:defRPr>
      </a:lvl1pPr>
      <a:lvl2pPr marL="540000" indent="-270000" algn="l" rtl="0" eaLnBrk="1" fontAlgn="base" hangingPunct="1">
        <a:lnSpc>
          <a:spcPts val="2200"/>
        </a:lnSpc>
        <a:spcBef>
          <a:spcPct val="0"/>
        </a:spcBef>
        <a:spcAft>
          <a:spcPts val="800"/>
        </a:spcAft>
        <a:buClr>
          <a:schemeClr val="tx2"/>
        </a:buClr>
        <a:buChar char="•"/>
        <a:defRPr sz="2000">
          <a:solidFill>
            <a:schemeClr val="tx1"/>
          </a:solidFill>
          <a:latin typeface="+mn-lt"/>
          <a:ea typeface="Geneva" charset="0"/>
          <a:cs typeface="+mn-cs"/>
        </a:defRPr>
      </a:lvl2pPr>
      <a:lvl3pPr marL="810000" indent="-270000" algn="l" rtl="0" eaLnBrk="1" fontAlgn="base" hangingPunct="1">
        <a:lnSpc>
          <a:spcPts val="2200"/>
        </a:lnSpc>
        <a:spcBef>
          <a:spcPct val="0"/>
        </a:spcBef>
        <a:spcAft>
          <a:spcPts val="800"/>
        </a:spcAft>
        <a:buClr>
          <a:schemeClr val="tx2"/>
        </a:buClr>
        <a:buChar char="•"/>
        <a:defRPr sz="1800">
          <a:solidFill>
            <a:schemeClr val="tx1"/>
          </a:solidFill>
          <a:latin typeface="+mn-lt"/>
          <a:ea typeface="Arial" charset="0"/>
          <a:cs typeface="+mn-cs"/>
        </a:defRPr>
      </a:lvl3pPr>
      <a:lvl4pPr marL="1080000" indent="-270000" algn="l" rtl="0" eaLnBrk="1" fontAlgn="base" hangingPunct="1">
        <a:lnSpc>
          <a:spcPts val="2200"/>
        </a:lnSpc>
        <a:spcBef>
          <a:spcPct val="0"/>
        </a:spcBef>
        <a:spcAft>
          <a:spcPts val="800"/>
        </a:spcAft>
        <a:buClr>
          <a:schemeClr val="tx2"/>
        </a:buClr>
        <a:buChar char="•"/>
        <a:defRPr sz="1600">
          <a:solidFill>
            <a:schemeClr val="tx1"/>
          </a:solidFill>
          <a:latin typeface="+mn-lt"/>
          <a:ea typeface="Arial" charset="0"/>
          <a:cs typeface="+mn-cs"/>
        </a:defRPr>
      </a:lvl4pPr>
      <a:lvl5pPr marL="1365750" indent="-285750" algn="l" rtl="0" eaLnBrk="1" fontAlgn="base" hangingPunct="1">
        <a:lnSpc>
          <a:spcPts val="2200"/>
        </a:lnSpc>
        <a:spcBef>
          <a:spcPct val="0"/>
        </a:spcBef>
        <a:spcAft>
          <a:spcPts val="800"/>
        </a:spcAft>
        <a:buClr>
          <a:schemeClr val="tx2"/>
        </a:buClr>
        <a:buFont typeface="Arial" panose="020B0604020202020204" pitchFamily="34" charset="0"/>
        <a:buChar char="•"/>
        <a:defRPr sz="1400">
          <a:solidFill>
            <a:schemeClr val="tx1"/>
          </a:solidFill>
          <a:latin typeface="+mn-lt"/>
          <a:ea typeface="Arial" charset="0"/>
          <a:cs typeface="+mn-cs"/>
        </a:defRPr>
      </a:lvl5pPr>
      <a:lvl6pPr marL="18923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6pPr>
      <a:lvl7pPr marL="23495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7pPr>
      <a:lvl8pPr marL="28067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8pPr>
      <a:lvl9pPr marL="32639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94784" y="476250"/>
            <a:ext cx="10972800" cy="1080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dirty="0"/>
              <a:t>Main heading on two line</a:t>
            </a:r>
            <a:br>
              <a:rPr lang="en-GB" dirty="0"/>
            </a:br>
            <a:r>
              <a:rPr lang="en-GB" dirty="0"/>
              <a:t>Click to edit Master title style</a:t>
            </a:r>
            <a:endParaRPr lang="en-US" dirty="0"/>
          </a:p>
        </p:txBody>
      </p:sp>
      <p:sp>
        <p:nvSpPr>
          <p:cNvPr id="2051" name="Rectangle 3"/>
          <p:cNvSpPr>
            <a:spLocks noGrp="1" noChangeArrowheads="1"/>
          </p:cNvSpPr>
          <p:nvPr>
            <p:ph type="body" idx="1"/>
          </p:nvPr>
        </p:nvSpPr>
        <p:spPr bwMode="auto">
          <a:xfrm>
            <a:off x="594784" y="1628776"/>
            <a:ext cx="10972800" cy="394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3076" name="Rectangle 4"/>
          <p:cNvSpPr>
            <a:spLocks noGrp="1" noChangeArrowheads="1"/>
          </p:cNvSpPr>
          <p:nvPr>
            <p:ph type="sldNum" sz="quarter" idx="4"/>
          </p:nvPr>
        </p:nvSpPr>
        <p:spPr bwMode="auto">
          <a:xfrm>
            <a:off x="11279718" y="6269038"/>
            <a:ext cx="306916" cy="138112"/>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eaLnBrk="1" hangingPunct="1">
              <a:defRPr sz="900">
                <a:solidFill>
                  <a:schemeClr val="tx2"/>
                </a:solidFill>
              </a:defRPr>
            </a:lvl1pPr>
          </a:lstStyle>
          <a:p>
            <a:pPr>
              <a:defRPr/>
            </a:pPr>
            <a:fld id="{388566CB-7C49-4866-A3DC-6474DCC44F35}" type="slidenum">
              <a:rPr lang="en-US"/>
              <a:pPr>
                <a:defRPr/>
              </a:pPr>
              <a:t>‹#›</a:t>
            </a:fld>
            <a:endParaRPr lang="en-US" dirty="0"/>
          </a:p>
        </p:txBody>
      </p:sp>
      <p:sp>
        <p:nvSpPr>
          <p:cNvPr id="2" name="Footer Placeholder 1"/>
          <p:cNvSpPr>
            <a:spLocks noGrp="1"/>
          </p:cNvSpPr>
          <p:nvPr>
            <p:ph type="ftr" sz="quarter" idx="3"/>
          </p:nvPr>
        </p:nvSpPr>
        <p:spPr>
          <a:xfrm>
            <a:off x="2446867" y="6269038"/>
            <a:ext cx="8737600" cy="144462"/>
          </a:xfrm>
          <a:prstGeom prst="rect">
            <a:avLst/>
          </a:prstGeom>
        </p:spPr>
        <p:txBody>
          <a:bodyPr vert="horz" lIns="0" tIns="0" rIns="0" bIns="0" rtlCol="0" anchor="ctr"/>
          <a:lstStyle>
            <a:lvl1pPr algn="r">
              <a:defRPr sz="900" dirty="0" smtClean="0">
                <a:solidFill>
                  <a:schemeClr val="tx1"/>
                </a:solidFill>
              </a:defRPr>
            </a:lvl1pPr>
          </a:lstStyle>
          <a:p>
            <a:pPr>
              <a:defRPr/>
            </a:pPr>
            <a:r>
              <a:rPr lang="en-GB" dirty="0"/>
              <a:t>OFFICIAL, OFFICIAL - SENSITIVE (delete as required)   |   Presentation title   |</a:t>
            </a:r>
            <a:endParaRPr lang="en-GB" b="1" dirty="0"/>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19" r:id="rId5"/>
    <p:sldLayoutId id="2147483920" r:id="rId6"/>
    <p:sldLayoutId id="2147483921" r:id="rId7"/>
    <p:sldLayoutId id="2147483922" r:id="rId8"/>
    <p:sldLayoutId id="2147483923" r:id="rId9"/>
  </p:sldLayoutIdLst>
  <p:transition>
    <p:fade/>
  </p:transition>
  <p:hf hdr="0" dt="0"/>
  <p:txStyles>
    <p:titleStyle>
      <a:lvl1pPr algn="l" rtl="0" eaLnBrk="0" fontAlgn="base" hangingPunct="0">
        <a:lnSpc>
          <a:spcPts val="4000"/>
        </a:lnSpc>
        <a:spcBef>
          <a:spcPct val="0"/>
        </a:spcBef>
        <a:spcAft>
          <a:spcPts val="800"/>
        </a:spcAft>
        <a:defRPr sz="3600">
          <a:solidFill>
            <a:schemeClr val="tx2"/>
          </a:solidFill>
          <a:latin typeface="+mj-lt"/>
          <a:ea typeface="+mj-ea"/>
          <a:cs typeface="Geneva" charset="0"/>
        </a:defRPr>
      </a:lvl1pPr>
      <a:lvl2pPr algn="l" rtl="0" eaLnBrk="0" fontAlgn="base" hangingPunct="0">
        <a:lnSpc>
          <a:spcPts val="3200"/>
        </a:lnSpc>
        <a:spcBef>
          <a:spcPct val="0"/>
        </a:spcBef>
        <a:spcAft>
          <a:spcPct val="0"/>
        </a:spcAft>
        <a:defRPr sz="2600">
          <a:solidFill>
            <a:schemeClr val="tx2"/>
          </a:solidFill>
          <a:latin typeface="Arial" charset="0"/>
          <a:ea typeface="Geneva" charset="0"/>
          <a:cs typeface="Geneva" charset="0"/>
        </a:defRPr>
      </a:lvl2pPr>
      <a:lvl3pPr algn="l" rtl="0" eaLnBrk="0" fontAlgn="base" hangingPunct="0">
        <a:lnSpc>
          <a:spcPts val="3200"/>
        </a:lnSpc>
        <a:spcBef>
          <a:spcPct val="0"/>
        </a:spcBef>
        <a:spcAft>
          <a:spcPct val="0"/>
        </a:spcAft>
        <a:defRPr sz="2600">
          <a:solidFill>
            <a:schemeClr val="tx2"/>
          </a:solidFill>
          <a:latin typeface="Arial" charset="0"/>
          <a:ea typeface="Geneva" charset="0"/>
          <a:cs typeface="Geneva" charset="0"/>
        </a:defRPr>
      </a:lvl3pPr>
      <a:lvl4pPr algn="l" rtl="0" eaLnBrk="0" fontAlgn="base" hangingPunct="0">
        <a:lnSpc>
          <a:spcPts val="3200"/>
        </a:lnSpc>
        <a:spcBef>
          <a:spcPct val="0"/>
        </a:spcBef>
        <a:spcAft>
          <a:spcPct val="0"/>
        </a:spcAft>
        <a:defRPr sz="2600">
          <a:solidFill>
            <a:schemeClr val="tx2"/>
          </a:solidFill>
          <a:latin typeface="Arial" charset="0"/>
          <a:ea typeface="Geneva" charset="0"/>
          <a:cs typeface="Geneva" charset="0"/>
        </a:defRPr>
      </a:lvl4pPr>
      <a:lvl5pPr algn="l" rtl="0" eaLnBrk="0" fontAlgn="base" hangingPunct="0">
        <a:lnSpc>
          <a:spcPts val="3200"/>
        </a:lnSpc>
        <a:spcBef>
          <a:spcPct val="0"/>
        </a:spcBef>
        <a:spcAft>
          <a:spcPct val="0"/>
        </a:spcAft>
        <a:defRPr sz="2600">
          <a:solidFill>
            <a:schemeClr val="tx2"/>
          </a:solidFill>
          <a:latin typeface="Arial" charset="0"/>
          <a:ea typeface="Geneva" charset="0"/>
          <a:cs typeface="Geneva" charset="0"/>
        </a:defRPr>
      </a:lvl5pPr>
      <a:lvl6pPr marL="4572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6pPr>
      <a:lvl7pPr marL="9144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7pPr>
      <a:lvl8pPr marL="13716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8pPr>
      <a:lvl9pPr marL="18288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9pPr>
    </p:titleStyle>
    <p:bodyStyle>
      <a:lvl1pPr marL="270000" indent="-270000" algn="l" rtl="0" eaLnBrk="0" fontAlgn="base" hangingPunct="0">
        <a:lnSpc>
          <a:spcPts val="2200"/>
        </a:lnSpc>
        <a:spcBef>
          <a:spcPct val="0"/>
        </a:spcBef>
        <a:spcAft>
          <a:spcPts val="800"/>
        </a:spcAft>
        <a:buClr>
          <a:schemeClr val="tx2"/>
        </a:buClr>
        <a:buFont typeface="Arial" panose="020B0604020202020204" pitchFamily="34" charset="0"/>
        <a:buChar char="•"/>
        <a:defRPr sz="2400">
          <a:solidFill>
            <a:schemeClr val="tx1"/>
          </a:solidFill>
          <a:latin typeface="+mn-lt"/>
          <a:ea typeface="+mn-ea"/>
          <a:cs typeface="Geneva" charset="0"/>
        </a:defRPr>
      </a:lvl1pPr>
      <a:lvl2pPr marL="540000" indent="-270000" algn="l" rtl="0" eaLnBrk="0" fontAlgn="base" hangingPunct="0">
        <a:lnSpc>
          <a:spcPts val="2200"/>
        </a:lnSpc>
        <a:spcBef>
          <a:spcPct val="0"/>
        </a:spcBef>
        <a:spcAft>
          <a:spcPts val="800"/>
        </a:spcAft>
        <a:buClr>
          <a:schemeClr val="tx2"/>
        </a:buClr>
        <a:buChar char="•"/>
        <a:defRPr sz="2000">
          <a:solidFill>
            <a:schemeClr val="tx1"/>
          </a:solidFill>
          <a:latin typeface="+mn-lt"/>
          <a:ea typeface="Geneva" charset="0"/>
          <a:cs typeface="+mn-cs"/>
        </a:defRPr>
      </a:lvl2pPr>
      <a:lvl3pPr marL="810000" indent="-270000" algn="l" rtl="0" eaLnBrk="0" fontAlgn="base" hangingPunct="0">
        <a:lnSpc>
          <a:spcPts val="2200"/>
        </a:lnSpc>
        <a:spcBef>
          <a:spcPct val="0"/>
        </a:spcBef>
        <a:spcAft>
          <a:spcPts val="800"/>
        </a:spcAft>
        <a:buClr>
          <a:schemeClr val="tx2"/>
        </a:buClr>
        <a:buChar char="•"/>
        <a:defRPr sz="1800">
          <a:solidFill>
            <a:schemeClr val="tx1"/>
          </a:solidFill>
          <a:latin typeface="+mn-lt"/>
          <a:ea typeface="Arial" charset="0"/>
          <a:cs typeface="+mn-cs"/>
        </a:defRPr>
      </a:lvl3pPr>
      <a:lvl4pPr marL="1080000" indent="-270000" algn="l" rtl="0" eaLnBrk="0" fontAlgn="base" hangingPunct="0">
        <a:lnSpc>
          <a:spcPts val="2200"/>
        </a:lnSpc>
        <a:spcBef>
          <a:spcPct val="0"/>
        </a:spcBef>
        <a:spcAft>
          <a:spcPts val="800"/>
        </a:spcAft>
        <a:buClr>
          <a:schemeClr val="tx2"/>
        </a:buClr>
        <a:buChar char="•"/>
        <a:defRPr sz="1600">
          <a:solidFill>
            <a:schemeClr val="tx1"/>
          </a:solidFill>
          <a:latin typeface="+mn-lt"/>
          <a:ea typeface="Arial" charset="0"/>
          <a:cs typeface="+mn-cs"/>
        </a:defRPr>
      </a:lvl4pPr>
      <a:lvl5pPr marL="1350000" indent="-270000" algn="l" rtl="0" eaLnBrk="0" fontAlgn="base" hangingPunct="0">
        <a:lnSpc>
          <a:spcPts val="2200"/>
        </a:lnSpc>
        <a:spcBef>
          <a:spcPct val="0"/>
        </a:spcBef>
        <a:spcAft>
          <a:spcPts val="800"/>
        </a:spcAft>
        <a:buClr>
          <a:schemeClr val="tx2"/>
        </a:buClr>
        <a:buFont typeface="Arial" panose="020B0604020202020204" pitchFamily="34" charset="0"/>
        <a:buChar char="•"/>
        <a:defRPr sz="1400">
          <a:solidFill>
            <a:schemeClr val="tx1"/>
          </a:solidFill>
          <a:latin typeface="+mn-lt"/>
          <a:ea typeface="Arial" charset="0"/>
          <a:cs typeface="+mn-cs"/>
        </a:defRPr>
      </a:lvl5pPr>
      <a:lvl6pPr marL="18923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6pPr>
      <a:lvl7pPr marL="23495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7pPr>
      <a:lvl8pPr marL="28067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8pPr>
      <a:lvl9pPr marL="32639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a:t>Annotated XMLs Guidance</a:t>
            </a:r>
            <a:br>
              <a:rPr lang="en-GB" dirty="0"/>
            </a:br>
            <a:endParaRPr lang="en-GB" dirty="0"/>
          </a:p>
        </p:txBody>
      </p:sp>
      <p:sp>
        <p:nvSpPr>
          <p:cNvPr id="7" name="Subtitle 6"/>
          <p:cNvSpPr>
            <a:spLocks noGrp="1"/>
          </p:cNvSpPr>
          <p:nvPr>
            <p:ph type="subTitle" idx="1"/>
          </p:nvPr>
        </p:nvSpPr>
        <p:spPr/>
        <p:txBody>
          <a:bodyPr/>
          <a:lstStyle/>
          <a:p>
            <a:endParaRPr lang="en-GB" dirty="0"/>
          </a:p>
        </p:txBody>
      </p:sp>
      <p:sp>
        <p:nvSpPr>
          <p:cNvPr id="3" name="Slide Number Placeholder 2">
            <a:extLst>
              <a:ext uri="{FF2B5EF4-FFF2-40B4-BE49-F238E27FC236}">
                <a16:creationId xmlns:a16="http://schemas.microsoft.com/office/drawing/2014/main" id="{1852AB1F-D95A-4472-9EBB-1CBF1F2D2C00}"/>
              </a:ext>
            </a:extLst>
          </p:cNvPr>
          <p:cNvSpPr>
            <a:spLocks noGrp="1"/>
          </p:cNvSpPr>
          <p:nvPr>
            <p:ph type="sldNum" sz="quarter" idx="10"/>
          </p:nvPr>
        </p:nvSpPr>
        <p:spPr>
          <a:prstGeom prst="rect">
            <a:avLst/>
          </a:prstGeom>
        </p:spPr>
        <p:txBody>
          <a:bodyPr/>
          <a:lstStyle/>
          <a:p>
            <a:fld id="{B3C1A23A-CC40-4C75-A489-0FEB8E443750}" type="slidenum">
              <a:rPr lang="en-GB" smtClean="0"/>
              <a:t>1</a:t>
            </a:fld>
            <a:endParaRPr lang="en-GB" dirty="0"/>
          </a:p>
        </p:txBody>
      </p:sp>
      <p:sp>
        <p:nvSpPr>
          <p:cNvPr id="2" name="Footer Placeholder 1">
            <a:extLst>
              <a:ext uri="{FF2B5EF4-FFF2-40B4-BE49-F238E27FC236}">
                <a16:creationId xmlns:a16="http://schemas.microsoft.com/office/drawing/2014/main" id="{6D1145B4-170C-4321-9179-DD5151986836}"/>
              </a:ext>
            </a:extLst>
          </p:cNvPr>
          <p:cNvSpPr>
            <a:spLocks noGrp="1"/>
          </p:cNvSpPr>
          <p:nvPr>
            <p:ph type="ftr" sz="quarter" idx="11"/>
          </p:nvPr>
        </p:nvSpPr>
        <p:spPr/>
        <p:txBody>
          <a:bodyPr/>
          <a:lstStyle/>
          <a:p>
            <a:r>
              <a:rPr lang="en-GB" dirty="0"/>
              <a:t>OFFICIAL - SENSITIVE</a:t>
            </a:r>
          </a:p>
        </p:txBody>
      </p:sp>
    </p:spTree>
    <p:extLst>
      <p:ext uri="{BB962C8B-B14F-4D97-AF65-F5344CB8AC3E}">
        <p14:creationId xmlns:p14="http://schemas.microsoft.com/office/powerpoint/2010/main" val="250462648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1DCE094-6259-428F-888C-3D3F3A40F138}"/>
              </a:ext>
            </a:extLst>
          </p:cNvPr>
          <p:cNvSpPr/>
          <p:nvPr/>
        </p:nvSpPr>
        <p:spPr>
          <a:xfrm>
            <a:off x="1" y="5090206"/>
            <a:ext cx="12192000" cy="5760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With this in mind, the following document will act as a guide for how to interpret the annotated XML payloads in order for them to provide maximum value for Developers and Traders looking to understand XML declarations </a:t>
            </a:r>
          </a:p>
        </p:txBody>
      </p:sp>
      <p:grpSp>
        <p:nvGrpSpPr>
          <p:cNvPr id="6" name="Group 5">
            <a:extLst>
              <a:ext uri="{FF2B5EF4-FFF2-40B4-BE49-F238E27FC236}">
                <a16:creationId xmlns:a16="http://schemas.microsoft.com/office/drawing/2014/main" id="{62475D43-16FE-4005-A33F-1BB12AA9604F}"/>
              </a:ext>
            </a:extLst>
          </p:cNvPr>
          <p:cNvGrpSpPr/>
          <p:nvPr/>
        </p:nvGrpSpPr>
        <p:grpSpPr>
          <a:xfrm>
            <a:off x="911424" y="1484784"/>
            <a:ext cx="9534161" cy="3384376"/>
            <a:chOff x="552111" y="1412719"/>
            <a:chExt cx="11123953" cy="1852846"/>
          </a:xfrm>
        </p:grpSpPr>
        <p:sp>
          <p:nvSpPr>
            <p:cNvPr id="7" name="Round Same Side Corner Rectangle 7">
              <a:extLst>
                <a:ext uri="{FF2B5EF4-FFF2-40B4-BE49-F238E27FC236}">
                  <a16:creationId xmlns:a16="http://schemas.microsoft.com/office/drawing/2014/main" id="{DFFF155F-C50F-4134-95F6-60565346B242}"/>
                </a:ext>
              </a:extLst>
            </p:cNvPr>
            <p:cNvSpPr/>
            <p:nvPr/>
          </p:nvSpPr>
          <p:spPr bwMode="auto">
            <a:xfrm rot="16200000" flipH="1">
              <a:off x="407351" y="1557484"/>
              <a:ext cx="862238" cy="572710"/>
            </a:xfrm>
            <a:prstGeom prst="round2SameRect">
              <a:avLst/>
            </a:prstGeom>
            <a:solidFill>
              <a:schemeClr val="bg2"/>
            </a:solidFill>
            <a:ln w="6350" cap="flat" cmpd="sng" algn="ctr">
              <a:noFill/>
              <a:prstDash val="solid"/>
              <a:round/>
              <a:headEnd type="none" w="med" len="med"/>
              <a:tailEnd type="none" w="med" len="med"/>
            </a:ln>
            <a:effectLst/>
          </p:spPr>
          <p:txBody>
            <a:bodyPr vert="vert" wrap="square" lIns="45720" tIns="45720" rIns="45720" bIns="45720" numCol="1" rtlCol="0" anchor="ctr" anchorCtr="1" compatLnSpc="1">
              <a:prstTxWarp prst="textNoShape">
                <a:avLst/>
              </a:prstTxWarp>
            </a:bodyPr>
            <a:lstStyle/>
            <a:p>
              <a:pPr eaLnBrk="0" hangingPunct="0">
                <a:spcBef>
                  <a:spcPts val="200"/>
                </a:spcBef>
                <a:spcAft>
                  <a:spcPts val="200"/>
                </a:spcAft>
              </a:pPr>
              <a:r>
                <a:rPr lang="en-GB" sz="1400" b="1" dirty="0">
                  <a:solidFill>
                    <a:schemeClr val="bg1"/>
                  </a:solidFill>
                  <a:latin typeface="+mj-lt"/>
                </a:rPr>
                <a:t>1</a:t>
              </a:r>
            </a:p>
          </p:txBody>
        </p:sp>
        <p:sp>
          <p:nvSpPr>
            <p:cNvPr id="8" name="Round Same Side Corner Rectangle 17">
              <a:extLst>
                <a:ext uri="{FF2B5EF4-FFF2-40B4-BE49-F238E27FC236}">
                  <a16:creationId xmlns:a16="http://schemas.microsoft.com/office/drawing/2014/main" id="{800DF692-909F-4C83-A023-AA86758EF845}"/>
                </a:ext>
              </a:extLst>
            </p:cNvPr>
            <p:cNvSpPr/>
            <p:nvPr/>
          </p:nvSpPr>
          <p:spPr bwMode="auto">
            <a:xfrm rot="16200000" flipH="1">
              <a:off x="407348" y="2548091"/>
              <a:ext cx="862237" cy="572712"/>
            </a:xfrm>
            <a:prstGeom prst="round2SameRect">
              <a:avLst/>
            </a:prstGeom>
            <a:solidFill>
              <a:schemeClr val="accent6"/>
            </a:solidFill>
            <a:ln w="6350" cap="flat" cmpd="sng" algn="ctr">
              <a:noFill/>
              <a:prstDash val="solid"/>
              <a:round/>
              <a:headEnd type="none" w="med" len="med"/>
              <a:tailEnd type="none" w="med" len="med"/>
            </a:ln>
            <a:effectLst/>
          </p:spPr>
          <p:txBody>
            <a:bodyPr vert="vert" wrap="square" lIns="45720" tIns="45720" rIns="45720" bIns="45720" numCol="1" rtlCol="0" anchor="ctr" anchorCtr="1" compatLnSpc="1">
              <a:prstTxWarp prst="textNoShape">
                <a:avLst/>
              </a:prstTxWarp>
            </a:bodyPr>
            <a:lstStyle/>
            <a:p>
              <a:pPr eaLnBrk="0" hangingPunct="0">
                <a:spcBef>
                  <a:spcPts val="200"/>
                </a:spcBef>
                <a:spcAft>
                  <a:spcPts val="200"/>
                </a:spcAft>
              </a:pPr>
              <a:r>
                <a:rPr lang="en-GB" sz="1400" b="1" dirty="0">
                  <a:solidFill>
                    <a:prstClr val="white"/>
                  </a:solidFill>
                  <a:latin typeface="+mj-lt"/>
                </a:rPr>
                <a:t>2</a:t>
              </a:r>
            </a:p>
          </p:txBody>
        </p:sp>
        <p:sp>
          <p:nvSpPr>
            <p:cNvPr id="12" name="Rounded Rectangle 6">
              <a:extLst>
                <a:ext uri="{FF2B5EF4-FFF2-40B4-BE49-F238E27FC236}">
                  <a16:creationId xmlns:a16="http://schemas.microsoft.com/office/drawing/2014/main" id="{0059E82B-73E0-4623-8EA6-21BB66389750}"/>
                </a:ext>
              </a:extLst>
            </p:cNvPr>
            <p:cNvSpPr/>
            <p:nvPr/>
          </p:nvSpPr>
          <p:spPr bwMode="auto">
            <a:xfrm>
              <a:off x="1123098" y="1412719"/>
              <a:ext cx="10552966" cy="862237"/>
            </a:xfrm>
            <a:prstGeom prst="rect">
              <a:avLst/>
            </a:prstGeom>
            <a:solidFill>
              <a:schemeClr val="bg1">
                <a:lumMod val="95000"/>
              </a:schemeClr>
            </a:solidFill>
            <a:ln w="6350" cap="flat" cmpd="sng" algn="ctr">
              <a:noFill/>
              <a:prstDash val="sysDash"/>
              <a:round/>
              <a:headEnd type="none" w="med" len="med"/>
              <a:tailEnd type="none" w="med" len="med"/>
            </a:ln>
            <a:effectLst/>
          </p:spPr>
          <p:txBody>
            <a:bodyPr vert="horz" wrap="square" lIns="182880" tIns="45720" rIns="45720" bIns="45720" numCol="1" rtlCol="0" anchor="ctr" anchorCtr="0" compatLnSpc="1">
              <a:prstTxWarp prst="textNoShape">
                <a:avLst/>
              </a:prstTxWarp>
            </a:bodyPr>
            <a:lstStyle/>
            <a:p>
              <a:pPr eaLnBrk="0" hangingPunct="0">
                <a:spcBef>
                  <a:spcPts val="200"/>
                </a:spcBef>
                <a:spcAft>
                  <a:spcPts val="200"/>
                </a:spcAft>
              </a:pPr>
              <a:r>
                <a:rPr lang="en-GB" sz="1200" b="1" dirty="0">
                  <a:solidFill>
                    <a:schemeClr val="bg2"/>
                  </a:solidFill>
                  <a:latin typeface="+mj-lt"/>
                </a:rPr>
                <a:t>Previous process</a:t>
              </a:r>
              <a:endParaRPr lang="en-GB" sz="1400" b="1" dirty="0">
                <a:solidFill>
                  <a:schemeClr val="bg2"/>
                </a:solidFill>
                <a:latin typeface="+mj-lt"/>
              </a:endParaRPr>
            </a:p>
            <a:p>
              <a:pPr marL="285750" indent="-285750">
                <a:buClr>
                  <a:schemeClr val="bg2"/>
                </a:buClr>
                <a:buFont typeface="Wingdings" panose="05000000000000000000" pitchFamily="2" charset="2"/>
                <a:buChar char="§"/>
              </a:pPr>
              <a:r>
                <a:rPr lang="en-GB" sz="1200" dirty="0">
                  <a:latin typeface="+mj-lt"/>
                </a:rPr>
                <a:t>Originally, Trade Test scenario XML payloads were shared alongside scenario documents to indicate entries for:</a:t>
              </a:r>
            </a:p>
            <a:p>
              <a:pPr marL="742950" lvl="1" indent="-285750">
                <a:buClr>
                  <a:schemeClr val="bg2"/>
                </a:buClr>
                <a:buFont typeface="Wingdings" panose="05000000000000000000" pitchFamily="2" charset="2"/>
                <a:buChar char="§"/>
              </a:pPr>
              <a:r>
                <a:rPr lang="en-GB" sz="1200" dirty="0">
                  <a:latin typeface="+mj-lt"/>
                </a:rPr>
                <a:t>Data elements</a:t>
              </a:r>
            </a:p>
            <a:p>
              <a:pPr marL="742950" lvl="1" indent="-285750">
                <a:buClr>
                  <a:schemeClr val="bg2"/>
                </a:buClr>
                <a:buFont typeface="Wingdings" panose="05000000000000000000" pitchFamily="2" charset="2"/>
                <a:buChar char="§"/>
              </a:pPr>
              <a:r>
                <a:rPr lang="en-GB" sz="1200" dirty="0">
                  <a:latin typeface="+mj-lt"/>
                </a:rPr>
                <a:t>Data input explanation</a:t>
              </a:r>
            </a:p>
            <a:p>
              <a:pPr marL="742950" lvl="1" indent="-285750">
                <a:buClr>
                  <a:schemeClr val="bg2"/>
                </a:buClr>
                <a:buFont typeface="Wingdings" panose="05000000000000000000" pitchFamily="2" charset="2"/>
                <a:buChar char="§"/>
              </a:pPr>
              <a:r>
                <a:rPr lang="en-GB" sz="1200" dirty="0">
                  <a:latin typeface="+mj-lt"/>
                </a:rPr>
                <a:t>Schema mapping</a:t>
              </a:r>
            </a:p>
            <a:p>
              <a:pPr marL="742950" lvl="1" indent="-285750">
                <a:buClr>
                  <a:schemeClr val="bg2"/>
                </a:buClr>
                <a:buFont typeface="Wingdings" panose="05000000000000000000" pitchFamily="2" charset="2"/>
                <a:buChar char="§"/>
              </a:pPr>
              <a:r>
                <a:rPr lang="en-GB" sz="1200" dirty="0">
                  <a:latin typeface="+mj-lt"/>
                </a:rPr>
                <a:t>An overall description of the test scenario </a:t>
              </a:r>
            </a:p>
            <a:p>
              <a:pPr marL="742950" lvl="1" indent="-285750">
                <a:buClr>
                  <a:schemeClr val="bg2"/>
                </a:buClr>
                <a:buFont typeface="Wingdings" panose="05000000000000000000" pitchFamily="2" charset="2"/>
                <a:buChar char="§"/>
              </a:pPr>
              <a:r>
                <a:rPr lang="en-GB" sz="1200" dirty="0">
                  <a:latin typeface="+mj-lt"/>
                </a:rPr>
                <a:t>Categorisation of Header/ Item level per data element</a:t>
              </a:r>
            </a:p>
          </p:txBody>
        </p:sp>
        <p:sp>
          <p:nvSpPr>
            <p:cNvPr id="13" name="Rounded Rectangle 8">
              <a:extLst>
                <a:ext uri="{FF2B5EF4-FFF2-40B4-BE49-F238E27FC236}">
                  <a16:creationId xmlns:a16="http://schemas.microsoft.com/office/drawing/2014/main" id="{70AAEA61-90FB-4034-9501-C62326F9238D}"/>
                </a:ext>
              </a:extLst>
            </p:cNvPr>
            <p:cNvSpPr/>
            <p:nvPr/>
          </p:nvSpPr>
          <p:spPr bwMode="auto">
            <a:xfrm>
              <a:off x="1123098" y="2403327"/>
              <a:ext cx="10552966" cy="862237"/>
            </a:xfrm>
            <a:prstGeom prst="rect">
              <a:avLst/>
            </a:prstGeom>
            <a:solidFill>
              <a:schemeClr val="bg1">
                <a:lumMod val="95000"/>
              </a:schemeClr>
            </a:solidFill>
            <a:ln w="6350" cap="flat" cmpd="sng" algn="ctr">
              <a:noFill/>
              <a:prstDash val="sysDash"/>
              <a:round/>
              <a:headEnd type="none" w="med" len="med"/>
              <a:tailEnd type="none" w="med" len="med"/>
            </a:ln>
            <a:effectLst/>
          </p:spPr>
          <p:txBody>
            <a:bodyPr vert="horz" wrap="square" lIns="182880" tIns="45720" rIns="45720" bIns="45720" numCol="1" rtlCol="0" anchor="ctr" anchorCtr="0" compatLnSpc="1">
              <a:prstTxWarp prst="textNoShape">
                <a:avLst/>
              </a:prstTxWarp>
            </a:bodyPr>
            <a:lstStyle/>
            <a:p>
              <a:pPr eaLnBrk="0" hangingPunct="0">
                <a:spcBef>
                  <a:spcPts val="200"/>
                </a:spcBef>
                <a:spcAft>
                  <a:spcPts val="200"/>
                </a:spcAft>
              </a:pPr>
              <a:r>
                <a:rPr lang="en-GB" sz="1200" b="1" dirty="0">
                  <a:solidFill>
                    <a:schemeClr val="accent6"/>
                  </a:solidFill>
                  <a:latin typeface="+mj-lt"/>
                </a:rPr>
                <a:t>Updated process</a:t>
              </a:r>
              <a:endParaRPr lang="en-GB" sz="1200" dirty="0">
                <a:solidFill>
                  <a:schemeClr val="accent6"/>
                </a:solidFill>
                <a:latin typeface="+mj-lt"/>
              </a:endParaRPr>
            </a:p>
            <a:p>
              <a:pPr marL="285750" indent="-285750">
                <a:buClr>
                  <a:schemeClr val="accent6"/>
                </a:buClr>
                <a:buFont typeface="Wingdings" panose="05000000000000000000" pitchFamily="2" charset="2"/>
                <a:buChar char="§"/>
              </a:pPr>
              <a:r>
                <a:rPr lang="en-GB" sz="1200" dirty="0"/>
                <a:t>These have now been replaced with annotations embedded inside the XMLs themselves, in order to:</a:t>
              </a:r>
            </a:p>
            <a:p>
              <a:pPr marL="742950" lvl="1" indent="-285750">
                <a:buClr>
                  <a:schemeClr val="accent6"/>
                </a:buClr>
                <a:buFont typeface="Wingdings" panose="05000000000000000000" pitchFamily="2" charset="2"/>
                <a:buChar char="§"/>
              </a:pPr>
              <a:r>
                <a:rPr lang="en-GB" sz="1200" dirty="0"/>
                <a:t>More closely align descriptions with data inputs</a:t>
              </a:r>
            </a:p>
            <a:p>
              <a:pPr marL="742950" lvl="1" indent="-285750">
                <a:buClr>
                  <a:schemeClr val="accent6"/>
                </a:buClr>
                <a:buFont typeface="Wingdings" panose="05000000000000000000" pitchFamily="2" charset="2"/>
                <a:buChar char="§"/>
              </a:pPr>
              <a:r>
                <a:rPr lang="en-GB" sz="1200" dirty="0"/>
                <a:t>Reduce duplication of work and possibility of documents becoming out of sync</a:t>
              </a:r>
            </a:p>
            <a:p>
              <a:pPr marL="742950" lvl="1" indent="-285750">
                <a:buClr>
                  <a:schemeClr val="accent6"/>
                </a:buClr>
                <a:buFont typeface="Wingdings" panose="05000000000000000000" pitchFamily="2" charset="2"/>
                <a:buChar char="§"/>
              </a:pPr>
              <a:r>
                <a:rPr lang="en-GB" sz="1200" dirty="0"/>
                <a:t>Reduce confusion on when to concatenate data element entries</a:t>
              </a:r>
            </a:p>
            <a:p>
              <a:pPr marL="742950" lvl="1" indent="-285750">
                <a:buClr>
                  <a:schemeClr val="accent6"/>
                </a:buClr>
                <a:buFont typeface="Wingdings" panose="05000000000000000000" pitchFamily="2" charset="2"/>
                <a:buChar char="§"/>
              </a:pPr>
              <a:r>
                <a:rPr lang="en-GB" sz="1200" dirty="0"/>
                <a:t>Make XMLs more accessible to non-technical users</a:t>
              </a:r>
            </a:p>
            <a:p>
              <a:pPr marL="742950" lvl="1" indent="-285750">
                <a:buClr>
                  <a:schemeClr val="accent6"/>
                </a:buClr>
                <a:buFont typeface="Wingdings" panose="05000000000000000000" pitchFamily="2" charset="2"/>
                <a:buChar char="§"/>
              </a:pPr>
              <a:r>
                <a:rPr lang="en-GB" sz="1200" dirty="0"/>
                <a:t>Explain inputs that are not data elements e.g. ‘</a:t>
              </a:r>
              <a:r>
                <a:rPr lang="en-GB" sz="1200" dirty="0" err="1"/>
                <a:t>AcceptanceDateTime</a:t>
              </a:r>
              <a:r>
                <a:rPr lang="en-GB" sz="1200" dirty="0"/>
                <a:t>’</a:t>
              </a:r>
            </a:p>
            <a:p>
              <a:pPr marL="742950" lvl="1" indent="-285750">
                <a:buClr>
                  <a:schemeClr val="accent6"/>
                </a:buClr>
                <a:buFont typeface="Wingdings" panose="05000000000000000000" pitchFamily="2" charset="2"/>
                <a:buChar char="§"/>
              </a:pPr>
              <a:r>
                <a:rPr lang="en-GB" sz="1200" dirty="0"/>
                <a:t>Explain additional messages included with each declaration</a:t>
              </a:r>
              <a:endParaRPr lang="en-GB" sz="1200" dirty="0">
                <a:latin typeface="+mj-lt"/>
              </a:endParaRPr>
            </a:p>
          </p:txBody>
        </p:sp>
      </p:grpSp>
      <p:sp>
        <p:nvSpPr>
          <p:cNvPr id="2" name="Title 1"/>
          <p:cNvSpPr>
            <a:spLocks noGrp="1"/>
          </p:cNvSpPr>
          <p:nvPr>
            <p:ph type="title"/>
          </p:nvPr>
        </p:nvSpPr>
        <p:spPr/>
        <p:txBody>
          <a:bodyPr/>
          <a:lstStyle/>
          <a:p>
            <a:r>
              <a:rPr lang="en-GB" dirty="0"/>
              <a:t>Context</a:t>
            </a:r>
          </a:p>
        </p:txBody>
      </p:sp>
      <p:sp>
        <p:nvSpPr>
          <p:cNvPr id="11" name="Slide Number Placeholder 2">
            <a:extLst>
              <a:ext uri="{FF2B5EF4-FFF2-40B4-BE49-F238E27FC236}">
                <a16:creationId xmlns:a16="http://schemas.microsoft.com/office/drawing/2014/main" id="{1852AB1F-D95A-4472-9EBB-1CBF1F2D2C00}"/>
              </a:ext>
            </a:extLst>
          </p:cNvPr>
          <p:cNvSpPr>
            <a:spLocks noGrp="1"/>
          </p:cNvSpPr>
          <p:nvPr>
            <p:ph type="sldNum" sz="quarter" idx="10"/>
          </p:nvPr>
        </p:nvSpPr>
        <p:spPr>
          <a:prstGeom prst="rect">
            <a:avLst/>
          </a:prstGeom>
        </p:spPr>
        <p:txBody>
          <a:bodyPr/>
          <a:lstStyle/>
          <a:p>
            <a:fld id="{B3C1A23A-CC40-4C75-A489-0FEB8E443750}" type="slidenum">
              <a:rPr lang="en-GB" smtClean="0"/>
              <a:t>2</a:t>
            </a:fld>
            <a:endParaRPr lang="en-GB" dirty="0"/>
          </a:p>
        </p:txBody>
      </p:sp>
      <p:sp>
        <p:nvSpPr>
          <p:cNvPr id="14" name="Footer Placeholder 1">
            <a:extLst>
              <a:ext uri="{FF2B5EF4-FFF2-40B4-BE49-F238E27FC236}">
                <a16:creationId xmlns:a16="http://schemas.microsoft.com/office/drawing/2014/main" id="{6D1145B4-170C-4321-9179-DD5151986836}"/>
              </a:ext>
            </a:extLst>
          </p:cNvPr>
          <p:cNvSpPr>
            <a:spLocks noGrp="1"/>
          </p:cNvSpPr>
          <p:nvPr>
            <p:ph type="ftr" sz="quarter" idx="11"/>
          </p:nvPr>
        </p:nvSpPr>
        <p:spPr>
          <a:xfrm>
            <a:off x="2201333" y="6223000"/>
            <a:ext cx="8974667" cy="203200"/>
          </a:xfrm>
        </p:spPr>
        <p:txBody>
          <a:bodyPr/>
          <a:lstStyle/>
          <a:p>
            <a:r>
              <a:rPr lang="en-GB" dirty="0"/>
              <a:t>OFFICIAL - SENSITIVE</a:t>
            </a:r>
          </a:p>
        </p:txBody>
      </p:sp>
    </p:spTree>
    <p:extLst>
      <p:ext uri="{BB962C8B-B14F-4D97-AF65-F5344CB8AC3E}">
        <p14:creationId xmlns:p14="http://schemas.microsoft.com/office/powerpoint/2010/main" val="112310278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286E2-7A80-4E1D-8FA8-5F53FDD76789}"/>
              </a:ext>
            </a:extLst>
          </p:cNvPr>
          <p:cNvSpPr>
            <a:spLocks noGrp="1"/>
          </p:cNvSpPr>
          <p:nvPr>
            <p:ph type="title"/>
          </p:nvPr>
        </p:nvSpPr>
        <p:spPr/>
        <p:txBody>
          <a:bodyPr/>
          <a:lstStyle/>
          <a:p>
            <a:r>
              <a:rPr lang="en-GB" sz="3200" dirty="0"/>
              <a:t>Annotations have been embedded for every data entry within the declarations</a:t>
            </a:r>
          </a:p>
        </p:txBody>
      </p:sp>
      <p:sp>
        <p:nvSpPr>
          <p:cNvPr id="3" name="Slide Number Placeholder 2">
            <a:extLst>
              <a:ext uri="{FF2B5EF4-FFF2-40B4-BE49-F238E27FC236}">
                <a16:creationId xmlns:a16="http://schemas.microsoft.com/office/drawing/2014/main" id="{A6F3AE3F-F2E8-46BE-967D-C65A4A290427}"/>
              </a:ext>
            </a:extLst>
          </p:cNvPr>
          <p:cNvSpPr>
            <a:spLocks noGrp="1"/>
          </p:cNvSpPr>
          <p:nvPr>
            <p:ph type="sldNum" sz="quarter" idx="10"/>
          </p:nvPr>
        </p:nvSpPr>
        <p:spPr/>
        <p:txBody>
          <a:bodyPr/>
          <a:lstStyle/>
          <a:p>
            <a:pPr>
              <a:defRPr/>
            </a:pPr>
            <a:fld id="{ACE97B3A-1F64-4EFF-ABCA-E9A830ED5156}" type="slidenum">
              <a:rPr lang="en-US" smtClean="0"/>
              <a:pPr>
                <a:defRPr/>
              </a:pPr>
              <a:t>3</a:t>
            </a:fld>
            <a:endParaRPr lang="en-US" dirty="0"/>
          </a:p>
        </p:txBody>
      </p:sp>
      <p:pic>
        <p:nvPicPr>
          <p:cNvPr id="7" name="Picture 6">
            <a:extLst>
              <a:ext uri="{FF2B5EF4-FFF2-40B4-BE49-F238E27FC236}">
                <a16:creationId xmlns:a16="http://schemas.microsoft.com/office/drawing/2014/main" id="{5ED6B2BD-4938-4E79-8F88-97025D72D66A}"/>
              </a:ext>
            </a:extLst>
          </p:cNvPr>
          <p:cNvPicPr>
            <a:picLocks noChangeAspect="1"/>
          </p:cNvPicPr>
          <p:nvPr/>
        </p:nvPicPr>
        <p:blipFill rotWithShape="1">
          <a:blip r:embed="rId2"/>
          <a:srcRect r="-1258" b="54426"/>
          <a:stretch/>
        </p:blipFill>
        <p:spPr>
          <a:xfrm>
            <a:off x="392552" y="1870079"/>
            <a:ext cx="5688632" cy="1812025"/>
          </a:xfrm>
          <a:prstGeom prst="rect">
            <a:avLst/>
          </a:prstGeom>
        </p:spPr>
      </p:pic>
      <p:sp>
        <p:nvSpPr>
          <p:cNvPr id="9" name="Rectangle 8">
            <a:extLst>
              <a:ext uri="{FF2B5EF4-FFF2-40B4-BE49-F238E27FC236}">
                <a16:creationId xmlns:a16="http://schemas.microsoft.com/office/drawing/2014/main" id="{0588F1CE-6950-42A7-B052-6A3B3008C887}"/>
              </a:ext>
            </a:extLst>
          </p:cNvPr>
          <p:cNvSpPr/>
          <p:nvPr/>
        </p:nvSpPr>
        <p:spPr bwMode="auto">
          <a:xfrm>
            <a:off x="392552" y="4183723"/>
            <a:ext cx="5343408" cy="1584176"/>
          </a:xfrm>
          <a:prstGeom prst="rect">
            <a:avLst/>
          </a:prstGeom>
          <a:no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171450" indent="-171450" eaLnBrk="1" hangingPunct="1">
              <a:buFont typeface="Arial" panose="020B0604020202020204" pitchFamily="34" charset="0"/>
              <a:buChar char="•"/>
            </a:pPr>
            <a:r>
              <a:rPr lang="en-GB" sz="1100" dirty="0"/>
              <a:t>All annotated information is listed between</a:t>
            </a:r>
            <a:r>
              <a:rPr lang="en-GB" sz="1100" b="1" dirty="0"/>
              <a:t> &lt;!-- and --&gt; </a:t>
            </a:r>
            <a:r>
              <a:rPr lang="en-GB" sz="1100" dirty="0"/>
              <a:t>for each data entry within the declaration. This ‘comments out’ the annotation within, making it no longer functional code</a:t>
            </a:r>
          </a:p>
          <a:p>
            <a:pPr marL="171450" indent="-171450">
              <a:buFont typeface="Arial" panose="020B0604020202020204" pitchFamily="34" charset="0"/>
              <a:buChar char="•"/>
            </a:pPr>
            <a:r>
              <a:rPr lang="en-GB" sz="1100" dirty="0"/>
              <a:t>The Scenario description has been embedded at the top of the declaration for both Imports and Exports, outlining the key functionality being demonstrated in the test, alongside the declaration category and key information including  commodity declared</a:t>
            </a:r>
          </a:p>
          <a:p>
            <a:pPr marL="171450" indent="-171450">
              <a:buFont typeface="Arial" panose="020B0604020202020204" pitchFamily="34" charset="0"/>
              <a:buChar char="•"/>
            </a:pPr>
            <a:r>
              <a:rPr lang="en-GB" sz="1100" dirty="0"/>
              <a:t>Comments by data element could be extracted and shared without the xml data entries, in a similar format to previous scenario documents</a:t>
            </a:r>
          </a:p>
          <a:p>
            <a:pPr marL="0" marR="0" indent="0" defTabSz="914400" rtl="0" eaLnBrk="1" fontAlgn="base" latinLnBrk="0" hangingPunct="1">
              <a:lnSpc>
                <a:spcPct val="100000"/>
              </a:lnSpc>
              <a:spcBef>
                <a:spcPct val="0"/>
              </a:spcBef>
              <a:spcAft>
                <a:spcPct val="0"/>
              </a:spcAft>
              <a:buClrTx/>
              <a:buSzTx/>
              <a:buFontTx/>
              <a:buNone/>
              <a:tabLst/>
            </a:pPr>
            <a:endParaRPr kumimoji="0" lang="en-GB" sz="1100" b="0" i="0" u="none" strike="noStrike" cap="none" normalizeH="0" baseline="0" dirty="0">
              <a:ln>
                <a:noFill/>
              </a:ln>
              <a:solidFill>
                <a:srgbClr val="000000"/>
              </a:solidFill>
              <a:effectLst/>
              <a:latin typeface="Arial" charset="0"/>
              <a:ea typeface="Geneva" charset="0"/>
              <a:cs typeface="Arial" charset="0"/>
            </a:endParaRPr>
          </a:p>
        </p:txBody>
      </p:sp>
      <p:sp>
        <p:nvSpPr>
          <p:cNvPr id="10" name="Isosceles Triangle 9">
            <a:extLst>
              <a:ext uri="{FF2B5EF4-FFF2-40B4-BE49-F238E27FC236}">
                <a16:creationId xmlns:a16="http://schemas.microsoft.com/office/drawing/2014/main" id="{02E83F2D-36DA-42B1-85A3-D6CD9C34B22F}"/>
              </a:ext>
            </a:extLst>
          </p:cNvPr>
          <p:cNvSpPr/>
          <p:nvPr/>
        </p:nvSpPr>
        <p:spPr bwMode="auto">
          <a:xfrm rot="10800000">
            <a:off x="1156044" y="3925280"/>
            <a:ext cx="3816424" cy="203200"/>
          </a:xfrm>
          <a:prstGeom prst="triangle">
            <a:avLst/>
          </a:prstGeom>
          <a:solidFill>
            <a:schemeClr val="tx2"/>
          </a:solidFill>
          <a:ln w="952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1" name="Rectangle 10">
            <a:extLst>
              <a:ext uri="{FF2B5EF4-FFF2-40B4-BE49-F238E27FC236}">
                <a16:creationId xmlns:a16="http://schemas.microsoft.com/office/drawing/2014/main" id="{1DE5F977-B1F5-4076-A11B-61C040FE41D6}"/>
              </a:ext>
            </a:extLst>
          </p:cNvPr>
          <p:cNvSpPr/>
          <p:nvPr/>
        </p:nvSpPr>
        <p:spPr bwMode="auto">
          <a:xfrm>
            <a:off x="666280" y="1378209"/>
            <a:ext cx="5141176" cy="445117"/>
          </a:xfrm>
          <a:prstGeom prst="rect">
            <a:avLst/>
          </a:prstGeom>
          <a:no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Geneva" charset="0"/>
                <a:cs typeface="Arial" charset="0"/>
              </a:rPr>
              <a:t>Annotations </a:t>
            </a:r>
          </a:p>
        </p:txBody>
      </p:sp>
      <p:pic>
        <p:nvPicPr>
          <p:cNvPr id="12" name="Picture 11">
            <a:extLst>
              <a:ext uri="{FF2B5EF4-FFF2-40B4-BE49-F238E27FC236}">
                <a16:creationId xmlns:a16="http://schemas.microsoft.com/office/drawing/2014/main" id="{7B6D1396-DF30-435D-9387-D4738A97A10C}"/>
              </a:ext>
            </a:extLst>
          </p:cNvPr>
          <p:cNvPicPr>
            <a:picLocks noChangeAspect="1"/>
          </p:cNvPicPr>
          <p:nvPr/>
        </p:nvPicPr>
        <p:blipFill rotWithShape="1">
          <a:blip r:embed="rId2"/>
          <a:srcRect t="42926"/>
          <a:stretch/>
        </p:blipFill>
        <p:spPr>
          <a:xfrm>
            <a:off x="6436833" y="1628800"/>
            <a:ext cx="5107253" cy="2294583"/>
          </a:xfrm>
          <a:prstGeom prst="rect">
            <a:avLst/>
          </a:prstGeom>
        </p:spPr>
      </p:pic>
      <p:sp>
        <p:nvSpPr>
          <p:cNvPr id="13" name="Rectangle 12">
            <a:extLst>
              <a:ext uri="{FF2B5EF4-FFF2-40B4-BE49-F238E27FC236}">
                <a16:creationId xmlns:a16="http://schemas.microsoft.com/office/drawing/2014/main" id="{06C73F36-6417-4434-88EA-4470381E20A2}"/>
              </a:ext>
            </a:extLst>
          </p:cNvPr>
          <p:cNvSpPr/>
          <p:nvPr/>
        </p:nvSpPr>
        <p:spPr>
          <a:xfrm>
            <a:off x="6456041" y="4164453"/>
            <a:ext cx="5701123" cy="2123658"/>
          </a:xfrm>
          <a:prstGeom prst="rect">
            <a:avLst/>
          </a:prstGeom>
        </p:spPr>
        <p:txBody>
          <a:bodyPr wrap="square">
            <a:spAutoFit/>
          </a:bodyPr>
          <a:lstStyle/>
          <a:p>
            <a:pPr marL="171450" indent="-171450">
              <a:buFont typeface="Arial" panose="020B0604020202020204" pitchFamily="34" charset="0"/>
              <a:buChar char="•"/>
            </a:pPr>
            <a:r>
              <a:rPr lang="en-GB" sz="1100" dirty="0"/>
              <a:t>Additional declaration tags have also been annotated, that do not align to a specific data element. E.g. Function code</a:t>
            </a:r>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r>
              <a:rPr lang="en-GB" sz="1100" dirty="0"/>
              <a:t>CDS Data Elements have been annotated e.g. DE 6/18, with information about the context and meaning of each entry below</a:t>
            </a:r>
          </a:p>
          <a:p>
            <a:endParaRPr lang="en-GB" sz="1100" dirty="0"/>
          </a:p>
          <a:p>
            <a:pPr marL="171450" indent="-171450">
              <a:buFont typeface="Arial" panose="020B0604020202020204" pitchFamily="34" charset="0"/>
              <a:buChar char="•"/>
            </a:pPr>
            <a:r>
              <a:rPr lang="en-GB" sz="1100" dirty="0"/>
              <a:t>Annotations have also been embedded to further explain additional messages e.g. </a:t>
            </a:r>
          </a:p>
          <a:p>
            <a:pPr marL="628650" lvl="1" indent="-171450">
              <a:buFont typeface="Arial" panose="020B0604020202020204" pitchFamily="34" charset="0"/>
              <a:buChar char="•"/>
            </a:pPr>
            <a:r>
              <a:rPr lang="en-GB" sz="1100" dirty="0"/>
              <a:t>Amendments</a:t>
            </a:r>
          </a:p>
          <a:p>
            <a:pPr marL="628650" lvl="1" indent="-171450">
              <a:buFont typeface="Arial" panose="020B0604020202020204" pitchFamily="34" charset="0"/>
              <a:buChar char="•"/>
            </a:pPr>
            <a:r>
              <a:rPr lang="en-GB" sz="1100" dirty="0"/>
              <a:t>Cancellation Messages</a:t>
            </a:r>
          </a:p>
          <a:p>
            <a:pPr marL="628650" lvl="1" indent="-171450">
              <a:buFont typeface="Arial" panose="020B0604020202020204" pitchFamily="34" charset="0"/>
              <a:buChar char="•"/>
            </a:pPr>
            <a:r>
              <a:rPr lang="en-GB" sz="1100" dirty="0"/>
              <a:t>Movement Messages</a:t>
            </a:r>
          </a:p>
          <a:p>
            <a:pPr marL="628650" lvl="1" indent="-171450">
              <a:buFont typeface="Arial" panose="020B0604020202020204" pitchFamily="34" charset="0"/>
              <a:buChar char="•"/>
            </a:pPr>
            <a:r>
              <a:rPr lang="en-GB" sz="1100" dirty="0"/>
              <a:t>Notifications</a:t>
            </a:r>
          </a:p>
          <a:p>
            <a:endParaRPr lang="en-GB" sz="1100" dirty="0"/>
          </a:p>
        </p:txBody>
      </p:sp>
      <p:sp>
        <p:nvSpPr>
          <p:cNvPr id="14" name="Isosceles Triangle 13">
            <a:extLst>
              <a:ext uri="{FF2B5EF4-FFF2-40B4-BE49-F238E27FC236}">
                <a16:creationId xmlns:a16="http://schemas.microsoft.com/office/drawing/2014/main" id="{FABD493A-2E08-4BC5-8E46-12F2B605825B}"/>
              </a:ext>
            </a:extLst>
          </p:cNvPr>
          <p:cNvSpPr/>
          <p:nvPr/>
        </p:nvSpPr>
        <p:spPr bwMode="auto">
          <a:xfrm rot="10800000">
            <a:off x="6955482" y="3925280"/>
            <a:ext cx="3816424" cy="203200"/>
          </a:xfrm>
          <a:prstGeom prst="triangle">
            <a:avLst/>
          </a:prstGeom>
          <a:solidFill>
            <a:schemeClr val="tx2"/>
          </a:solidFill>
          <a:ln w="952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5" name="Rectangle 14">
            <a:extLst>
              <a:ext uri="{FF2B5EF4-FFF2-40B4-BE49-F238E27FC236}">
                <a16:creationId xmlns:a16="http://schemas.microsoft.com/office/drawing/2014/main" id="{6E5AEED4-B829-4778-B039-E86C36F2EC96}"/>
              </a:ext>
            </a:extLst>
          </p:cNvPr>
          <p:cNvSpPr/>
          <p:nvPr/>
        </p:nvSpPr>
        <p:spPr bwMode="auto">
          <a:xfrm>
            <a:off x="6657760" y="1309697"/>
            <a:ext cx="5141176" cy="445117"/>
          </a:xfrm>
          <a:prstGeom prst="rect">
            <a:avLst/>
          </a:prstGeom>
          <a:no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Geneva" charset="0"/>
                <a:cs typeface="Arial" charset="0"/>
              </a:rPr>
              <a:t>Data Entries  </a:t>
            </a:r>
          </a:p>
        </p:txBody>
      </p:sp>
      <p:sp>
        <p:nvSpPr>
          <p:cNvPr id="16" name="Rectangle 15">
            <a:extLst>
              <a:ext uri="{FF2B5EF4-FFF2-40B4-BE49-F238E27FC236}">
                <a16:creationId xmlns:a16="http://schemas.microsoft.com/office/drawing/2014/main" id="{A82954FF-4AC8-4247-9FCE-D32EDFF8CB9E}"/>
              </a:ext>
            </a:extLst>
          </p:cNvPr>
          <p:cNvSpPr/>
          <p:nvPr/>
        </p:nvSpPr>
        <p:spPr bwMode="auto">
          <a:xfrm>
            <a:off x="1156044" y="2776678"/>
            <a:ext cx="4905122" cy="950495"/>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8" name="Rectangle 17">
            <a:extLst>
              <a:ext uri="{FF2B5EF4-FFF2-40B4-BE49-F238E27FC236}">
                <a16:creationId xmlns:a16="http://schemas.microsoft.com/office/drawing/2014/main" id="{853B943D-B9AE-420A-A4A0-718E3DD5B670}"/>
              </a:ext>
            </a:extLst>
          </p:cNvPr>
          <p:cNvSpPr/>
          <p:nvPr/>
        </p:nvSpPr>
        <p:spPr bwMode="auto">
          <a:xfrm>
            <a:off x="7248543" y="1735211"/>
            <a:ext cx="3975602" cy="333144"/>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7" name="Rectangle 16">
            <a:extLst>
              <a:ext uri="{FF2B5EF4-FFF2-40B4-BE49-F238E27FC236}">
                <a16:creationId xmlns:a16="http://schemas.microsoft.com/office/drawing/2014/main" id="{4E0B0ABD-A998-4B0C-8B2C-85636DAFED72}"/>
              </a:ext>
            </a:extLst>
          </p:cNvPr>
          <p:cNvSpPr/>
          <p:nvPr/>
        </p:nvSpPr>
        <p:spPr bwMode="auto">
          <a:xfrm>
            <a:off x="7248128" y="2971090"/>
            <a:ext cx="3960440" cy="288000"/>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9" name="Footer Placeholder 1">
            <a:extLst>
              <a:ext uri="{FF2B5EF4-FFF2-40B4-BE49-F238E27FC236}">
                <a16:creationId xmlns:a16="http://schemas.microsoft.com/office/drawing/2014/main" id="{F86F7275-1C3A-4B6F-9131-713B118B4155}"/>
              </a:ext>
            </a:extLst>
          </p:cNvPr>
          <p:cNvSpPr>
            <a:spLocks noGrp="1"/>
          </p:cNvSpPr>
          <p:nvPr>
            <p:ph type="ftr" sz="quarter" idx="11"/>
          </p:nvPr>
        </p:nvSpPr>
        <p:spPr>
          <a:xfrm>
            <a:off x="2201333" y="6223000"/>
            <a:ext cx="8974667" cy="203200"/>
          </a:xfrm>
        </p:spPr>
        <p:txBody>
          <a:bodyPr/>
          <a:lstStyle/>
          <a:p>
            <a:r>
              <a:rPr lang="en-GB" dirty="0"/>
              <a:t>OFFICIAL - SENSITIVE</a:t>
            </a:r>
          </a:p>
        </p:txBody>
      </p:sp>
    </p:spTree>
    <p:extLst>
      <p:ext uri="{BB962C8B-B14F-4D97-AF65-F5344CB8AC3E}">
        <p14:creationId xmlns:p14="http://schemas.microsoft.com/office/powerpoint/2010/main" val="365313011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1883-F01C-42C8-B133-89F9CE851AF3}"/>
              </a:ext>
            </a:extLst>
          </p:cNvPr>
          <p:cNvSpPr>
            <a:spLocks noGrp="1"/>
          </p:cNvSpPr>
          <p:nvPr>
            <p:ph type="title"/>
          </p:nvPr>
        </p:nvSpPr>
        <p:spPr>
          <a:xfrm>
            <a:off x="594784" y="476250"/>
            <a:ext cx="11333864" cy="936526"/>
          </a:xfrm>
        </p:spPr>
        <p:txBody>
          <a:bodyPr/>
          <a:lstStyle/>
          <a:p>
            <a:r>
              <a:rPr lang="en-GB" sz="3200" dirty="0"/>
              <a:t>Annotations have also been embedded in additional messages  </a:t>
            </a:r>
          </a:p>
        </p:txBody>
      </p:sp>
      <p:sp>
        <p:nvSpPr>
          <p:cNvPr id="3" name="Slide Number Placeholder 2">
            <a:extLst>
              <a:ext uri="{FF2B5EF4-FFF2-40B4-BE49-F238E27FC236}">
                <a16:creationId xmlns:a16="http://schemas.microsoft.com/office/drawing/2014/main" id="{44938646-3A48-41EB-8407-B80E05B956BB}"/>
              </a:ext>
            </a:extLst>
          </p:cNvPr>
          <p:cNvSpPr>
            <a:spLocks noGrp="1"/>
          </p:cNvSpPr>
          <p:nvPr>
            <p:ph type="sldNum" sz="quarter" idx="10"/>
          </p:nvPr>
        </p:nvSpPr>
        <p:spPr/>
        <p:txBody>
          <a:bodyPr/>
          <a:lstStyle/>
          <a:p>
            <a:pPr>
              <a:defRPr/>
            </a:pPr>
            <a:fld id="{ACE97B3A-1F64-4EFF-ABCA-E9A830ED5156}" type="slidenum">
              <a:rPr lang="en-US" smtClean="0"/>
              <a:pPr>
                <a:defRPr/>
              </a:pPr>
              <a:t>4</a:t>
            </a:fld>
            <a:endParaRPr lang="en-US" dirty="0"/>
          </a:p>
        </p:txBody>
      </p:sp>
      <p:pic>
        <p:nvPicPr>
          <p:cNvPr id="5" name="Picture 4">
            <a:extLst>
              <a:ext uri="{FF2B5EF4-FFF2-40B4-BE49-F238E27FC236}">
                <a16:creationId xmlns:a16="http://schemas.microsoft.com/office/drawing/2014/main" id="{C673E97D-F71C-4AEA-A4FB-81B7FC640816}"/>
              </a:ext>
            </a:extLst>
          </p:cNvPr>
          <p:cNvPicPr>
            <a:picLocks noChangeAspect="1"/>
          </p:cNvPicPr>
          <p:nvPr/>
        </p:nvPicPr>
        <p:blipFill>
          <a:blip r:embed="rId2"/>
          <a:stretch>
            <a:fillRect/>
          </a:stretch>
        </p:blipFill>
        <p:spPr>
          <a:xfrm>
            <a:off x="6314278" y="1758848"/>
            <a:ext cx="5113560" cy="2277775"/>
          </a:xfrm>
          <a:prstGeom prst="rect">
            <a:avLst/>
          </a:prstGeom>
        </p:spPr>
      </p:pic>
      <p:sp>
        <p:nvSpPr>
          <p:cNvPr id="7" name="Rectangle 6">
            <a:extLst>
              <a:ext uri="{FF2B5EF4-FFF2-40B4-BE49-F238E27FC236}">
                <a16:creationId xmlns:a16="http://schemas.microsoft.com/office/drawing/2014/main" id="{6099B6E6-093C-4F01-9D87-FA1D27A65517}"/>
              </a:ext>
            </a:extLst>
          </p:cNvPr>
          <p:cNvSpPr/>
          <p:nvPr/>
        </p:nvSpPr>
        <p:spPr bwMode="auto">
          <a:xfrm>
            <a:off x="6316075" y="1248708"/>
            <a:ext cx="5141176" cy="445117"/>
          </a:xfrm>
          <a:prstGeom prst="rect">
            <a:avLst/>
          </a:prstGeom>
          <a:no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Geneva" charset="0"/>
                <a:cs typeface="Arial" charset="0"/>
              </a:rPr>
              <a:t>Additional Messages </a:t>
            </a:r>
          </a:p>
        </p:txBody>
      </p:sp>
      <p:sp>
        <p:nvSpPr>
          <p:cNvPr id="9" name="Isosceles Triangle 8">
            <a:extLst>
              <a:ext uri="{FF2B5EF4-FFF2-40B4-BE49-F238E27FC236}">
                <a16:creationId xmlns:a16="http://schemas.microsoft.com/office/drawing/2014/main" id="{EDB0C3C3-58A0-4A3E-9773-AF0AFA867FC5}"/>
              </a:ext>
            </a:extLst>
          </p:cNvPr>
          <p:cNvSpPr/>
          <p:nvPr/>
        </p:nvSpPr>
        <p:spPr bwMode="auto">
          <a:xfrm rot="10800000">
            <a:off x="6746326" y="4445596"/>
            <a:ext cx="3816424" cy="203200"/>
          </a:xfrm>
          <a:prstGeom prst="triangle">
            <a:avLst/>
          </a:prstGeom>
          <a:solidFill>
            <a:schemeClr val="tx2"/>
          </a:solidFill>
          <a:ln w="952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1" name="Rectangle 10">
            <a:extLst>
              <a:ext uri="{FF2B5EF4-FFF2-40B4-BE49-F238E27FC236}">
                <a16:creationId xmlns:a16="http://schemas.microsoft.com/office/drawing/2014/main" id="{5D83264E-96DC-44FA-98E2-8D89E9DC8272}"/>
              </a:ext>
            </a:extLst>
          </p:cNvPr>
          <p:cNvSpPr/>
          <p:nvPr/>
        </p:nvSpPr>
        <p:spPr>
          <a:xfrm>
            <a:off x="6215057" y="4660855"/>
            <a:ext cx="5544616" cy="1785104"/>
          </a:xfrm>
          <a:prstGeom prst="rect">
            <a:avLst/>
          </a:prstGeom>
        </p:spPr>
        <p:txBody>
          <a:bodyPr wrap="square">
            <a:spAutoFit/>
          </a:bodyPr>
          <a:lstStyle/>
          <a:p>
            <a:pPr marL="171450" indent="-171450">
              <a:buFont typeface="Arial" panose="020B0604020202020204" pitchFamily="34" charset="0"/>
              <a:buChar char="•"/>
            </a:pPr>
            <a:r>
              <a:rPr lang="en-GB" sz="1100" dirty="0"/>
              <a:t>Annotations have also been embedded within additional messages in order to put the scenarios in context of how they could be declared . E.g.</a:t>
            </a:r>
          </a:p>
          <a:p>
            <a:pPr marL="628650" lvl="1" indent="-171450">
              <a:buFont typeface="Arial" panose="020B0604020202020204" pitchFamily="34" charset="0"/>
              <a:buChar char="•"/>
            </a:pPr>
            <a:r>
              <a:rPr lang="en-GB" sz="1100" dirty="0"/>
              <a:t>Amendments</a:t>
            </a:r>
          </a:p>
          <a:p>
            <a:pPr marL="628650" lvl="1" indent="-171450">
              <a:buFont typeface="Arial" panose="020B0604020202020204" pitchFamily="34" charset="0"/>
              <a:buChar char="•"/>
            </a:pPr>
            <a:r>
              <a:rPr lang="en-GB" sz="1100" dirty="0"/>
              <a:t>Cancellation Messages</a:t>
            </a:r>
          </a:p>
          <a:p>
            <a:pPr marL="628650" lvl="1" indent="-171450">
              <a:buFont typeface="Arial" panose="020B0604020202020204" pitchFamily="34" charset="0"/>
              <a:buChar char="•"/>
            </a:pPr>
            <a:r>
              <a:rPr lang="en-GB" sz="1100" dirty="0"/>
              <a:t>Movement Messages</a:t>
            </a:r>
          </a:p>
          <a:p>
            <a:pPr marL="628650" lvl="1" indent="-171450">
              <a:buFont typeface="Arial" panose="020B0604020202020204" pitchFamily="34" charset="0"/>
              <a:buChar char="•"/>
            </a:pPr>
            <a:r>
              <a:rPr lang="en-GB" sz="1100" dirty="0"/>
              <a:t>Notifications</a:t>
            </a:r>
          </a:p>
          <a:p>
            <a:pPr marL="171450" indent="-171450">
              <a:buFont typeface="Arial" panose="020B0604020202020204" pitchFamily="34" charset="0"/>
              <a:buChar char="•"/>
            </a:pPr>
            <a:r>
              <a:rPr lang="en-GB" sz="1100" dirty="0"/>
              <a:t>These also allow multiple scenarios to be created based on a singular payload, e.g. TT_IM02a is a type Z Supplementary Declaration, which is also included with an amendment payload TT_IM02b, amending the item price</a:t>
            </a:r>
          </a:p>
          <a:p>
            <a:endParaRPr lang="en-GB" sz="1100" dirty="0"/>
          </a:p>
        </p:txBody>
      </p:sp>
      <p:sp>
        <p:nvSpPr>
          <p:cNvPr id="13" name="Rectangle 12">
            <a:extLst>
              <a:ext uri="{FF2B5EF4-FFF2-40B4-BE49-F238E27FC236}">
                <a16:creationId xmlns:a16="http://schemas.microsoft.com/office/drawing/2014/main" id="{6E68F7D8-17B2-498E-B433-FFCDC1C0A738}"/>
              </a:ext>
            </a:extLst>
          </p:cNvPr>
          <p:cNvSpPr/>
          <p:nvPr/>
        </p:nvSpPr>
        <p:spPr bwMode="auto">
          <a:xfrm>
            <a:off x="6580573" y="3072279"/>
            <a:ext cx="4847265" cy="964343"/>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pic>
        <p:nvPicPr>
          <p:cNvPr id="6" name="Picture 5">
            <a:extLst>
              <a:ext uri="{FF2B5EF4-FFF2-40B4-BE49-F238E27FC236}">
                <a16:creationId xmlns:a16="http://schemas.microsoft.com/office/drawing/2014/main" id="{77E23A85-8B25-45AC-8B9E-3D955709C3E5}"/>
              </a:ext>
            </a:extLst>
          </p:cNvPr>
          <p:cNvPicPr>
            <a:picLocks noChangeAspect="1"/>
          </p:cNvPicPr>
          <p:nvPr/>
        </p:nvPicPr>
        <p:blipFill>
          <a:blip r:embed="rId3"/>
          <a:stretch>
            <a:fillRect/>
          </a:stretch>
        </p:blipFill>
        <p:spPr>
          <a:xfrm>
            <a:off x="541292" y="1853208"/>
            <a:ext cx="5673765" cy="1994126"/>
          </a:xfrm>
          <a:prstGeom prst="rect">
            <a:avLst/>
          </a:prstGeom>
        </p:spPr>
      </p:pic>
      <p:sp>
        <p:nvSpPr>
          <p:cNvPr id="8" name="Rectangle 7">
            <a:extLst>
              <a:ext uri="{FF2B5EF4-FFF2-40B4-BE49-F238E27FC236}">
                <a16:creationId xmlns:a16="http://schemas.microsoft.com/office/drawing/2014/main" id="{569561ED-EC0A-41B3-8F28-16D08F5608ED}"/>
              </a:ext>
            </a:extLst>
          </p:cNvPr>
          <p:cNvSpPr/>
          <p:nvPr/>
        </p:nvSpPr>
        <p:spPr bwMode="auto">
          <a:xfrm>
            <a:off x="807586" y="1124744"/>
            <a:ext cx="5141176" cy="445117"/>
          </a:xfrm>
          <a:prstGeom prst="rect">
            <a:avLst/>
          </a:prstGeom>
          <a:no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Geneva" charset="0"/>
                <a:cs typeface="Arial" charset="0"/>
              </a:rPr>
              <a:t>Movement Messages</a:t>
            </a:r>
          </a:p>
        </p:txBody>
      </p:sp>
      <p:sp>
        <p:nvSpPr>
          <p:cNvPr id="10" name="Isosceles Triangle 9">
            <a:extLst>
              <a:ext uri="{FF2B5EF4-FFF2-40B4-BE49-F238E27FC236}">
                <a16:creationId xmlns:a16="http://schemas.microsoft.com/office/drawing/2014/main" id="{31ED4E74-17A6-4A5F-804D-BEB6762312EA}"/>
              </a:ext>
            </a:extLst>
          </p:cNvPr>
          <p:cNvSpPr/>
          <p:nvPr/>
        </p:nvSpPr>
        <p:spPr bwMode="auto">
          <a:xfrm rot="10800000">
            <a:off x="1017607" y="4330738"/>
            <a:ext cx="3816424" cy="203200"/>
          </a:xfrm>
          <a:prstGeom prst="triangle">
            <a:avLst/>
          </a:prstGeom>
          <a:solidFill>
            <a:schemeClr val="tx2"/>
          </a:solidFill>
          <a:ln w="952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2" name="Rectangle 11">
            <a:extLst>
              <a:ext uri="{FF2B5EF4-FFF2-40B4-BE49-F238E27FC236}">
                <a16:creationId xmlns:a16="http://schemas.microsoft.com/office/drawing/2014/main" id="{671686DD-1DC1-43EE-A05A-082D826E50BB}"/>
              </a:ext>
            </a:extLst>
          </p:cNvPr>
          <p:cNvSpPr/>
          <p:nvPr/>
        </p:nvSpPr>
        <p:spPr>
          <a:xfrm>
            <a:off x="195305" y="4801899"/>
            <a:ext cx="5544616" cy="769441"/>
          </a:xfrm>
          <a:prstGeom prst="rect">
            <a:avLst/>
          </a:prstGeom>
        </p:spPr>
        <p:txBody>
          <a:bodyPr wrap="square">
            <a:spAutoFit/>
          </a:bodyPr>
          <a:lstStyle/>
          <a:p>
            <a:pPr marL="171450" indent="-171450">
              <a:buFont typeface="Arial" panose="020B0604020202020204" pitchFamily="34" charset="0"/>
              <a:buChar char="•"/>
            </a:pPr>
            <a:r>
              <a:rPr lang="en-GB" sz="1100" dirty="0"/>
              <a:t>Example movement messages and notifications have also been annotated, to include data requiring updating and information on how to interpret tags</a:t>
            </a:r>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r>
              <a:rPr lang="en-GB" sz="1100" dirty="0"/>
              <a:t>This provides a more complete declaration journey for each scenario</a:t>
            </a:r>
          </a:p>
        </p:txBody>
      </p:sp>
      <p:sp>
        <p:nvSpPr>
          <p:cNvPr id="14" name="Rectangle 13">
            <a:extLst>
              <a:ext uri="{FF2B5EF4-FFF2-40B4-BE49-F238E27FC236}">
                <a16:creationId xmlns:a16="http://schemas.microsoft.com/office/drawing/2014/main" id="{821D13C3-6608-48C6-AB54-4BCE5688B9AA}"/>
              </a:ext>
            </a:extLst>
          </p:cNvPr>
          <p:cNvSpPr/>
          <p:nvPr/>
        </p:nvSpPr>
        <p:spPr bwMode="auto">
          <a:xfrm>
            <a:off x="751312" y="3120010"/>
            <a:ext cx="5197450" cy="916613"/>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5" name="Footer Placeholder 1">
            <a:extLst>
              <a:ext uri="{FF2B5EF4-FFF2-40B4-BE49-F238E27FC236}">
                <a16:creationId xmlns:a16="http://schemas.microsoft.com/office/drawing/2014/main" id="{28F179C1-C2F4-447E-83CF-9FCE1C13F0D7}"/>
              </a:ext>
            </a:extLst>
          </p:cNvPr>
          <p:cNvSpPr>
            <a:spLocks noGrp="1"/>
          </p:cNvSpPr>
          <p:nvPr>
            <p:ph type="ftr" sz="quarter" idx="11"/>
          </p:nvPr>
        </p:nvSpPr>
        <p:spPr>
          <a:xfrm>
            <a:off x="2201333" y="6223000"/>
            <a:ext cx="8974667" cy="203200"/>
          </a:xfrm>
        </p:spPr>
        <p:txBody>
          <a:bodyPr/>
          <a:lstStyle/>
          <a:p>
            <a:r>
              <a:rPr lang="en-GB" dirty="0"/>
              <a:t>OFFICIAL - SENSITIVE</a:t>
            </a:r>
          </a:p>
        </p:txBody>
      </p:sp>
    </p:spTree>
    <p:extLst>
      <p:ext uri="{BB962C8B-B14F-4D97-AF65-F5344CB8AC3E}">
        <p14:creationId xmlns:p14="http://schemas.microsoft.com/office/powerpoint/2010/main" val="5965865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A8C66-4423-4FEE-99CB-1A862ED09633}"/>
              </a:ext>
            </a:extLst>
          </p:cNvPr>
          <p:cNvSpPr>
            <a:spLocks noGrp="1"/>
          </p:cNvSpPr>
          <p:nvPr>
            <p:ph type="title"/>
          </p:nvPr>
        </p:nvSpPr>
        <p:spPr>
          <a:xfrm>
            <a:off x="561358" y="366937"/>
            <a:ext cx="10972800" cy="936526"/>
          </a:xfrm>
        </p:spPr>
        <p:txBody>
          <a:bodyPr/>
          <a:lstStyle/>
          <a:p>
            <a:r>
              <a:rPr lang="en-GB" sz="3200" dirty="0"/>
              <a:t>Annotations contain the same information as was originally listed in the scenario documents</a:t>
            </a:r>
          </a:p>
        </p:txBody>
      </p:sp>
      <p:sp>
        <p:nvSpPr>
          <p:cNvPr id="3" name="Slide Number Placeholder 2">
            <a:extLst>
              <a:ext uri="{FF2B5EF4-FFF2-40B4-BE49-F238E27FC236}">
                <a16:creationId xmlns:a16="http://schemas.microsoft.com/office/drawing/2014/main" id="{D6D84C10-33A7-4BF0-B1D0-91F546649F86}"/>
              </a:ext>
            </a:extLst>
          </p:cNvPr>
          <p:cNvSpPr>
            <a:spLocks noGrp="1"/>
          </p:cNvSpPr>
          <p:nvPr>
            <p:ph type="sldNum" sz="quarter" idx="10"/>
          </p:nvPr>
        </p:nvSpPr>
        <p:spPr/>
        <p:txBody>
          <a:bodyPr/>
          <a:lstStyle/>
          <a:p>
            <a:pPr>
              <a:defRPr/>
            </a:pPr>
            <a:fld id="{ACE97B3A-1F64-4EFF-ABCA-E9A830ED5156}" type="slidenum">
              <a:rPr lang="en-US" smtClean="0"/>
              <a:pPr>
                <a:defRPr/>
              </a:pPr>
              <a:t>5</a:t>
            </a:fld>
            <a:endParaRPr lang="en-US" dirty="0"/>
          </a:p>
        </p:txBody>
      </p:sp>
      <p:pic>
        <p:nvPicPr>
          <p:cNvPr id="5" name="Picture 4">
            <a:extLst>
              <a:ext uri="{FF2B5EF4-FFF2-40B4-BE49-F238E27FC236}">
                <a16:creationId xmlns:a16="http://schemas.microsoft.com/office/drawing/2014/main" id="{0A80C593-8142-48F9-AFD5-80B9D9C9C395}"/>
              </a:ext>
            </a:extLst>
          </p:cNvPr>
          <p:cNvPicPr>
            <a:picLocks noChangeAspect="1"/>
          </p:cNvPicPr>
          <p:nvPr/>
        </p:nvPicPr>
        <p:blipFill rotWithShape="1">
          <a:blip r:embed="rId2"/>
          <a:srcRect t="6729"/>
          <a:stretch/>
        </p:blipFill>
        <p:spPr>
          <a:xfrm>
            <a:off x="551385" y="1941570"/>
            <a:ext cx="6264696" cy="1475208"/>
          </a:xfrm>
          <a:prstGeom prst="rect">
            <a:avLst/>
          </a:prstGeom>
        </p:spPr>
      </p:pic>
      <p:pic>
        <p:nvPicPr>
          <p:cNvPr id="6" name="Picture 5">
            <a:extLst>
              <a:ext uri="{FF2B5EF4-FFF2-40B4-BE49-F238E27FC236}">
                <a16:creationId xmlns:a16="http://schemas.microsoft.com/office/drawing/2014/main" id="{E6C4F5E0-374C-44FD-86E3-8935135D7390}"/>
              </a:ext>
            </a:extLst>
          </p:cNvPr>
          <p:cNvPicPr>
            <a:picLocks noChangeAspect="1"/>
          </p:cNvPicPr>
          <p:nvPr/>
        </p:nvPicPr>
        <p:blipFill>
          <a:blip r:embed="rId3"/>
          <a:stretch>
            <a:fillRect/>
          </a:stretch>
        </p:blipFill>
        <p:spPr>
          <a:xfrm>
            <a:off x="551384" y="3807284"/>
            <a:ext cx="5737903" cy="1728837"/>
          </a:xfrm>
          <a:prstGeom prst="rect">
            <a:avLst/>
          </a:prstGeom>
          <a:solidFill>
            <a:schemeClr val="tx1">
              <a:lumMod val="40000"/>
              <a:lumOff val="60000"/>
            </a:schemeClr>
          </a:solidFill>
        </p:spPr>
      </p:pic>
      <p:sp>
        <p:nvSpPr>
          <p:cNvPr id="24" name="Rectangle 23">
            <a:extLst>
              <a:ext uri="{FF2B5EF4-FFF2-40B4-BE49-F238E27FC236}">
                <a16:creationId xmlns:a16="http://schemas.microsoft.com/office/drawing/2014/main" id="{4026DB8D-B683-4073-97B2-1FEEFF6A8C3A}"/>
              </a:ext>
            </a:extLst>
          </p:cNvPr>
          <p:cNvSpPr/>
          <p:nvPr/>
        </p:nvSpPr>
        <p:spPr bwMode="auto">
          <a:xfrm>
            <a:off x="7695281" y="1956139"/>
            <a:ext cx="3945335" cy="887444"/>
          </a:xfrm>
          <a:prstGeom prst="rect">
            <a:avLst/>
          </a:prstGeom>
          <a:no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t" anchorCtr="0" compatLnSpc="1">
            <a:prstTxWarp prst="textNoShape">
              <a:avLst/>
            </a:prstTxWarp>
          </a:bodyPr>
          <a:lstStyle/>
          <a:p>
            <a:r>
              <a:rPr lang="en-GB" sz="1100" dirty="0"/>
              <a:t>Annotations inserted into the payload are comprised of:</a:t>
            </a:r>
          </a:p>
          <a:p>
            <a:pPr marL="171450" indent="-171450">
              <a:buFont typeface="Arial" panose="020B0604020202020204" pitchFamily="34" charset="0"/>
              <a:buChar char="•"/>
            </a:pPr>
            <a:r>
              <a:rPr lang="en-GB" sz="1100" dirty="0"/>
              <a:t>Notes from scenario document</a:t>
            </a:r>
          </a:p>
          <a:p>
            <a:pPr marL="171450" indent="-171450">
              <a:buFont typeface="Arial" panose="020B0604020202020204" pitchFamily="34" charset="0"/>
              <a:buChar char="•"/>
            </a:pPr>
            <a:r>
              <a:rPr lang="en-GB" sz="1100" dirty="0"/>
              <a:t>Information from the paper tariff</a:t>
            </a:r>
          </a:p>
          <a:p>
            <a:pPr marL="171450" indent="-171450">
              <a:buFont typeface="Arial" panose="020B0604020202020204" pitchFamily="34" charset="0"/>
              <a:buChar char="•"/>
            </a:pPr>
            <a:r>
              <a:rPr lang="en-GB" sz="1100" dirty="0"/>
              <a:t>Information specific to the scenario</a:t>
            </a:r>
          </a:p>
          <a:p>
            <a:pPr marL="171450" indent="-171450">
              <a:buFont typeface="Arial" panose="020B0604020202020204" pitchFamily="34" charset="0"/>
              <a:buChar char="•"/>
            </a:pPr>
            <a:endParaRPr lang="en-GB" sz="1100" dirty="0"/>
          </a:p>
        </p:txBody>
      </p:sp>
      <p:cxnSp>
        <p:nvCxnSpPr>
          <p:cNvPr id="26" name="Straight Arrow Connector 25">
            <a:extLst>
              <a:ext uri="{FF2B5EF4-FFF2-40B4-BE49-F238E27FC236}">
                <a16:creationId xmlns:a16="http://schemas.microsoft.com/office/drawing/2014/main" id="{09C2615C-AAEA-42D5-B0DA-A6F4F4F8926B}"/>
              </a:ext>
            </a:extLst>
          </p:cNvPr>
          <p:cNvCxnSpPr/>
          <p:nvPr/>
        </p:nvCxnSpPr>
        <p:spPr bwMode="auto">
          <a:xfrm>
            <a:off x="531309" y="1887088"/>
            <a:ext cx="1670024" cy="0"/>
          </a:xfrm>
          <a:prstGeom prst="straightConnector1">
            <a:avLst/>
          </a:prstGeom>
          <a:solidFill>
            <a:schemeClr val="tx2"/>
          </a:solidFill>
          <a:ln w="28575" cap="flat" cmpd="sng" algn="ctr">
            <a:solidFill>
              <a:srgbClr val="000000"/>
            </a:solidFill>
            <a:prstDash val="solid"/>
            <a:round/>
            <a:headEnd type="triangle"/>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27" name="Oval 26">
            <a:extLst>
              <a:ext uri="{FF2B5EF4-FFF2-40B4-BE49-F238E27FC236}">
                <a16:creationId xmlns:a16="http://schemas.microsoft.com/office/drawing/2014/main" id="{5911939F-C7A6-4B26-9713-8BA69C5AF47D}"/>
              </a:ext>
            </a:extLst>
          </p:cNvPr>
          <p:cNvSpPr/>
          <p:nvPr/>
        </p:nvSpPr>
        <p:spPr bwMode="auto">
          <a:xfrm>
            <a:off x="1161967" y="1611964"/>
            <a:ext cx="217048" cy="194019"/>
          </a:xfrm>
          <a:prstGeom prst="ellipse">
            <a:avLst/>
          </a:pr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latin typeface="Arial" charset="0"/>
                <a:ea typeface="Geneva" charset="0"/>
                <a:cs typeface="Arial" charset="0"/>
              </a:rPr>
              <a:t>1</a:t>
            </a:r>
          </a:p>
        </p:txBody>
      </p:sp>
      <p:sp>
        <p:nvSpPr>
          <p:cNvPr id="28" name="Oval 27">
            <a:extLst>
              <a:ext uri="{FF2B5EF4-FFF2-40B4-BE49-F238E27FC236}">
                <a16:creationId xmlns:a16="http://schemas.microsoft.com/office/drawing/2014/main" id="{E5E434A7-90B8-4189-9A3E-63578C574996}"/>
              </a:ext>
            </a:extLst>
          </p:cNvPr>
          <p:cNvSpPr/>
          <p:nvPr/>
        </p:nvSpPr>
        <p:spPr bwMode="auto">
          <a:xfrm>
            <a:off x="7378925" y="2265893"/>
            <a:ext cx="217048" cy="194019"/>
          </a:xfrm>
          <a:prstGeom prst="ellipse">
            <a:avLst/>
          </a:pr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latin typeface="Arial" charset="0"/>
                <a:ea typeface="Geneva" charset="0"/>
                <a:cs typeface="Arial" charset="0"/>
              </a:rPr>
              <a:t>1</a:t>
            </a:r>
          </a:p>
        </p:txBody>
      </p:sp>
      <p:sp>
        <p:nvSpPr>
          <p:cNvPr id="29" name="Rectangle 28">
            <a:extLst>
              <a:ext uri="{FF2B5EF4-FFF2-40B4-BE49-F238E27FC236}">
                <a16:creationId xmlns:a16="http://schemas.microsoft.com/office/drawing/2014/main" id="{E7A61C12-DE96-463D-9F15-16C0EEB22AA1}"/>
              </a:ext>
            </a:extLst>
          </p:cNvPr>
          <p:cNvSpPr/>
          <p:nvPr/>
        </p:nvSpPr>
        <p:spPr>
          <a:xfrm>
            <a:off x="7695281" y="3349347"/>
            <a:ext cx="3501926" cy="600164"/>
          </a:xfrm>
          <a:prstGeom prst="rect">
            <a:avLst/>
          </a:prstGeom>
        </p:spPr>
        <p:txBody>
          <a:bodyPr wrap="square">
            <a:spAutoFit/>
          </a:bodyPr>
          <a:lstStyle/>
          <a:p>
            <a:r>
              <a:rPr lang="en-GB" sz="1100" dirty="0"/>
              <a:t>Information can be found un-concatenated within the declaration, reducing ambiguity around how to split longer data inputs e.g. 1DAN1108654</a:t>
            </a:r>
          </a:p>
        </p:txBody>
      </p:sp>
      <p:sp>
        <p:nvSpPr>
          <p:cNvPr id="30" name="Oval 29">
            <a:extLst>
              <a:ext uri="{FF2B5EF4-FFF2-40B4-BE49-F238E27FC236}">
                <a16:creationId xmlns:a16="http://schemas.microsoft.com/office/drawing/2014/main" id="{13DF4B6A-05B4-4F0A-AAA2-AC9EF4470E52}"/>
              </a:ext>
            </a:extLst>
          </p:cNvPr>
          <p:cNvSpPr/>
          <p:nvPr/>
        </p:nvSpPr>
        <p:spPr bwMode="auto">
          <a:xfrm>
            <a:off x="2412270" y="1611964"/>
            <a:ext cx="217048" cy="194019"/>
          </a:xfrm>
          <a:prstGeom prst="ellipse">
            <a:avLst/>
          </a:pr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latin typeface="Arial" charset="0"/>
                <a:ea typeface="Geneva" charset="0"/>
                <a:cs typeface="Arial" charset="0"/>
              </a:rPr>
              <a:t>2</a:t>
            </a:r>
          </a:p>
        </p:txBody>
      </p:sp>
      <p:sp>
        <p:nvSpPr>
          <p:cNvPr id="31" name="Oval 30">
            <a:extLst>
              <a:ext uri="{FF2B5EF4-FFF2-40B4-BE49-F238E27FC236}">
                <a16:creationId xmlns:a16="http://schemas.microsoft.com/office/drawing/2014/main" id="{E1C9EA8B-60BB-4567-AADA-5473203D443C}"/>
              </a:ext>
            </a:extLst>
          </p:cNvPr>
          <p:cNvSpPr/>
          <p:nvPr/>
        </p:nvSpPr>
        <p:spPr bwMode="auto">
          <a:xfrm>
            <a:off x="7378925" y="3582114"/>
            <a:ext cx="217048" cy="194019"/>
          </a:xfrm>
          <a:prstGeom prst="ellipse">
            <a:avLst/>
          </a:pr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latin typeface="Arial" charset="0"/>
                <a:ea typeface="Geneva" charset="0"/>
                <a:cs typeface="Arial" charset="0"/>
              </a:rPr>
              <a:t>2</a:t>
            </a:r>
          </a:p>
        </p:txBody>
      </p:sp>
      <p:sp>
        <p:nvSpPr>
          <p:cNvPr id="33" name="Oval 32">
            <a:extLst>
              <a:ext uri="{FF2B5EF4-FFF2-40B4-BE49-F238E27FC236}">
                <a16:creationId xmlns:a16="http://schemas.microsoft.com/office/drawing/2014/main" id="{0E53C19B-3154-4F39-8E43-A4031C8E9FE1}"/>
              </a:ext>
            </a:extLst>
          </p:cNvPr>
          <p:cNvSpPr/>
          <p:nvPr/>
        </p:nvSpPr>
        <p:spPr bwMode="auto">
          <a:xfrm>
            <a:off x="229781" y="4870506"/>
            <a:ext cx="217048" cy="194019"/>
          </a:xfrm>
          <a:prstGeom prst="ellipse">
            <a:avLst/>
          </a:pr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latin typeface="Arial" charset="0"/>
                <a:ea typeface="Geneva" charset="0"/>
                <a:cs typeface="Arial" charset="0"/>
              </a:rPr>
              <a:t>2</a:t>
            </a:r>
          </a:p>
        </p:txBody>
      </p:sp>
      <p:sp>
        <p:nvSpPr>
          <p:cNvPr id="34" name="Oval 33">
            <a:extLst>
              <a:ext uri="{FF2B5EF4-FFF2-40B4-BE49-F238E27FC236}">
                <a16:creationId xmlns:a16="http://schemas.microsoft.com/office/drawing/2014/main" id="{958F27C7-36E3-406F-BAFD-3B9A4E3237DF}"/>
              </a:ext>
            </a:extLst>
          </p:cNvPr>
          <p:cNvSpPr/>
          <p:nvPr/>
        </p:nvSpPr>
        <p:spPr bwMode="auto">
          <a:xfrm>
            <a:off x="229781" y="3940298"/>
            <a:ext cx="217048" cy="194019"/>
          </a:xfrm>
          <a:prstGeom prst="ellipse">
            <a:avLst/>
          </a:pr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latin typeface="Arial" charset="0"/>
                <a:ea typeface="Geneva" charset="0"/>
                <a:cs typeface="Arial" charset="0"/>
              </a:rPr>
              <a:t>1</a:t>
            </a:r>
          </a:p>
        </p:txBody>
      </p:sp>
      <p:sp>
        <p:nvSpPr>
          <p:cNvPr id="35" name="Oval 34">
            <a:extLst>
              <a:ext uri="{FF2B5EF4-FFF2-40B4-BE49-F238E27FC236}">
                <a16:creationId xmlns:a16="http://schemas.microsoft.com/office/drawing/2014/main" id="{47CE65BB-86DC-435F-9890-5DDC28AD6283}"/>
              </a:ext>
            </a:extLst>
          </p:cNvPr>
          <p:cNvSpPr/>
          <p:nvPr/>
        </p:nvSpPr>
        <p:spPr bwMode="auto">
          <a:xfrm>
            <a:off x="5195573" y="1611964"/>
            <a:ext cx="217048" cy="194019"/>
          </a:xfrm>
          <a:prstGeom prst="ellipse">
            <a:avLst/>
          </a:pr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latin typeface="Arial" charset="0"/>
                <a:ea typeface="Geneva" charset="0"/>
                <a:cs typeface="Arial" charset="0"/>
              </a:rPr>
              <a:t>3</a:t>
            </a:r>
          </a:p>
        </p:txBody>
      </p:sp>
      <p:sp>
        <p:nvSpPr>
          <p:cNvPr id="36" name="Oval 35">
            <a:extLst>
              <a:ext uri="{FF2B5EF4-FFF2-40B4-BE49-F238E27FC236}">
                <a16:creationId xmlns:a16="http://schemas.microsoft.com/office/drawing/2014/main" id="{CEA84A18-A600-4A49-999A-AD4E3F4DD86F}"/>
              </a:ext>
            </a:extLst>
          </p:cNvPr>
          <p:cNvSpPr/>
          <p:nvPr/>
        </p:nvSpPr>
        <p:spPr bwMode="auto">
          <a:xfrm>
            <a:off x="3575209" y="1611964"/>
            <a:ext cx="217048" cy="194019"/>
          </a:xfrm>
          <a:prstGeom prst="ellipse">
            <a:avLst/>
          </a:pr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200" b="1" dirty="0">
                <a:solidFill>
                  <a:schemeClr val="bg1"/>
                </a:solidFill>
                <a:latin typeface="Arial" charset="0"/>
                <a:ea typeface="Geneva" charset="0"/>
                <a:cs typeface="Arial" charset="0"/>
              </a:rPr>
              <a:t>1</a:t>
            </a:r>
            <a:endParaRPr kumimoji="0" lang="en-GB" sz="1200" b="1" i="0" u="none" strike="noStrike" cap="none" normalizeH="0" baseline="0" dirty="0">
              <a:ln>
                <a:noFill/>
              </a:ln>
              <a:solidFill>
                <a:schemeClr val="bg1"/>
              </a:solidFill>
              <a:effectLst/>
              <a:latin typeface="Arial" charset="0"/>
              <a:ea typeface="Geneva" charset="0"/>
              <a:cs typeface="Arial" charset="0"/>
            </a:endParaRPr>
          </a:p>
        </p:txBody>
      </p:sp>
      <p:sp>
        <p:nvSpPr>
          <p:cNvPr id="37" name="Oval 36">
            <a:extLst>
              <a:ext uri="{FF2B5EF4-FFF2-40B4-BE49-F238E27FC236}">
                <a16:creationId xmlns:a16="http://schemas.microsoft.com/office/drawing/2014/main" id="{5F4DBBD9-9F2C-4CD5-9ABE-F0C26DD5ECBF}"/>
              </a:ext>
            </a:extLst>
          </p:cNvPr>
          <p:cNvSpPr/>
          <p:nvPr/>
        </p:nvSpPr>
        <p:spPr bwMode="auto">
          <a:xfrm>
            <a:off x="7378925" y="4658349"/>
            <a:ext cx="217048" cy="194019"/>
          </a:xfrm>
          <a:prstGeom prst="ellipse">
            <a:avLst/>
          </a:pr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latin typeface="Arial" charset="0"/>
                <a:ea typeface="Geneva" charset="0"/>
                <a:cs typeface="Arial" charset="0"/>
              </a:rPr>
              <a:t>3</a:t>
            </a:r>
          </a:p>
        </p:txBody>
      </p:sp>
      <p:sp>
        <p:nvSpPr>
          <p:cNvPr id="39" name="Rectangle 38">
            <a:extLst>
              <a:ext uri="{FF2B5EF4-FFF2-40B4-BE49-F238E27FC236}">
                <a16:creationId xmlns:a16="http://schemas.microsoft.com/office/drawing/2014/main" id="{DA3EBEBA-19F5-4736-B6ED-8A259F3EC9F8}"/>
              </a:ext>
            </a:extLst>
          </p:cNvPr>
          <p:cNvSpPr/>
          <p:nvPr/>
        </p:nvSpPr>
        <p:spPr>
          <a:xfrm>
            <a:off x="7695281" y="4455276"/>
            <a:ext cx="3292692" cy="938719"/>
          </a:xfrm>
          <a:prstGeom prst="rect">
            <a:avLst/>
          </a:prstGeom>
        </p:spPr>
        <p:txBody>
          <a:bodyPr wrap="square">
            <a:spAutoFit/>
          </a:bodyPr>
          <a:lstStyle/>
          <a:p>
            <a:r>
              <a:rPr lang="en-GB" sz="1100" dirty="0"/>
              <a:t>There is no need to map the schema in the xml declarations, therefore reducing ambiguity around this column. All items declared outside the</a:t>
            </a:r>
          </a:p>
          <a:p>
            <a:r>
              <a:rPr lang="en-GB" sz="1100" dirty="0"/>
              <a:t>&lt;</a:t>
            </a:r>
            <a:r>
              <a:rPr lang="en-GB" sz="1100" dirty="0" err="1"/>
              <a:t>GovernmentAgencyGoodsItem</a:t>
            </a:r>
            <a:r>
              <a:rPr lang="en-GB" sz="1100" dirty="0"/>
              <a:t>&gt; tags are at header level, and within are at item level</a:t>
            </a:r>
          </a:p>
        </p:txBody>
      </p:sp>
      <p:sp>
        <p:nvSpPr>
          <p:cNvPr id="40" name="Isosceles Triangle 39">
            <a:extLst>
              <a:ext uri="{FF2B5EF4-FFF2-40B4-BE49-F238E27FC236}">
                <a16:creationId xmlns:a16="http://schemas.microsoft.com/office/drawing/2014/main" id="{D0ED5FCF-6EA4-470B-8FE0-55D7C55B3A6D}"/>
              </a:ext>
            </a:extLst>
          </p:cNvPr>
          <p:cNvSpPr/>
          <p:nvPr/>
        </p:nvSpPr>
        <p:spPr bwMode="auto">
          <a:xfrm rot="5400000">
            <a:off x="5098171" y="3555490"/>
            <a:ext cx="3816424" cy="203200"/>
          </a:xfrm>
          <a:prstGeom prst="triangle">
            <a:avLst/>
          </a:prstGeom>
          <a:solidFill>
            <a:schemeClr val="tx2"/>
          </a:solidFill>
          <a:ln w="952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42" name="Rectangle 41">
            <a:extLst>
              <a:ext uri="{FF2B5EF4-FFF2-40B4-BE49-F238E27FC236}">
                <a16:creationId xmlns:a16="http://schemas.microsoft.com/office/drawing/2014/main" id="{7A52C75C-C851-4748-8909-61A2A9A6F690}"/>
              </a:ext>
            </a:extLst>
          </p:cNvPr>
          <p:cNvSpPr/>
          <p:nvPr/>
        </p:nvSpPr>
        <p:spPr bwMode="auto">
          <a:xfrm>
            <a:off x="338305" y="1256968"/>
            <a:ext cx="2805367" cy="443840"/>
          </a:xfrm>
          <a:prstGeom prst="rect">
            <a:avLst/>
          </a:prstGeom>
          <a:no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GB" sz="1600" i="0" u="none" strike="noStrike" cap="none" normalizeH="0" baseline="0" dirty="0">
                <a:ln>
                  <a:noFill/>
                </a:ln>
                <a:solidFill>
                  <a:srgbClr val="000000"/>
                </a:solidFill>
                <a:effectLst/>
                <a:latin typeface="Arial" charset="0"/>
                <a:ea typeface="Geneva" charset="0"/>
                <a:cs typeface="Arial" charset="0"/>
              </a:rPr>
              <a:t>Scenario Document</a:t>
            </a:r>
          </a:p>
        </p:txBody>
      </p:sp>
      <p:sp>
        <p:nvSpPr>
          <p:cNvPr id="43" name="Rectangle 42">
            <a:extLst>
              <a:ext uri="{FF2B5EF4-FFF2-40B4-BE49-F238E27FC236}">
                <a16:creationId xmlns:a16="http://schemas.microsoft.com/office/drawing/2014/main" id="{D5840494-BCF4-4781-8D2C-7959CCD5486F}"/>
              </a:ext>
            </a:extLst>
          </p:cNvPr>
          <p:cNvSpPr/>
          <p:nvPr/>
        </p:nvSpPr>
        <p:spPr bwMode="auto">
          <a:xfrm>
            <a:off x="349872" y="3417926"/>
            <a:ext cx="2805367" cy="443840"/>
          </a:xfrm>
          <a:prstGeom prst="rect">
            <a:avLst/>
          </a:prstGeom>
          <a:no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GB" sz="1600" dirty="0">
                <a:latin typeface="Arial" charset="0"/>
                <a:ea typeface="Geneva" charset="0"/>
                <a:cs typeface="Arial" charset="0"/>
              </a:rPr>
              <a:t>XML </a:t>
            </a:r>
            <a:endParaRPr kumimoji="0" lang="en-GB" sz="1600" i="0" u="none" strike="noStrike" cap="none" normalizeH="0" baseline="0" dirty="0">
              <a:ln>
                <a:noFill/>
              </a:ln>
              <a:solidFill>
                <a:srgbClr val="000000"/>
              </a:solidFill>
              <a:effectLst/>
              <a:latin typeface="Arial" charset="0"/>
              <a:ea typeface="Geneva" charset="0"/>
              <a:cs typeface="Arial" charset="0"/>
            </a:endParaRPr>
          </a:p>
        </p:txBody>
      </p:sp>
      <p:sp>
        <p:nvSpPr>
          <p:cNvPr id="23" name="Footer Placeholder 1">
            <a:extLst>
              <a:ext uri="{FF2B5EF4-FFF2-40B4-BE49-F238E27FC236}">
                <a16:creationId xmlns:a16="http://schemas.microsoft.com/office/drawing/2014/main" id="{864ADFDD-5188-4D3E-8949-05B1D3B48DD0}"/>
              </a:ext>
            </a:extLst>
          </p:cNvPr>
          <p:cNvSpPr>
            <a:spLocks noGrp="1"/>
          </p:cNvSpPr>
          <p:nvPr>
            <p:ph type="ftr" sz="quarter" idx="11"/>
          </p:nvPr>
        </p:nvSpPr>
        <p:spPr>
          <a:xfrm>
            <a:off x="2201333" y="6223000"/>
            <a:ext cx="8974667" cy="203200"/>
          </a:xfrm>
        </p:spPr>
        <p:txBody>
          <a:bodyPr/>
          <a:lstStyle/>
          <a:p>
            <a:r>
              <a:rPr lang="en-GB" dirty="0"/>
              <a:t>OFFICIAL - SENSITIVE</a:t>
            </a:r>
          </a:p>
        </p:txBody>
      </p:sp>
    </p:spTree>
    <p:extLst>
      <p:ext uri="{BB962C8B-B14F-4D97-AF65-F5344CB8AC3E}">
        <p14:creationId xmlns:p14="http://schemas.microsoft.com/office/powerpoint/2010/main" val="41835706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6C67D-63D0-41E1-87AC-4CE18B5BE5BC}"/>
              </a:ext>
            </a:extLst>
          </p:cNvPr>
          <p:cNvSpPr>
            <a:spLocks noGrp="1"/>
          </p:cNvSpPr>
          <p:nvPr>
            <p:ph type="title"/>
          </p:nvPr>
        </p:nvSpPr>
        <p:spPr>
          <a:xfrm>
            <a:off x="609600" y="431800"/>
            <a:ext cx="10972800" cy="831850"/>
          </a:xfrm>
        </p:spPr>
        <p:txBody>
          <a:bodyPr/>
          <a:lstStyle/>
          <a:p>
            <a:pPr>
              <a:spcAft>
                <a:spcPts val="600"/>
              </a:spcAft>
            </a:pPr>
            <a:r>
              <a:rPr lang="en-GB" dirty="0"/>
              <a:t>A new naming convention has been developed for the annotated Trade Test samples</a:t>
            </a:r>
          </a:p>
        </p:txBody>
      </p:sp>
      <p:sp>
        <p:nvSpPr>
          <p:cNvPr id="3" name="Slide Number Placeholder 2">
            <a:extLst>
              <a:ext uri="{FF2B5EF4-FFF2-40B4-BE49-F238E27FC236}">
                <a16:creationId xmlns:a16="http://schemas.microsoft.com/office/drawing/2014/main" id="{D66B7132-A7E2-4790-9DEF-815811795E20}"/>
              </a:ext>
            </a:extLst>
          </p:cNvPr>
          <p:cNvSpPr>
            <a:spLocks noGrp="1"/>
          </p:cNvSpPr>
          <p:nvPr>
            <p:ph type="sldNum" sz="quarter" idx="10"/>
          </p:nvPr>
        </p:nvSpPr>
        <p:spPr/>
        <p:txBody>
          <a:bodyPr/>
          <a:lstStyle/>
          <a:p>
            <a:pPr>
              <a:defRPr/>
            </a:pPr>
            <a:fld id="{ACE97B3A-1F64-4EFF-ABCA-E9A830ED5156}" type="slidenum">
              <a:rPr lang="en-US" smtClean="0"/>
              <a:pPr>
                <a:defRPr/>
              </a:pPr>
              <a:t>6</a:t>
            </a:fld>
            <a:endParaRPr lang="en-US" dirty="0"/>
          </a:p>
        </p:txBody>
      </p:sp>
      <p:sp>
        <p:nvSpPr>
          <p:cNvPr id="5" name="Footer Placeholder 1">
            <a:extLst>
              <a:ext uri="{FF2B5EF4-FFF2-40B4-BE49-F238E27FC236}">
                <a16:creationId xmlns:a16="http://schemas.microsoft.com/office/drawing/2014/main" id="{4C532E65-60E3-4ED4-9394-9805BEAE1FEE}"/>
              </a:ext>
            </a:extLst>
          </p:cNvPr>
          <p:cNvSpPr>
            <a:spLocks noGrp="1"/>
          </p:cNvSpPr>
          <p:nvPr>
            <p:ph type="ftr" sz="quarter" idx="11"/>
          </p:nvPr>
        </p:nvSpPr>
        <p:spPr/>
        <p:txBody>
          <a:bodyPr/>
          <a:lstStyle/>
          <a:p>
            <a:r>
              <a:rPr lang="en-GB" dirty="0"/>
              <a:t>OFFICIAL - SENSITIVE</a:t>
            </a:r>
          </a:p>
        </p:txBody>
      </p:sp>
      <p:sp>
        <p:nvSpPr>
          <p:cNvPr id="7" name="TextBox 6">
            <a:extLst>
              <a:ext uri="{FF2B5EF4-FFF2-40B4-BE49-F238E27FC236}">
                <a16:creationId xmlns:a16="http://schemas.microsoft.com/office/drawing/2014/main" id="{F39EAA87-2DBB-43F8-9CAF-2BAC390297AD}"/>
              </a:ext>
            </a:extLst>
          </p:cNvPr>
          <p:cNvSpPr txBox="1"/>
          <p:nvPr/>
        </p:nvSpPr>
        <p:spPr>
          <a:xfrm>
            <a:off x="1559496" y="3130671"/>
            <a:ext cx="1587294" cy="461665"/>
          </a:xfrm>
          <a:prstGeom prst="rect">
            <a:avLst/>
          </a:prstGeom>
          <a:noFill/>
        </p:spPr>
        <p:txBody>
          <a:bodyPr wrap="none" rtlCol="0">
            <a:spAutoFit/>
          </a:bodyPr>
          <a:lstStyle/>
          <a:p>
            <a:r>
              <a:rPr lang="en-GB" dirty="0"/>
              <a:t>TT_IM02a</a:t>
            </a:r>
          </a:p>
        </p:txBody>
      </p:sp>
      <p:sp>
        <p:nvSpPr>
          <p:cNvPr id="8" name="Rectangle: Rounded Corners 7">
            <a:extLst>
              <a:ext uri="{FF2B5EF4-FFF2-40B4-BE49-F238E27FC236}">
                <a16:creationId xmlns:a16="http://schemas.microsoft.com/office/drawing/2014/main" id="{D624F04A-31D2-4946-AFBE-3C0DE0E7F92A}"/>
              </a:ext>
            </a:extLst>
          </p:cNvPr>
          <p:cNvSpPr/>
          <p:nvPr/>
        </p:nvSpPr>
        <p:spPr bwMode="auto">
          <a:xfrm>
            <a:off x="2202555" y="3181250"/>
            <a:ext cx="324000" cy="381744"/>
          </a:xfrm>
          <a:prstGeom prst="roundRect">
            <a:avLst/>
          </a:prstGeom>
          <a:noFill/>
          <a:ln w="952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9" name="Rectangle: Rounded Corners 8">
            <a:extLst>
              <a:ext uri="{FF2B5EF4-FFF2-40B4-BE49-F238E27FC236}">
                <a16:creationId xmlns:a16="http://schemas.microsoft.com/office/drawing/2014/main" id="{7968CFDC-D24A-43D0-9DCE-42925379EF11}"/>
              </a:ext>
            </a:extLst>
          </p:cNvPr>
          <p:cNvSpPr/>
          <p:nvPr/>
        </p:nvSpPr>
        <p:spPr bwMode="auto">
          <a:xfrm>
            <a:off x="2534019" y="3181250"/>
            <a:ext cx="324000" cy="381744"/>
          </a:xfrm>
          <a:prstGeom prst="roundRect">
            <a:avLst/>
          </a:prstGeom>
          <a:noFill/>
          <a:ln w="9525"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0" name="Rectangle: Rounded Corners 9">
            <a:extLst>
              <a:ext uri="{FF2B5EF4-FFF2-40B4-BE49-F238E27FC236}">
                <a16:creationId xmlns:a16="http://schemas.microsoft.com/office/drawing/2014/main" id="{90E45BC4-36CD-4B2E-8794-F1BF8432B226}"/>
              </a:ext>
            </a:extLst>
          </p:cNvPr>
          <p:cNvSpPr/>
          <p:nvPr/>
        </p:nvSpPr>
        <p:spPr bwMode="auto">
          <a:xfrm>
            <a:off x="2865483" y="3181250"/>
            <a:ext cx="172592" cy="381744"/>
          </a:xfrm>
          <a:prstGeom prst="roundRect">
            <a:avLst/>
          </a:prstGeom>
          <a:noFill/>
          <a:ln w="9525" cap="flat" cmpd="sng" algn="ctr">
            <a:solidFill>
              <a:schemeClr val="bg2"/>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cxnSp>
        <p:nvCxnSpPr>
          <p:cNvPr id="12" name="Straight Connector 11">
            <a:extLst>
              <a:ext uri="{FF2B5EF4-FFF2-40B4-BE49-F238E27FC236}">
                <a16:creationId xmlns:a16="http://schemas.microsoft.com/office/drawing/2014/main" id="{F2F21D74-96E6-492C-9490-3C445C8D8B55}"/>
              </a:ext>
            </a:extLst>
          </p:cNvPr>
          <p:cNvCxnSpPr>
            <a:cxnSpLocks/>
            <a:stCxn id="8" idx="2"/>
            <a:endCxn id="17" idx="0"/>
          </p:cNvCxnSpPr>
          <p:nvPr/>
        </p:nvCxnSpPr>
        <p:spPr bwMode="auto">
          <a:xfrm flipH="1">
            <a:off x="918042" y="3562994"/>
            <a:ext cx="1446513" cy="766073"/>
          </a:xfrm>
          <a:prstGeom prst="line">
            <a:avLst/>
          </a:prstGeom>
          <a:solidFill>
            <a:schemeClr val="tx2"/>
          </a:solidFill>
          <a:ln w="952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89D140CD-B5CC-44DF-A640-27738759454D}"/>
              </a:ext>
            </a:extLst>
          </p:cNvPr>
          <p:cNvCxnSpPr>
            <a:cxnSpLocks/>
            <a:stCxn id="9" idx="2"/>
            <a:endCxn id="18" idx="0"/>
          </p:cNvCxnSpPr>
          <p:nvPr/>
        </p:nvCxnSpPr>
        <p:spPr bwMode="auto">
          <a:xfrm flipH="1">
            <a:off x="2486989" y="3562994"/>
            <a:ext cx="209030" cy="766073"/>
          </a:xfrm>
          <a:prstGeom prst="line">
            <a:avLst/>
          </a:prstGeom>
          <a:solidFill>
            <a:schemeClr val="tx2"/>
          </a:solidFill>
          <a:ln w="9525"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71BBD289-7DB7-4B70-A3B1-A90B419BBF98}"/>
              </a:ext>
            </a:extLst>
          </p:cNvPr>
          <p:cNvCxnSpPr>
            <a:cxnSpLocks/>
            <a:stCxn id="10" idx="2"/>
            <a:endCxn id="19" idx="0"/>
          </p:cNvCxnSpPr>
          <p:nvPr/>
        </p:nvCxnSpPr>
        <p:spPr bwMode="auto">
          <a:xfrm>
            <a:off x="2951779" y="3562994"/>
            <a:ext cx="1333125" cy="766073"/>
          </a:xfrm>
          <a:prstGeom prst="line">
            <a:avLst/>
          </a:prstGeom>
          <a:solidFill>
            <a:schemeClr val="tx2"/>
          </a:solidFill>
          <a:ln w="9525" cap="flat" cmpd="sng" algn="ctr">
            <a:solidFill>
              <a:schemeClr val="bg2"/>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17" name="TextBox 16">
            <a:extLst>
              <a:ext uri="{FF2B5EF4-FFF2-40B4-BE49-F238E27FC236}">
                <a16:creationId xmlns:a16="http://schemas.microsoft.com/office/drawing/2014/main" id="{01405B3B-7A76-4425-A805-87A62A9D0823}"/>
              </a:ext>
            </a:extLst>
          </p:cNvPr>
          <p:cNvSpPr txBox="1"/>
          <p:nvPr/>
        </p:nvSpPr>
        <p:spPr>
          <a:xfrm>
            <a:off x="398502" y="4329067"/>
            <a:ext cx="1039079" cy="830997"/>
          </a:xfrm>
          <a:prstGeom prst="rect">
            <a:avLst/>
          </a:prstGeom>
          <a:noFill/>
        </p:spPr>
        <p:txBody>
          <a:bodyPr wrap="square" lIns="0" rIns="0" rtlCol="0">
            <a:spAutoFit/>
          </a:bodyPr>
          <a:lstStyle/>
          <a:p>
            <a:pPr marL="171450" indent="-171450">
              <a:buFont typeface="Arial" panose="020B0604020202020204" pitchFamily="34" charset="0"/>
              <a:buChar char="•"/>
            </a:pPr>
            <a:r>
              <a:rPr lang="en-GB" sz="1200" dirty="0"/>
              <a:t>IM indicates Imports</a:t>
            </a:r>
          </a:p>
          <a:p>
            <a:pPr marL="171450" indent="-171450">
              <a:buFont typeface="Arial" panose="020B0604020202020204" pitchFamily="34" charset="0"/>
              <a:buChar char="•"/>
            </a:pPr>
            <a:r>
              <a:rPr lang="en-GB" sz="1200" dirty="0"/>
              <a:t>EX indicates Exports</a:t>
            </a:r>
          </a:p>
        </p:txBody>
      </p:sp>
      <p:sp>
        <p:nvSpPr>
          <p:cNvPr id="18" name="TextBox 17">
            <a:extLst>
              <a:ext uri="{FF2B5EF4-FFF2-40B4-BE49-F238E27FC236}">
                <a16:creationId xmlns:a16="http://schemas.microsoft.com/office/drawing/2014/main" id="{8041B49A-54AB-4EC7-A029-FB7E4324D3D3}"/>
              </a:ext>
            </a:extLst>
          </p:cNvPr>
          <p:cNvSpPr txBox="1"/>
          <p:nvPr/>
        </p:nvSpPr>
        <p:spPr>
          <a:xfrm>
            <a:off x="1693342" y="4329067"/>
            <a:ext cx="1587294" cy="1754326"/>
          </a:xfrm>
          <a:prstGeom prst="rect">
            <a:avLst/>
          </a:prstGeom>
          <a:noFill/>
        </p:spPr>
        <p:txBody>
          <a:bodyPr wrap="square" lIns="0" rIns="0" rtlCol="0">
            <a:spAutoFit/>
          </a:bodyPr>
          <a:lstStyle/>
          <a:p>
            <a:pPr marL="171450" indent="-171450">
              <a:buFont typeface="Arial" panose="020B0604020202020204" pitchFamily="34" charset="0"/>
              <a:buChar char="•"/>
            </a:pPr>
            <a:r>
              <a:rPr lang="en-GB" sz="1200" dirty="0"/>
              <a:t>01 indicates first of the new annotated base payloads</a:t>
            </a:r>
          </a:p>
          <a:p>
            <a:pPr marL="171450" indent="-171450">
              <a:buFont typeface="Arial" panose="020B0604020202020204" pitchFamily="34" charset="0"/>
              <a:buChar char="•"/>
            </a:pPr>
            <a:r>
              <a:rPr lang="en-GB" sz="1200" dirty="0"/>
              <a:t>These will increase sequentially</a:t>
            </a:r>
          </a:p>
          <a:p>
            <a:pPr marL="171450" indent="-171450">
              <a:buFont typeface="Arial" panose="020B0604020202020204" pitchFamily="34" charset="0"/>
              <a:buChar char="•"/>
            </a:pPr>
            <a:r>
              <a:rPr lang="en-GB" sz="1200" dirty="0"/>
              <a:t>Type of declaration can be looked up in reference spreadsheet</a:t>
            </a:r>
          </a:p>
        </p:txBody>
      </p:sp>
      <p:sp>
        <p:nvSpPr>
          <p:cNvPr id="19" name="TextBox 18">
            <a:extLst>
              <a:ext uri="{FF2B5EF4-FFF2-40B4-BE49-F238E27FC236}">
                <a16:creationId xmlns:a16="http://schemas.microsoft.com/office/drawing/2014/main" id="{ECC23384-B9B8-4BA0-9887-9F6C5F6D0BBA}"/>
              </a:ext>
            </a:extLst>
          </p:cNvPr>
          <p:cNvSpPr txBox="1"/>
          <p:nvPr/>
        </p:nvSpPr>
        <p:spPr>
          <a:xfrm>
            <a:off x="3409912" y="4329067"/>
            <a:ext cx="1749984" cy="1938992"/>
          </a:xfrm>
          <a:prstGeom prst="rect">
            <a:avLst/>
          </a:prstGeom>
          <a:noFill/>
        </p:spPr>
        <p:txBody>
          <a:bodyPr wrap="square" lIns="0" rIns="0" rtlCol="0">
            <a:spAutoFit/>
          </a:bodyPr>
          <a:lstStyle/>
          <a:p>
            <a:pPr marL="171450" indent="-171450">
              <a:buFont typeface="Arial" panose="020B0604020202020204" pitchFamily="34" charset="0"/>
              <a:buChar char="•"/>
            </a:pPr>
            <a:r>
              <a:rPr lang="en-GB" sz="1200" dirty="0"/>
              <a:t>‘a’ indicates this is the first of the scenarios created for this base payload</a:t>
            </a:r>
          </a:p>
          <a:p>
            <a:pPr marL="171450" indent="-171450">
              <a:buFont typeface="Arial" panose="020B0604020202020204" pitchFamily="34" charset="0"/>
              <a:buChar char="•"/>
            </a:pPr>
            <a:r>
              <a:rPr lang="en-GB" sz="1200" dirty="0"/>
              <a:t>Additional scenario descriptions can be looked up in attached reference sheet, alongside associated notifications</a:t>
            </a:r>
          </a:p>
        </p:txBody>
      </p:sp>
      <p:graphicFrame>
        <p:nvGraphicFramePr>
          <p:cNvPr id="31" name="Table 30">
            <a:extLst>
              <a:ext uri="{FF2B5EF4-FFF2-40B4-BE49-F238E27FC236}">
                <a16:creationId xmlns:a16="http://schemas.microsoft.com/office/drawing/2014/main" id="{531D7061-F6A5-4B5C-AD04-79DA724312C5}"/>
              </a:ext>
            </a:extLst>
          </p:cNvPr>
          <p:cNvGraphicFramePr>
            <a:graphicFrameLocks noGrp="1"/>
          </p:cNvGraphicFramePr>
          <p:nvPr>
            <p:extLst>
              <p:ext uri="{D42A27DB-BD31-4B8C-83A1-F6EECF244321}">
                <p14:modId xmlns:p14="http://schemas.microsoft.com/office/powerpoint/2010/main" val="881574981"/>
              </p:ext>
            </p:extLst>
          </p:nvPr>
        </p:nvGraphicFramePr>
        <p:xfrm>
          <a:off x="5441957" y="3181250"/>
          <a:ext cx="6269787" cy="2534390"/>
        </p:xfrm>
        <a:graphic>
          <a:graphicData uri="http://schemas.openxmlformats.org/drawingml/2006/table">
            <a:tbl>
              <a:tblPr>
                <a:tableStyleId>{5C22544A-7EE6-4342-B048-85BDC9FD1C3A}</a:tableStyleId>
              </a:tblPr>
              <a:tblGrid>
                <a:gridCol w="869187">
                  <a:extLst>
                    <a:ext uri="{9D8B030D-6E8A-4147-A177-3AD203B41FA5}">
                      <a16:colId xmlns:a16="http://schemas.microsoft.com/office/drawing/2014/main" val="1156393561"/>
                    </a:ext>
                  </a:extLst>
                </a:gridCol>
                <a:gridCol w="792088">
                  <a:extLst>
                    <a:ext uri="{9D8B030D-6E8A-4147-A177-3AD203B41FA5}">
                      <a16:colId xmlns:a16="http://schemas.microsoft.com/office/drawing/2014/main" val="297742621"/>
                    </a:ext>
                  </a:extLst>
                </a:gridCol>
                <a:gridCol w="792088">
                  <a:extLst>
                    <a:ext uri="{9D8B030D-6E8A-4147-A177-3AD203B41FA5}">
                      <a16:colId xmlns:a16="http://schemas.microsoft.com/office/drawing/2014/main" val="789819169"/>
                    </a:ext>
                  </a:extLst>
                </a:gridCol>
                <a:gridCol w="1666589">
                  <a:extLst>
                    <a:ext uri="{9D8B030D-6E8A-4147-A177-3AD203B41FA5}">
                      <a16:colId xmlns:a16="http://schemas.microsoft.com/office/drawing/2014/main" val="3078573936"/>
                    </a:ext>
                  </a:extLst>
                </a:gridCol>
                <a:gridCol w="817654">
                  <a:extLst>
                    <a:ext uri="{9D8B030D-6E8A-4147-A177-3AD203B41FA5}">
                      <a16:colId xmlns:a16="http://schemas.microsoft.com/office/drawing/2014/main" val="3856024679"/>
                    </a:ext>
                  </a:extLst>
                </a:gridCol>
                <a:gridCol w="1332181">
                  <a:extLst>
                    <a:ext uri="{9D8B030D-6E8A-4147-A177-3AD203B41FA5}">
                      <a16:colId xmlns:a16="http://schemas.microsoft.com/office/drawing/2014/main" val="611313317"/>
                    </a:ext>
                  </a:extLst>
                </a:gridCol>
              </a:tblGrid>
              <a:tr h="576000">
                <a:tc>
                  <a:txBody>
                    <a:bodyPr/>
                    <a:lstStyle/>
                    <a:p>
                      <a:pPr algn="ctr" fontAlgn="ctr"/>
                      <a:r>
                        <a:rPr lang="en-GB" sz="1100" b="1" i="0" u="none" strike="noStrike" dirty="0">
                          <a:solidFill>
                            <a:schemeClr val="bg1"/>
                          </a:solidFill>
                          <a:effectLst/>
                          <a:latin typeface="+mj-lt"/>
                        </a:rPr>
                        <a:t>Annotated Sample Name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Procedure Code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Category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Scenario Description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Movement Messages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Expected Notification Messages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4092978457"/>
                  </a:ext>
                </a:extLst>
              </a:tr>
              <a:tr h="301565">
                <a:tc>
                  <a:txBody>
                    <a:bodyPr/>
                    <a:lstStyle/>
                    <a:p>
                      <a:pPr algn="ctr" fontAlgn="ctr"/>
                      <a:r>
                        <a:rPr lang="en-GB" sz="1100" u="none" strike="noStrike" dirty="0">
                          <a:effectLst/>
                          <a:latin typeface="+mj-lt"/>
                        </a:rPr>
                        <a:t>TT_IM02a</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a:effectLst/>
                          <a:latin typeface="+mj-lt"/>
                        </a:rPr>
                        <a:t>4071</a:t>
                      </a:r>
                      <a:endParaRPr lang="en-GB" sz="1100" b="0" i="0" u="none" strike="noStrike">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dirty="0">
                          <a:effectLst/>
                          <a:latin typeface="+mj-lt"/>
                        </a:rPr>
                        <a:t>H1</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dirty="0">
                          <a:effectLst/>
                          <a:latin typeface="+mj-lt"/>
                        </a:rPr>
                        <a:t>Imports Type Z declaration where the agent has standing authority to use the trader’s DAN</a:t>
                      </a:r>
                      <a:endParaRPr lang="en-GB" sz="1100" b="0" i="0" u="none" strike="noStrike" dirty="0">
                        <a:solidFill>
                          <a:srgbClr val="000000"/>
                        </a:solidFill>
                        <a:effectLst/>
                        <a:latin typeface="+mj-lt"/>
                      </a:endParaRPr>
                    </a:p>
                  </a:txBody>
                  <a:tcPr marL="36000" marR="6350" marT="635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a:effectLst/>
                          <a:latin typeface="+mj-lt"/>
                        </a:rPr>
                        <a:t>-</a:t>
                      </a:r>
                      <a:endParaRPr lang="en-GB" sz="1100" b="0" i="0" u="none" strike="noStrike">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dirty="0">
                          <a:effectLst/>
                          <a:latin typeface="+mj-lt"/>
                        </a:rPr>
                        <a:t>DMSACC, DMSTAX_DMSCLE</a:t>
                      </a:r>
                      <a:endParaRPr lang="en-GB" sz="1100" b="0" i="0" u="none" strike="noStrike" dirty="0">
                        <a:solidFill>
                          <a:srgbClr val="000000"/>
                        </a:solidFill>
                        <a:effectLst/>
                        <a:latin typeface="+mj-lt"/>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3140810"/>
                  </a:ext>
                </a:extLst>
              </a:tr>
              <a:tr h="552522">
                <a:tc>
                  <a:txBody>
                    <a:bodyPr/>
                    <a:lstStyle/>
                    <a:p>
                      <a:pPr algn="ctr" fontAlgn="ctr"/>
                      <a:r>
                        <a:rPr lang="en-GB" sz="1100" u="none" strike="noStrike" dirty="0">
                          <a:effectLst/>
                          <a:latin typeface="+mj-lt"/>
                        </a:rPr>
                        <a:t>TT_IM02b</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dirty="0">
                          <a:effectLst/>
                          <a:latin typeface="+mj-lt"/>
                        </a:rPr>
                        <a:t>N/A</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a:effectLst/>
                          <a:latin typeface="+mj-lt"/>
                        </a:rPr>
                        <a:t>n/a</a:t>
                      </a:r>
                      <a:endParaRPr lang="en-GB" sz="1100" b="0" i="0" u="none" strike="noStrike">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dirty="0">
                          <a:effectLst/>
                          <a:latin typeface="+mj-lt"/>
                        </a:rPr>
                        <a:t>TT_IM02a declaration, with a subsequent amendment to item price</a:t>
                      </a:r>
                      <a:endParaRPr lang="en-GB" sz="1100" b="0" i="0" u="none" strike="noStrike" dirty="0">
                        <a:solidFill>
                          <a:srgbClr val="000000"/>
                        </a:solidFill>
                        <a:effectLst/>
                        <a:latin typeface="+mj-lt"/>
                      </a:endParaRPr>
                    </a:p>
                  </a:txBody>
                  <a:tcPr marL="36000" marR="6350" marT="635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dirty="0">
                          <a:effectLst/>
                          <a:latin typeface="+mj-lt"/>
                        </a:rPr>
                        <a:t>-</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dirty="0">
                          <a:effectLst/>
                          <a:latin typeface="+mj-lt"/>
                        </a:rPr>
                        <a:t>DMSACC, DMSCLE, DMSRCV, DMSREQ, DMERES, DMSTAX</a:t>
                      </a:r>
                      <a:endParaRPr lang="en-GB" sz="1100" b="0" i="0" u="none" strike="noStrike" dirty="0">
                        <a:solidFill>
                          <a:srgbClr val="000000"/>
                        </a:solidFill>
                        <a:effectLst/>
                        <a:latin typeface="+mj-lt"/>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51945923"/>
                  </a:ext>
                </a:extLst>
              </a:tr>
            </a:tbl>
          </a:graphicData>
        </a:graphic>
      </p:graphicFrame>
      <p:sp>
        <p:nvSpPr>
          <p:cNvPr id="35" name="TextBox 34">
            <a:extLst>
              <a:ext uri="{FF2B5EF4-FFF2-40B4-BE49-F238E27FC236}">
                <a16:creationId xmlns:a16="http://schemas.microsoft.com/office/drawing/2014/main" id="{9B262FED-1A3E-483D-A96E-30B2D687A69A}"/>
              </a:ext>
            </a:extLst>
          </p:cNvPr>
          <p:cNvSpPr txBox="1"/>
          <p:nvPr/>
        </p:nvSpPr>
        <p:spPr>
          <a:xfrm>
            <a:off x="9422335" y="5703059"/>
            <a:ext cx="2289409" cy="246221"/>
          </a:xfrm>
          <a:prstGeom prst="rect">
            <a:avLst/>
          </a:prstGeom>
          <a:noFill/>
        </p:spPr>
        <p:txBody>
          <a:bodyPr wrap="none" rtlCol="0">
            <a:spAutoFit/>
          </a:bodyPr>
          <a:lstStyle/>
          <a:p>
            <a:pPr algn="r"/>
            <a:r>
              <a:rPr lang="en-GB" sz="1000" dirty="0">
                <a:solidFill>
                  <a:schemeClr val="bg1">
                    <a:lumMod val="50000"/>
                  </a:schemeClr>
                </a:solidFill>
              </a:rPr>
              <a:t>Excerpt from reference spreadsheet  </a:t>
            </a:r>
          </a:p>
        </p:txBody>
      </p:sp>
      <p:sp>
        <p:nvSpPr>
          <p:cNvPr id="40" name="Rectangle 39">
            <a:extLst>
              <a:ext uri="{FF2B5EF4-FFF2-40B4-BE49-F238E27FC236}">
                <a16:creationId xmlns:a16="http://schemas.microsoft.com/office/drawing/2014/main" id="{122CF399-6664-4F96-8F99-E0BFFD71CBD6}"/>
              </a:ext>
            </a:extLst>
          </p:cNvPr>
          <p:cNvSpPr/>
          <p:nvPr/>
        </p:nvSpPr>
        <p:spPr>
          <a:xfrm>
            <a:off x="551384" y="1728971"/>
            <a:ext cx="11160360" cy="1692771"/>
          </a:xfrm>
          <a:prstGeom prst="rect">
            <a:avLst/>
          </a:prstGeom>
        </p:spPr>
        <p:txBody>
          <a:bodyPr wrap="square">
            <a:spAutoFit/>
          </a:bodyPr>
          <a:lstStyle/>
          <a:p>
            <a:pPr marL="171450" indent="-171450">
              <a:spcAft>
                <a:spcPts val="600"/>
              </a:spcAft>
              <a:buFont typeface="Arial" panose="020B0604020202020204" pitchFamily="34" charset="0"/>
              <a:buChar char="•"/>
            </a:pPr>
            <a:r>
              <a:rPr lang="en-GB" sz="1400" dirty="0"/>
              <a:t>The new naming convention allows multiple scenarios to be shown using a single base payload, demonstrating more realistic declaration journeys</a:t>
            </a:r>
          </a:p>
          <a:p>
            <a:pPr marL="171450" indent="-171450">
              <a:spcAft>
                <a:spcPts val="600"/>
              </a:spcAft>
              <a:buFont typeface="Arial" panose="020B0604020202020204" pitchFamily="34" charset="0"/>
              <a:buChar char="•"/>
            </a:pPr>
            <a:r>
              <a:rPr lang="en-GB" sz="1400" dirty="0"/>
              <a:t>A new reference spreadsheet has been attached to describe the base payloads and additional scenarios</a:t>
            </a:r>
          </a:p>
          <a:p>
            <a:pPr marL="171450" indent="-171450">
              <a:spcAft>
                <a:spcPts val="600"/>
              </a:spcAft>
              <a:buFont typeface="Arial" panose="020B0604020202020204" pitchFamily="34" charset="0"/>
              <a:buChar char="•"/>
            </a:pPr>
            <a:r>
              <a:rPr lang="en-GB" sz="1400" dirty="0"/>
              <a:t>Scenario names progress with a number indicating a new ‘base payload’ that additional scenarios could be developed from</a:t>
            </a:r>
          </a:p>
          <a:p>
            <a:pPr marL="171450" indent="-171450">
              <a:spcAft>
                <a:spcPts val="600"/>
              </a:spcAft>
              <a:buFont typeface="Arial" panose="020B0604020202020204" pitchFamily="34" charset="0"/>
              <a:buChar char="•"/>
            </a:pPr>
            <a:endParaRPr lang="en-GB" sz="1400" dirty="0"/>
          </a:p>
          <a:p>
            <a:pPr marL="171450" indent="-171450">
              <a:spcAft>
                <a:spcPts val="600"/>
              </a:spcAft>
              <a:buFont typeface="Arial" panose="020B0604020202020204" pitchFamily="34" charset="0"/>
              <a:buChar char="•"/>
            </a:pPr>
            <a:endParaRPr lang="en-GB" sz="1400" dirty="0"/>
          </a:p>
        </p:txBody>
      </p:sp>
    </p:spTree>
    <p:extLst>
      <p:ext uri="{BB962C8B-B14F-4D97-AF65-F5344CB8AC3E}">
        <p14:creationId xmlns:p14="http://schemas.microsoft.com/office/powerpoint/2010/main" val="3634514899"/>
      </p:ext>
    </p:extLst>
  </p:cSld>
  <p:clrMapOvr>
    <a:masterClrMapping/>
  </p:clrMapOvr>
  <p:transition>
    <p:fade/>
  </p:transition>
</p:sld>
</file>

<file path=ppt/theme/theme1.xml><?xml version="1.0" encoding="utf-8"?>
<a:theme xmlns:a="http://schemas.openxmlformats.org/drawingml/2006/main" name="HMRC_standard_2015">
  <a:themeElements>
    <a:clrScheme name="HMRC_2015">
      <a:dk1>
        <a:srgbClr val="3B3A3D"/>
      </a:dk1>
      <a:lt1>
        <a:srgbClr val="FFFFFF"/>
      </a:lt1>
      <a:dk2>
        <a:srgbClr val="008D8E"/>
      </a:dk2>
      <a:lt2>
        <a:srgbClr val="576B00"/>
      </a:lt2>
      <a:accent1>
        <a:srgbClr val="9E3039"/>
      </a:accent1>
      <a:accent2>
        <a:srgbClr val="641F45"/>
      </a:accent2>
      <a:accent3>
        <a:srgbClr val="614D7D"/>
      </a:accent3>
      <a:accent4>
        <a:srgbClr val="002F5F"/>
      </a:accent4>
      <a:accent5>
        <a:srgbClr val="BBBE0A"/>
      </a:accent5>
      <a:accent6>
        <a:srgbClr val="009DDB"/>
      </a:accent6>
      <a:hlink>
        <a:srgbClr val="D30B54"/>
      </a:hlink>
      <a:folHlink>
        <a:srgbClr val="EF7D00"/>
      </a:folHlink>
    </a:clrScheme>
    <a:fontScheme name="HMRC_NL_Standard">
      <a:majorFont>
        <a:latin typeface="Arial"/>
        <a:ea typeface="Geneva"/>
        <a:cs typeface="Arial"/>
      </a:majorFont>
      <a:minorFont>
        <a:latin typeface="Arial"/>
        <a:ea typeface="Geneva"/>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cs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cs typeface="Arial" charset="0"/>
          </a:defRPr>
        </a:defPPr>
      </a:lstStyle>
    </a:lnDef>
  </a:objectDefaults>
  <a:extraClrSchemeLst/>
  <a:custClrLst>
    <a:custClr name="HMRC Green">
      <a:srgbClr val="008D8E"/>
    </a:custClr>
    <a:custClr name="HMRC Lt Green">
      <a:srgbClr val="576B00"/>
    </a:custClr>
    <a:custClr name="HMRC Yellow">
      <a:srgbClr val="C8B51B"/>
    </a:custClr>
    <a:custClr name="HMRC Red">
      <a:srgbClr val="B7000D"/>
    </a:custClr>
    <a:custClr name="HMRC Orange">
      <a:srgbClr val="ED7C59"/>
    </a:custClr>
    <a:custClr name="HMRC Lt Yellow">
      <a:srgbClr val="F3CB84"/>
    </a:custClr>
    <a:custClr name="HMRC Brown">
      <a:srgbClr val="AE5000"/>
    </a:custClr>
    <a:custClr name="HMRC Maroon">
      <a:srgbClr val="7A0043"/>
    </a:custClr>
    <a:custClr name="HMRC Purple">
      <a:srgbClr val="594884"/>
    </a:custClr>
    <a:custClr name="HMRC Dk Blue">
      <a:srgbClr val="002D62"/>
    </a:custClr>
  </a:custClrLst>
  <a:extLst>
    <a:ext uri="{05A4C25C-085E-4340-85A3-A5531E510DB2}">
      <thm15:themeFamily xmlns:thm15="http://schemas.microsoft.com/office/thememl/2012/main" name="HMRC Template Widescreen v2a.potx" id="{E9F66E7D-82B4-4CBC-BF4A-DEDC865D39A3}" vid="{0A45F0AA-806D-426C-A725-85E26FEE7CAC}"/>
    </a:ext>
  </a:extLst>
</a:theme>
</file>

<file path=ppt/theme/theme2.xml><?xml version="1.0" encoding="utf-8"?>
<a:theme xmlns:a="http://schemas.openxmlformats.org/drawingml/2006/main" name="HMRC_standard_2015_No logo">
  <a:themeElements>
    <a:clrScheme name="HMRC_2015">
      <a:dk1>
        <a:srgbClr val="3B3A3D"/>
      </a:dk1>
      <a:lt1>
        <a:srgbClr val="FFFFFF"/>
      </a:lt1>
      <a:dk2>
        <a:srgbClr val="008D8E"/>
      </a:dk2>
      <a:lt2>
        <a:srgbClr val="576B00"/>
      </a:lt2>
      <a:accent1>
        <a:srgbClr val="9E3039"/>
      </a:accent1>
      <a:accent2>
        <a:srgbClr val="641F45"/>
      </a:accent2>
      <a:accent3>
        <a:srgbClr val="614D7D"/>
      </a:accent3>
      <a:accent4>
        <a:srgbClr val="002F5F"/>
      </a:accent4>
      <a:accent5>
        <a:srgbClr val="BBBE0A"/>
      </a:accent5>
      <a:accent6>
        <a:srgbClr val="009DDB"/>
      </a:accent6>
      <a:hlink>
        <a:srgbClr val="D30B54"/>
      </a:hlink>
      <a:folHlink>
        <a:srgbClr val="EF7D00"/>
      </a:folHlink>
    </a:clrScheme>
    <a:fontScheme name="HMRC_NL_Standard">
      <a:majorFont>
        <a:latin typeface="Arial"/>
        <a:ea typeface="Geneva"/>
        <a:cs typeface="Arial"/>
      </a:majorFont>
      <a:minorFont>
        <a:latin typeface="Arial"/>
        <a:ea typeface="Geneva"/>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cs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cs typeface="Arial" charset="0"/>
          </a:defRPr>
        </a:defPPr>
      </a:lstStyle>
    </a:lnDef>
  </a:objectDefaults>
  <a:extraClrSchemeLst/>
  <a:custClrLst>
    <a:custClr name="HMRC Green">
      <a:srgbClr val="008D8E"/>
    </a:custClr>
    <a:custClr name="HMRC Lt Green">
      <a:srgbClr val="576B00"/>
    </a:custClr>
    <a:custClr name="HMRC Yellow">
      <a:srgbClr val="C8B51B"/>
    </a:custClr>
    <a:custClr name="HMRC Red">
      <a:srgbClr val="B7000D"/>
    </a:custClr>
    <a:custClr name="HMRC Orange">
      <a:srgbClr val="ED7C59"/>
    </a:custClr>
    <a:custClr name="HMRC Lt Yellow">
      <a:srgbClr val="F3CB84"/>
    </a:custClr>
    <a:custClr name="HMRC Brown">
      <a:srgbClr val="AE5000"/>
    </a:custClr>
    <a:custClr name="HMRC Maroon">
      <a:srgbClr val="7A0043"/>
    </a:custClr>
    <a:custClr name="HMRC Purple">
      <a:srgbClr val="594884"/>
    </a:custClr>
    <a:custClr name="HMRC Dk Blue">
      <a:srgbClr val="002D62"/>
    </a:custClr>
  </a:custClrLst>
  <a:extLst>
    <a:ext uri="{05A4C25C-085E-4340-85A3-A5531E510DB2}">
      <thm15:themeFamily xmlns:thm15="http://schemas.microsoft.com/office/thememl/2012/main" name="HMRC Template Widescreen v2a.potx" id="{E9F66E7D-82B4-4CBC-BF4A-DEDC865D39A3}" vid="{E123755B-74F8-44B2-BE0E-92F00A0877B6}"/>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A3568E9EAF3B6438420E01018A20C11" ma:contentTypeVersion="10" ma:contentTypeDescription="Create a new document." ma:contentTypeScope="" ma:versionID="39f67329d9f8c8cb7d6bd69ebfce0fc0">
  <xsd:schema xmlns:xsd="http://www.w3.org/2001/XMLSchema" xmlns:xs="http://www.w3.org/2001/XMLSchema" xmlns:p="http://schemas.microsoft.com/office/2006/metadata/properties" xmlns:ns2="396e6507-7f84-40b1-a5d4-3e86fc118c97" xmlns:ns3="79988a37-b17c-48fe-a207-ae2c3cbbfdd3" targetNamespace="http://schemas.microsoft.com/office/2006/metadata/properties" ma:root="true" ma:fieldsID="2c814cc3d81d16e147c4db3f029492b5" ns2:_="" ns3:_="">
    <xsd:import namespace="396e6507-7f84-40b1-a5d4-3e86fc118c97"/>
    <xsd:import namespace="79988a37-b17c-48fe-a207-ae2c3cbbfdd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6e6507-7f84-40b1-a5d4-3e86fc118c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9988a37-b17c-48fe-a207-ae2c3cbbfdd3"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2D70F6F-F9BB-43CB-97ED-A0B23116532B}">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396e6507-7f84-40b1-a5d4-3e86fc118c97"/>
    <ds:schemaRef ds:uri="http://purl.org/dc/terms/"/>
    <ds:schemaRef ds:uri="79988a37-b17c-48fe-a207-ae2c3cbbfdd3"/>
    <ds:schemaRef ds:uri="http://www.w3.org/XML/1998/namespace"/>
    <ds:schemaRef ds:uri="http://purl.org/dc/dcmitype/"/>
  </ds:schemaRefs>
</ds:datastoreItem>
</file>

<file path=customXml/itemProps2.xml><?xml version="1.0" encoding="utf-8"?>
<ds:datastoreItem xmlns:ds="http://schemas.openxmlformats.org/officeDocument/2006/customXml" ds:itemID="{C89C7A49-2F56-4BF5-AA2A-FFEBA26B48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6e6507-7f84-40b1-a5d4-3e86fc118c97"/>
    <ds:schemaRef ds:uri="79988a37-b17c-48fe-a207-ae2c3cbbfdd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281AB0C-F581-471F-A28B-8E27460D05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HMRC Template Widescreen</Template>
  <TotalTime>31603</TotalTime>
  <Words>801</Words>
  <PresentationFormat>Widescreen</PresentationFormat>
  <Paragraphs>109</Paragraphs>
  <Slides>6</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6</vt:i4>
      </vt:variant>
    </vt:vector>
  </HeadingPairs>
  <TitlesOfParts>
    <vt:vector size="10" baseType="lpstr">
      <vt:lpstr>Arial</vt:lpstr>
      <vt:lpstr>Wingdings</vt:lpstr>
      <vt:lpstr>HMRC_standard_2015</vt:lpstr>
      <vt:lpstr>HMRC_standard_2015_No logo</vt:lpstr>
      <vt:lpstr>Annotated XMLs Guidance </vt:lpstr>
      <vt:lpstr>Context</vt:lpstr>
      <vt:lpstr>Annotations have been embedded for every data entry within the declarations</vt:lpstr>
      <vt:lpstr>Annotations have also been embedded in additional messages  </vt:lpstr>
      <vt:lpstr>Annotations contain the same information as was originally listed in the scenario documents</vt:lpstr>
      <vt:lpstr>A new naming convention has been developed for the annotated Trade Test samples</vt:lpstr>
    </vt:vector>
  </TitlesOfParts>
  <Manager/>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subject/>
  <cp:keywords/>
  <dc:description/>
  <dcterms:created xsi:type="dcterms:W3CDTF">2019-12-24T12:15:01Z</dcterms:created>
  <dcterms:modified xsi:type="dcterms:W3CDTF">2021-11-24T17:13:09Z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0x0101007A3568E9EAF3B6438420E01018A20C11</vt:lpwstr>
  </property>
</Properties>
</file>