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1"/>
  </p:notesMasterIdLst>
  <p:handoutMasterIdLst>
    <p:handoutMasterId r:id="rId12"/>
  </p:handoutMasterIdLst>
  <p:sldIdLst>
    <p:sldId id="293" r:id="rId6"/>
    <p:sldId id="304" r:id="rId7"/>
    <p:sldId id="302" r:id="rId8"/>
    <p:sldId id="298" r:id="rId9"/>
    <p:sldId id="299" r:id="rId10"/>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2B278-5C69-453C-9584-903301227599}" v="5" dt="2022-06-16T11:06: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undo redo custSel addSld delSld modSld sldOrd">
      <pc:chgData name="Turl, Dan" userId="f5a8bd38-3477-4838-9bc1-fc2081e59422" providerId="ADAL" clId="{62B2B278-5C69-453C-9584-903301227599}" dt="2022-06-16T11:06:07.561" v="1111" actId="478"/>
      <pc:docMkLst>
        <pc:docMk/>
      </pc:docMkLst>
      <pc:sldChg chg="delSp modSp mod">
        <pc:chgData name="Turl, Dan" userId="f5a8bd38-3477-4838-9bc1-fc2081e59422" providerId="ADAL" clId="{62B2B278-5C69-453C-9584-903301227599}" dt="2022-06-16T11:06:07.561" v="1111" actId="478"/>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pChg chg="del">
          <ac:chgData name="Turl, Dan" userId="f5a8bd38-3477-4838-9bc1-fc2081e59422" providerId="ADAL" clId="{62B2B278-5C69-453C-9584-903301227599}" dt="2022-06-16T11:06:07.561" v="1111" actId="478"/>
          <ac:spMkLst>
            <pc:docMk/>
            <pc:sldMk cId="2504626482" sldId="293"/>
            <ac:spMk id="7" creationId="{00000000-0000-0000-0000-000000000000}"/>
          </ac:spMkLst>
        </pc:spChg>
      </pc:sldChg>
      <pc:sldChg chg="modSp del mod">
        <pc:chgData name="Turl, Dan" userId="f5a8bd38-3477-4838-9bc1-fc2081e59422" providerId="ADAL" clId="{62B2B278-5C69-453C-9584-903301227599}" dt="2022-06-14T10:33:46.614" v="994" actId="47"/>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6-14T10:14:57.043" v="113" actId="20577"/>
        <pc:sldMkLst>
          <pc:docMk/>
          <pc:sldMk cId="3653130111" sldId="298"/>
        </pc:sldMkLst>
        <pc:spChg chg="mod">
          <ac:chgData name="Turl, Dan" userId="f5a8bd38-3477-4838-9bc1-fc2081e59422" providerId="ADAL" clId="{62B2B278-5C69-453C-9584-903301227599}" dt="2022-06-14T10:14:57.043" v="113" actId="20577"/>
          <ac:spMkLst>
            <pc:docMk/>
            <pc:sldMk cId="3653130111" sldId="298"/>
            <ac:spMk id="2" creationId="{B23286E2-7A80-4E1D-8FA8-5F53FDD76789}"/>
          </ac:spMkLst>
        </pc:spChg>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6-14T10:14:52.529" v="109" actId="20577"/>
        <pc:sldMkLst>
          <pc:docMk/>
          <pc:sldMk cId="596586594" sldId="299"/>
        </pc:sldMkLst>
        <pc:spChg chg="mod">
          <ac:chgData name="Turl, Dan" userId="f5a8bd38-3477-4838-9bc1-fc2081e59422" providerId="ADAL" clId="{62B2B278-5C69-453C-9584-903301227599}" dt="2022-06-14T10:14:52.529" v="109" actId="20577"/>
          <ac:spMkLst>
            <pc:docMk/>
            <pc:sldMk cId="596586594" sldId="299"/>
            <ac:spMk id="2" creationId="{B8671883-F01C-42C8-B133-89F9CE851AF3}"/>
          </ac:spMkLst>
        </pc:spChg>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del mod">
        <pc:chgData name="Turl, Dan" userId="f5a8bd38-3477-4838-9bc1-fc2081e59422" providerId="ADAL" clId="{62B2B278-5C69-453C-9584-903301227599}" dt="2022-06-14T10:15:17.740" v="114" actId="47"/>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ord">
        <pc:chgData name="Turl, Dan" userId="f5a8bd38-3477-4838-9bc1-fc2081e59422" providerId="ADAL" clId="{62B2B278-5C69-453C-9584-903301227599}" dt="2022-06-14T10:34:14.066" v="997"/>
        <pc:sldMkLst>
          <pc:docMk/>
          <pc:sldMk cId="3634514899" sldId="302"/>
        </pc:sldMkLst>
        <pc:spChg chg="mod">
          <ac:chgData name="Turl, Dan" userId="f5a8bd38-3477-4838-9bc1-fc2081e59422" providerId="ADAL" clId="{62B2B278-5C69-453C-9584-903301227599}" dt="2022-06-14T10:15:39.184" v="138" actId="6549"/>
          <ac:spMkLst>
            <pc:docMk/>
            <pc:sldMk cId="3634514899" sldId="302"/>
            <ac:spMk id="2" creationId="{A966C67D-63D0-41E1-87AC-4CE18B5BE5BC}"/>
          </ac:spMkLst>
        </pc:spChg>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spChg chg="mod">
          <ac:chgData name="Turl, Dan" userId="f5a8bd38-3477-4838-9bc1-fc2081e59422" providerId="ADAL" clId="{62B2B278-5C69-453C-9584-903301227599}" dt="2022-06-14T10:15:59.614" v="170" actId="20577"/>
          <ac:spMkLst>
            <pc:docMk/>
            <pc:sldMk cId="3634514899" sldId="302"/>
            <ac:spMk id="40" creationId="{122CF399-6664-4F96-8F99-E0BFFD71CBD6}"/>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sldChg chg="delSp modSp add del mod">
        <pc:chgData name="Turl, Dan" userId="f5a8bd38-3477-4838-9bc1-fc2081e59422" providerId="ADAL" clId="{62B2B278-5C69-453C-9584-903301227599}" dt="2022-06-14T10:34:00.791" v="995" actId="47"/>
        <pc:sldMkLst>
          <pc:docMk/>
          <pc:sldMk cId="351225593" sldId="303"/>
        </pc:sldMkLst>
        <pc:spChg chg="del">
          <ac:chgData name="Turl, Dan" userId="f5a8bd38-3477-4838-9bc1-fc2081e59422" providerId="ADAL" clId="{62B2B278-5C69-453C-9584-903301227599}" dt="2022-06-14T10:16:58.043" v="173" actId="478"/>
          <ac:spMkLst>
            <pc:docMk/>
            <pc:sldMk cId="351225593" sldId="303"/>
            <ac:spMk id="7" creationId="{DFFF155F-C50F-4134-95F6-60565346B242}"/>
          </ac:spMkLst>
        </pc:spChg>
        <pc:spChg chg="del">
          <ac:chgData name="Turl, Dan" userId="f5a8bd38-3477-4838-9bc1-fc2081e59422" providerId="ADAL" clId="{62B2B278-5C69-453C-9584-903301227599}" dt="2022-06-14T10:16:54.693" v="172" actId="478"/>
          <ac:spMkLst>
            <pc:docMk/>
            <pc:sldMk cId="351225593" sldId="303"/>
            <ac:spMk id="12" creationId="{0059E82B-73E0-4623-8EA6-21BB66389750}"/>
          </ac:spMkLst>
        </pc:spChg>
        <pc:spChg chg="mod">
          <ac:chgData name="Turl, Dan" userId="f5a8bd38-3477-4838-9bc1-fc2081e59422" providerId="ADAL" clId="{62B2B278-5C69-453C-9584-903301227599}" dt="2022-06-14T10:18:34.938" v="212" actId="14100"/>
          <ac:spMkLst>
            <pc:docMk/>
            <pc:sldMk cId="351225593" sldId="303"/>
            <ac:spMk id="13" creationId="{70AAEA61-90FB-4034-9501-C62326F9238D}"/>
          </ac:spMkLst>
        </pc:spChg>
        <pc:grpChg chg="mod">
          <ac:chgData name="Turl, Dan" userId="f5a8bd38-3477-4838-9bc1-fc2081e59422" providerId="ADAL" clId="{62B2B278-5C69-453C-9584-903301227599}" dt="2022-06-14T10:17:03.054" v="174" actId="14100"/>
          <ac:grpSpMkLst>
            <pc:docMk/>
            <pc:sldMk cId="351225593" sldId="303"/>
            <ac:grpSpMk id="6" creationId="{62475D43-16FE-4005-A33F-1BB12AA9604F}"/>
          </ac:grpSpMkLst>
        </pc:grpChg>
      </pc:sldChg>
      <pc:sldChg chg="modSp add mod">
        <pc:chgData name="Turl, Dan" userId="f5a8bd38-3477-4838-9bc1-fc2081e59422" providerId="ADAL" clId="{62B2B278-5C69-453C-9584-903301227599}" dt="2022-06-14T10:37:40.500" v="1110" actId="3064"/>
        <pc:sldMkLst>
          <pc:docMk/>
          <pc:sldMk cId="3714915625" sldId="304"/>
        </pc:sldMkLst>
        <pc:spChg chg="mod">
          <ac:chgData name="Turl, Dan" userId="f5a8bd38-3477-4838-9bc1-fc2081e59422" providerId="ADAL" clId="{62B2B278-5C69-453C-9584-903301227599}" dt="2022-06-14T10:33:41.336" v="993" actId="20577"/>
          <ac:spMkLst>
            <pc:docMk/>
            <pc:sldMk cId="3714915625" sldId="304"/>
            <ac:spMk id="2" creationId="{00000000-0000-0000-0000-000000000000}"/>
          </ac:spMkLst>
        </pc:spChg>
        <pc:spChg chg="mod">
          <ac:chgData name="Turl, Dan" userId="f5a8bd38-3477-4838-9bc1-fc2081e59422" providerId="ADAL" clId="{62B2B278-5C69-453C-9584-903301227599}" dt="2022-06-14T10:37:40.500" v="1110" actId="3064"/>
          <ac:spMkLst>
            <pc:docMk/>
            <pc:sldMk cId="3714915625" sldId="304"/>
            <ac:spMk id="5" creationId="{91DCE094-6259-428F-888C-3D3F3A40F138}"/>
          </ac:spMkLst>
        </pc:spChg>
        <pc:spChg chg="mod">
          <ac:chgData name="Turl, Dan" userId="f5a8bd38-3477-4838-9bc1-fc2081e59422" providerId="ADAL" clId="{62B2B278-5C69-453C-9584-903301227599}" dt="2022-06-14T10:33:04.238" v="978" actId="14100"/>
          <ac:spMkLst>
            <pc:docMk/>
            <pc:sldMk cId="3714915625" sldId="304"/>
            <ac:spMk id="7" creationId="{DFFF155F-C50F-4134-95F6-60565346B242}"/>
          </ac:spMkLst>
        </pc:spChg>
        <pc:spChg chg="mod">
          <ac:chgData name="Turl, Dan" userId="f5a8bd38-3477-4838-9bc1-fc2081e59422" providerId="ADAL" clId="{62B2B278-5C69-453C-9584-903301227599}" dt="2022-06-14T10:22:02.265" v="410" actId="20577"/>
          <ac:spMkLst>
            <pc:docMk/>
            <pc:sldMk cId="3714915625" sldId="304"/>
            <ac:spMk id="8" creationId="{800DF692-909F-4C83-A023-AA86758EF845}"/>
          </ac:spMkLst>
        </pc:spChg>
        <pc:spChg chg="mod">
          <ac:chgData name="Turl, Dan" userId="f5a8bd38-3477-4838-9bc1-fc2081e59422" providerId="ADAL" clId="{62B2B278-5C69-453C-9584-903301227599}" dt="2022-06-14T10:33:32.425" v="986" actId="20577"/>
          <ac:spMkLst>
            <pc:docMk/>
            <pc:sldMk cId="3714915625" sldId="304"/>
            <ac:spMk id="12" creationId="{0059E82B-73E0-4623-8EA6-21BB66389750}"/>
          </ac:spMkLst>
        </pc:spChg>
        <pc:spChg chg="mod">
          <ac:chgData name="Turl, Dan" userId="f5a8bd38-3477-4838-9bc1-fc2081e59422" providerId="ADAL" clId="{62B2B278-5C69-453C-9584-903301227599}" dt="2022-06-14T10:19:06.889" v="216" actId="14"/>
          <ac:spMkLst>
            <pc:docMk/>
            <pc:sldMk cId="3714915625" sldId="304"/>
            <ac:spMk id="13" creationId="{70AAEA61-90FB-4034-9501-C62326F9238D}"/>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rtlCol="0" anchor="ctr"/>
          <a:lstStyle/>
          <a:p>
            <a:pPr algn="ctr"/>
            <a:r>
              <a:rPr lang="en-GB" sz="1600" dirty="0"/>
              <a:t>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336562"/>
            <a:ext cx="9534161" cy="3532598"/>
            <a:chOff x="552111" y="1331572"/>
            <a:chExt cx="11123953" cy="1933993"/>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324831" y="1558859"/>
              <a:ext cx="1027280" cy="572711"/>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schemeClr val="bg1"/>
                </a:solidFill>
                <a:latin typeface="+mj-lt"/>
              </a:endParaRP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prstClr val="white"/>
                </a:solidFill>
                <a:latin typeface="+mj-lt"/>
              </a:endParaRP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331572"/>
              <a:ext cx="10552966" cy="1027281"/>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Scope</a:t>
              </a:r>
            </a:p>
            <a:p>
              <a:pPr marL="0" marR="0" lvl="0" indent="0" algn="l" defTabSz="914400" rtl="0" eaLnBrk="0" fontAlgn="base" latinLnBrk="0" hangingPunct="0">
                <a:lnSpc>
                  <a:spcPct val="100000"/>
                </a:lnSpc>
                <a:spcBef>
                  <a:spcPct val="0"/>
                </a:spcBef>
                <a:spcAft>
                  <a:spcPct val="0"/>
                </a:spcAft>
                <a:buClr>
                  <a:srgbClr val="009DDB"/>
                </a:buClr>
                <a:buSzTx/>
                <a:buFontTx/>
                <a:buNone/>
                <a:tabLst/>
                <a:defRPr/>
              </a:pPr>
              <a:r>
                <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Geneva" pitchFamily="124" charset="-128"/>
                  <a:cs typeface="Arial"/>
                </a:rPr>
                <a:t>The annotated XML sample pack meets the following requirements: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The samples are provided as exemplars of XML payloads and notifications for scenarios that demonstrate the functionality of CDS. </a:t>
              </a:r>
            </a:p>
            <a:p>
              <a:pPr marL="285750" indent="-285750">
                <a:buClr>
                  <a:schemeClr val="bg2"/>
                </a:buClr>
                <a:buFont typeface="Wingdings" panose="05000000000000000000" pitchFamily="2" charset="2"/>
                <a:buChar char="§"/>
              </a:pPr>
              <a:r>
                <a:rPr lang="en-GB" sz="1200" dirty="0">
                  <a:latin typeface="+mj-lt"/>
                </a:rPr>
                <a:t>DE 2/5 (LRN) must be unique for each payload, so we expect developers and traders to update this value when the samples are used. </a:t>
              </a:r>
            </a:p>
            <a:p>
              <a:pPr marL="285750" indent="-285750">
                <a:buClr>
                  <a:schemeClr val="bg2"/>
                </a:buClr>
                <a:buFont typeface="Wingdings" panose="05000000000000000000" pitchFamily="2" charset="2"/>
                <a:buChar char="§"/>
              </a:pPr>
              <a:r>
                <a:rPr lang="en-GB" sz="1200" dirty="0">
                  <a:latin typeface="+mj-lt"/>
                </a:rPr>
                <a:t>The notifications included with the samples are examples of the responses received for the scenario and are provided in folders named 'Example Notifications’. </a:t>
              </a:r>
            </a:p>
            <a:p>
              <a:pPr marL="285750" indent="-285750">
                <a:buClr>
                  <a:schemeClr val="bg2"/>
                </a:buClr>
                <a:buFont typeface="Wingdings" panose="05000000000000000000" pitchFamily="2" charset="2"/>
                <a:buChar char="§"/>
              </a:pPr>
              <a:r>
                <a:rPr lang="en-GB" sz="1200" dirty="0">
                  <a:latin typeface="+mj-lt"/>
                </a:rPr>
                <a:t>Note that for some minor changes to samples only the payloads or notifications may be updated so the LRNs in the payloads and notifications may not match.  </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Annotations</a:t>
              </a:r>
              <a:endParaRPr lang="en-GB" sz="1200" dirty="0">
                <a:solidFill>
                  <a:schemeClr val="accent6"/>
                </a:solidFill>
                <a:latin typeface="+mj-lt"/>
              </a:endParaRPr>
            </a:p>
            <a:p>
              <a:pPr>
                <a:buClr>
                  <a:schemeClr val="accent6"/>
                </a:buClr>
              </a:pPr>
              <a:r>
                <a:rPr lang="en-GB" sz="1200" dirty="0"/>
                <a:t>Annotations embedded inside the XMLs themselves, in order to:</a:t>
              </a:r>
            </a:p>
            <a:p>
              <a:pPr marL="285750" indent="-285750">
                <a:buClr>
                  <a:schemeClr val="accent6"/>
                </a:buClr>
                <a:buFont typeface="Wingdings" panose="05000000000000000000" pitchFamily="2" charset="2"/>
                <a:buChar char="§"/>
              </a:pPr>
              <a:r>
                <a:rPr lang="en-GB" sz="1200" dirty="0"/>
                <a:t>Closely align descriptions with data inputs.</a:t>
              </a:r>
            </a:p>
            <a:p>
              <a:pPr marL="285750" indent="-285750">
                <a:buClr>
                  <a:schemeClr val="accent6"/>
                </a:buClr>
                <a:buFont typeface="Wingdings" panose="05000000000000000000" pitchFamily="2" charset="2"/>
                <a:buChar char="§"/>
              </a:pPr>
              <a:r>
                <a:rPr lang="en-GB" sz="1200" dirty="0"/>
                <a:t>Reduce duplication of work and possibility of documents becoming out of sync</a:t>
              </a:r>
            </a:p>
            <a:p>
              <a:pPr marL="285750" indent="-285750">
                <a:buClr>
                  <a:schemeClr val="accent6"/>
                </a:buClr>
                <a:buFont typeface="Wingdings" panose="05000000000000000000" pitchFamily="2" charset="2"/>
                <a:buChar char="§"/>
              </a:pPr>
              <a:r>
                <a:rPr lang="en-GB" sz="1200" dirty="0"/>
                <a:t>Reduce confusion on when to concatenate data element entries</a:t>
              </a:r>
            </a:p>
            <a:p>
              <a:pPr marL="285750" indent="-285750">
                <a:buClr>
                  <a:schemeClr val="accent6"/>
                </a:buClr>
                <a:buFont typeface="Wingdings" panose="05000000000000000000" pitchFamily="2" charset="2"/>
                <a:buChar char="§"/>
              </a:pPr>
              <a:r>
                <a:rPr lang="en-GB" sz="1200" dirty="0"/>
                <a:t>Make XMLs accessible to non-technical users.</a:t>
              </a:r>
            </a:p>
            <a:p>
              <a:pPr marL="285750"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285750"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Purpose</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714915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The naming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reference spreadsheet is included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are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are also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1CE12E84A3F5469F78394738FAA291" ma:contentTypeVersion="14" ma:contentTypeDescription="Create a new document." ma:contentTypeScope="" ma:versionID="c9571a1acdaddfe0a15ad6b04794a1f8">
  <xsd:schema xmlns:xsd="http://www.w3.org/2001/XMLSchema" xmlns:xs="http://www.w3.org/2001/XMLSchema" xmlns:p="http://schemas.microsoft.com/office/2006/metadata/properties" xmlns:ns2="9f84fe44-06c1-4235-861e-8559e31132d3" xmlns:ns3="b801df0b-86be-446d-a251-5641b9beabd9" targetNamespace="http://schemas.microsoft.com/office/2006/metadata/properties" ma:root="true" ma:fieldsID="3695f29a245d141c2238055f86b20f5f" ns2:_="" ns3:_="">
    <xsd:import namespace="9f84fe44-06c1-4235-861e-8559e31132d3"/>
    <xsd:import namespace="b801df0b-86be-446d-a251-5641b9beab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4fe44-06c1-4235-861e-8559e31132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3ebb39f-d69b-4575-80f5-9912993956e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01df0b-86be-446d-a251-5641b9beab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db73f65-2472-45ca-904b-1c260c69482a}" ma:internalName="TaxCatchAll" ma:showField="CatchAllData" ma:web="b801df0b-86be-446d-a251-5641b9bea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4fe44-06c1-4235-861e-8559e31132d3">
      <Terms xmlns="http://schemas.microsoft.com/office/infopath/2007/PartnerControls"/>
    </lcf76f155ced4ddcb4097134ff3c332f>
    <TaxCatchAll xmlns="b801df0b-86be-446d-a251-5641b9beabd9" xsi:nil="true"/>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04354B0C-E0BC-4C65-94F6-F01528538975}"/>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31624</TotalTime>
  <Words>725</Words>
  <PresentationFormat>Widescreen</PresentationFormat>
  <Paragraphs>86</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Wingdings</vt:lpstr>
      <vt:lpstr>HMRC_standard_2015</vt:lpstr>
      <vt:lpstr>HMRC_standard_2015_No logo</vt:lpstr>
      <vt:lpstr>Annotated XMLs Guidance </vt:lpstr>
      <vt:lpstr>Purpose</vt:lpstr>
      <vt:lpstr>The naming for the annotated Trade Test samples</vt:lpstr>
      <vt:lpstr>Annotations are embedded for every data entry within the declarations</vt:lpstr>
      <vt:lpstr>Annotations are also embedded in additional messages  </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2022-06-16T11:06:09Z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0x010100DB1CE12E84A3F5469F78394738FAA291</vt:lpwstr>
  </property>
  <property fmtid="{D5CDD505-2E9C-101B-9397-08002B2CF9AE}" pid="3" name="MediaServiceImageTags">
    <vt:lpwstr/>
  </property>
</Properties>
</file>