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C28-EACC-274B-B153-13408AC7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03A2-C89B-CE44-AC9D-B9846560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286B-4F8A-E54F-A654-71CF518A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9689-E000-7546-A64C-B145DAF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CB1F-4A0A-8743-86E1-B8E8535C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A36-19C3-A94C-AFE1-D50F33D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51726-8FFA-CF46-BBF8-B47A7494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3F67-0195-8D47-9B7A-AA9B2AEB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B3EE-7D9C-1B46-B991-F10FE35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A336-0983-654D-AF95-16BF6858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EA758-A86D-5C41-AD6E-DB79957D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B5289-4EDC-2F4F-BC06-9CBD6BD4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BEE2-2423-314B-9B48-0E3CEFF2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EA6F-CAF0-7344-B6C1-DDB81A8B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D938-3F7F-9D40-9D2A-AF384D67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E5EC-2E40-194F-AD78-5EE9F6AA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DC58-20DB-D143-A554-E1DD8D10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BC4A-AF6A-BC49-9882-854423B5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DF68-C046-764D-BFD3-3DC6464B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63BB-E6A1-0D46-A938-7829E92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34D2-FB25-654E-B9DE-F35F7F29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2B72-C8F2-684E-8A99-183417AD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BBF4-6AB5-1044-81C2-2D8E2073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29E3-F415-5149-B7F6-181CE721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DD6-2E31-C542-B081-E32D042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2702-30ED-9F43-9D0A-EF91CE5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BCA8-D0ED-FE4B-87DF-19C315734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252F5-2DF9-E34F-85D9-84874D0D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2D51-DF77-AB49-A85B-571E69F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E494-140F-FE4A-B441-7FD0D8D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20B5-056D-7940-96C9-908B3DA2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A6F5-2622-704D-AC4B-D81EDC9D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5573-3AB9-B447-A620-26CC864B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9C64-9DDC-0A41-9E0B-8E1A4F7CF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943A3-18F5-4F48-8670-943495F3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B251-B5C0-644D-86C4-03A318378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B4E83-FAE6-B341-851E-CD890E94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B6AF3-3A5E-9D41-8D45-3B53E93B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77181-BC2F-7A49-9D5D-4E77F27E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98C1-BD0B-E443-BE31-82AA9993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C6AD0-FCAA-5142-92B5-5D1C5979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30CE7-21F7-8E47-A5BD-B881EB79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BFCE1-EFCB-1648-BBBC-19117BCD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897A-AC5A-C34C-9F94-6A8D6219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573FF-F3FE-5C49-8B64-B0DCD82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3096C-4393-8343-90C2-173FD76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11BB-AD3E-8C4F-8C56-E83DB215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2DE7-D764-5446-8498-953B8451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9AB3-DB0B-5147-8BE9-A454B7AC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8D75-3A60-614E-BCC8-D0AC1A68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69F8-8FCC-B641-8BC9-20084B2F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4BB8-077B-D14B-AB48-AFF44F7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035D-88A7-7244-9790-527F19D7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1EFAB-0D8D-4948-A26D-600A19C8F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68E27-CD32-754A-BC14-D1ADE3CB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96C4-1B4B-0D48-97AA-4DDA48F5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B5753-2B86-3B4F-81BB-032F8D3D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B7001-5BFE-ED4B-852C-E760F4F2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BB35D-5A6E-A242-B9B3-76700CBD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A197-16A3-3D40-87E3-430BA52E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6EC4-2E97-6E41-A3CB-169E14912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BF4F-0EAB-A84A-8730-4EBE26A958B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4C22-AF7E-2A40-9A02-A0EBF69B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FB03-72E5-9648-A0F2-E004D63AE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89BC-6F86-E243-A391-F3320767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52D1-4B08-1D47-9D47-CFEF74CE4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4C71-B4EA-C54A-995A-8F0439294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9835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Cooney-Smith, Tasmine</dc:creator>
  <cp:lastModifiedBy>Cooney-Smith, Tasmine</cp:lastModifiedBy>
  <cp:revision>1</cp:revision>
  <dcterms:created xsi:type="dcterms:W3CDTF">2020-10-30T16:51:37Z</dcterms:created>
  <dcterms:modified xsi:type="dcterms:W3CDTF">2020-10-30T16:51:54Z</dcterms:modified>
</cp:coreProperties>
</file>