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242-B9D0-5B56-C72D-40C92686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CD5EE-7435-D39B-410E-C981298CC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3BFB-F373-06C5-1365-CFEC4B1B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D30B-17F0-EEC8-BAF0-37BA2081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7F13-5AA7-7BD3-E03C-8C5DA7EC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81C1-7510-7E61-C5D3-8D23958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90C85-857A-318C-FD70-C5DD3D2F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B0FC-DFCE-78E2-EC6C-D4F7ABB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F9FE-30CF-5254-1441-678503A4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58A8-46A2-E32C-2D7A-07116A87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B60C3-8D9F-B520-0ED1-9C31317AE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D79A0-B1A3-CC3F-5B0B-649BBFAB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072A-D390-BD9C-46C1-B0AB3177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CA63-703A-0D83-26A9-F92D98E0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B340-5743-2EA7-33A6-EEB58989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553C-E5E1-82EC-4514-E549D69F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D2D8-1121-C533-1420-A3A80D1A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A5B05-2A0D-9416-6567-744EB919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33F7-F9F6-CA56-C06C-23CB94AA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0860B-BD7C-BB74-034F-95498A7A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5B52-F55C-06E4-996E-E5567FB8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E0B51-EBFA-4D96-3893-16BAF5928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72D7-369C-5C9F-7545-9EB11354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5588-E72D-81A4-252F-4133143B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9C06-9A21-8DE3-35B5-8D1680CA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3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E49B-EE1E-8FC3-004C-70C9DF47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B3C5-61F3-B2C3-6E6E-78C6AE85E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60FDD-6C59-59D3-5938-766CFE98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7413-E78A-3F74-E3D1-3DDEFE8F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0AEBE-CB82-60CF-D99D-741C86E5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85B6B-DE53-A810-4CFD-796F4683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8713-A45F-4FD0-7D77-765DE76F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90EC-7605-3FE6-0FA8-39BAD413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3A824-55E7-AF9B-D6ED-3BF37D90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0EE00-2E85-BAA5-1426-846F5A539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417BA-6A4B-097F-7744-0E83B66C5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4A5C6-AE47-9834-AF5D-F47A3BFE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0BA58-A2A1-B415-554E-05C5A80C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AF798-35A9-9AEB-46DD-D71EF198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E12E-A359-98A3-2F63-A8DFC331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66037-655B-DA2B-2869-7C9D2A71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94E63-0B13-3882-EC97-18C82FAF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F4C09-CD29-1763-801A-C9AACDFD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A70DF-8B3C-B442-0206-7423DAC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EA3F6-F7FB-8BB2-BDBE-34B8014E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05063-1E35-9989-B4F4-5937C8F9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680C-2321-3E39-8A72-A9321388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3352-CED0-DFCD-1020-C23E54FC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4F48-094D-B33E-C6B1-6A852AF09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87DF-6C98-E9BE-837F-CCFBE038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5BDD2-26F4-7455-CE0A-A55D6DC7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21DCA-E13A-8895-9DCD-BE0B5C09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C072-CE4E-1562-F90E-F98C0ED0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ED86B-97C3-7246-F508-56D69EC5E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D2744-0616-1BB1-4069-05AE263E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576C-C18E-0974-B5BC-9C70CA23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0B2B-121A-B5B5-4CF8-BD9A9356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CD3EA-C362-0E9E-E8FD-3448A512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99620-AB2A-6653-D1EF-0EB6598B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61EB0-EF15-B0CB-31B3-23F74992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7089-F1EB-7EC9-EA5E-3A95ECD1B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BC2F-8290-4CBE-903D-A5F27397479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3404-BDA6-6743-1F77-0B6B51102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A497-FB23-33AD-6B46-7D0286E0C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7A6B-E097-4439-AB9D-2A37ADA8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F48A-A762-4366-1C86-3BF9ABAC9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cxv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F3303-E8B3-F075-67AC-CDF5A87F7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xcvxcvxccxxcxc</a:t>
            </a:r>
          </a:p>
        </p:txBody>
      </p:sp>
    </p:spTree>
    <p:extLst>
      <p:ext uri="{BB962C8B-B14F-4D97-AF65-F5344CB8AC3E}">
        <p14:creationId xmlns:p14="http://schemas.microsoft.com/office/powerpoint/2010/main" val="157263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cxv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cxv</dc:title>
  <dc:creator>Mrigendra Hansdah</dc:creator>
  <cp:lastModifiedBy>Mrigendra Hansdah</cp:lastModifiedBy>
  <cp:revision>2</cp:revision>
  <dcterms:created xsi:type="dcterms:W3CDTF">2023-05-18T18:45:05Z</dcterms:created>
  <dcterms:modified xsi:type="dcterms:W3CDTF">2023-05-18T18:49:09Z</dcterms:modified>
</cp:coreProperties>
</file>