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5FDE798-C989-4A31-B98F-195663FDC5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52675DE-4AB6-4E95-ACA1-5208BBFC2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36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E798-C989-4A31-B98F-195663FDC5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75DE-4AB6-4E95-ACA1-5208BBFC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E798-C989-4A31-B98F-195663FDC5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75DE-4AB6-4E95-ACA1-5208BBFC2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082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E798-C989-4A31-B98F-195663FDC5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75DE-4AB6-4E95-ACA1-5208BBFC218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556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E798-C989-4A31-B98F-195663FDC5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75DE-4AB6-4E95-ACA1-5208BBFC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75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E798-C989-4A31-B98F-195663FDC5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75DE-4AB6-4E95-ACA1-5208BBFC218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90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E798-C989-4A31-B98F-195663FDC5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75DE-4AB6-4E95-ACA1-5208BBFC2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45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E798-C989-4A31-B98F-195663FDC5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75DE-4AB6-4E95-ACA1-5208BBFC2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938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E798-C989-4A31-B98F-195663FDC5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75DE-4AB6-4E95-ACA1-5208BBFC2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6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E798-C989-4A31-B98F-195663FDC5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75DE-4AB6-4E95-ACA1-5208BBFC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E798-C989-4A31-B98F-195663FDC5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75DE-4AB6-4E95-ACA1-5208BBFC2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77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E798-C989-4A31-B98F-195663FDC5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75DE-4AB6-4E95-ACA1-5208BBFC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8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E798-C989-4A31-B98F-195663FDC5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75DE-4AB6-4E95-ACA1-5208BBFC2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1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E798-C989-4A31-B98F-195663FDC5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75DE-4AB6-4E95-ACA1-5208BBFC2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68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E798-C989-4A31-B98F-195663FDC5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75DE-4AB6-4E95-ACA1-5208BBFC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8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E798-C989-4A31-B98F-195663FDC5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75DE-4AB6-4E95-ACA1-5208BBFC2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0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E798-C989-4A31-B98F-195663FDC5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75DE-4AB6-4E95-ACA1-5208BBFC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3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FDE798-C989-4A31-B98F-195663FDC5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2675DE-4AB6-4E95-ACA1-5208BBFC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9A24-AA45-E7C2-9F85-8C7DEE3BF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WEBSITE TOKO BUKU ONLINE DENGAN LARAVEL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614D1-896D-C287-D144-70318CC5F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Helmi M Rizal</a:t>
            </a:r>
          </a:p>
        </p:txBody>
      </p:sp>
    </p:spTree>
    <p:extLst>
      <p:ext uri="{BB962C8B-B14F-4D97-AF65-F5344CB8AC3E}">
        <p14:creationId xmlns:p14="http://schemas.microsoft.com/office/powerpoint/2010/main" val="176056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64E3-A64B-C2EA-898E-96C2A3E6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D86E0-8A18-0E72-50B4-BFFF12C53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era digital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keinginan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masyarakat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memiliki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akses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buku-buku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impor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semakin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meningkat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Pembuatan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website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toko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buku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online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khusus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menjual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buku-buku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impor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direspon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sebagai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upaya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memenuhi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kebutuhan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memberikan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kemudahan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bagi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pelanggan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menemukan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membeli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buku-buku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impor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favorit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tanpa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batasan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geografis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9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5CCD-FFCE-3B82-BE02-1C596F76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9C59-1121-2708-EE1C-62236538A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Keberagaman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Buku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Impor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Menawarkan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akses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luas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kepada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pelanggan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menjelajahi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beragam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buku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impor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mungkin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sulit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ditemukan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toko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konvensional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Kemudahan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Berbelanja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Menyediakan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platform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intuitif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mudah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digunakan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agar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pelanggan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nyaman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mencari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memilih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dan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membeli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buku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impor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sesuai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keinginan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mereka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Penyediaan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Informasi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Menyajikan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ulasan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sinopsis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dan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rekomendasi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membantu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pelanggan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membuat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keputusan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berdasarkan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lengkap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5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C825-303D-EFBA-C911-51667723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D503D-AEAC-6891-F1F1-1B6AF9ECB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Akses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Global 24/7: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Memberikan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peluang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pelanggan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berbagai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negara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mengakses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membeli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buku-buku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impor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berkualitas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kapan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dan di mana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Pemetaan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Preferensi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Pelanggan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Analisis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data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transaksi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online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membantu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toko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memahami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preferensi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pelanggan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menyajikan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rekomendasi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lebih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akurat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Ekspansi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Pasar Global: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Kesempatan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memperluas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pangsa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pasar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tingkat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internasional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menjangkau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audiens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global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mencari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buku-buku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impor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khusus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7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C1668B-C7A8-2502-2E87-E6E3C9B246CB}"/>
              </a:ext>
            </a:extLst>
          </p:cNvPr>
          <p:cNvSpPr txBox="1"/>
          <p:nvPr/>
        </p:nvSpPr>
        <p:spPr>
          <a:xfrm>
            <a:off x="2441542" y="2551837"/>
            <a:ext cx="72303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WEBSITE DEMO SESSION</a:t>
            </a:r>
          </a:p>
        </p:txBody>
      </p:sp>
    </p:spTree>
    <p:extLst>
      <p:ext uri="{BB962C8B-B14F-4D97-AF65-F5344CB8AC3E}">
        <p14:creationId xmlns:p14="http://schemas.microsoft.com/office/powerpoint/2010/main" val="1803264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</TotalTime>
  <Words>205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Garamond</vt:lpstr>
      <vt:lpstr>Söhne</vt:lpstr>
      <vt:lpstr>Organic</vt:lpstr>
      <vt:lpstr>WEBSITE TOKO BUKU ONLINE DENGAN LARAVEL</vt:lpstr>
      <vt:lpstr>Latar Belakang</vt:lpstr>
      <vt:lpstr>Tujuan</vt:lpstr>
      <vt:lpstr>Manfaat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TOKO BUKU ONLINE DENGAN LARAVEL</dc:title>
  <dc:creator>Dell</dc:creator>
  <cp:lastModifiedBy>Dell</cp:lastModifiedBy>
  <cp:revision>2</cp:revision>
  <dcterms:created xsi:type="dcterms:W3CDTF">2023-12-01T01:31:16Z</dcterms:created>
  <dcterms:modified xsi:type="dcterms:W3CDTF">2023-12-01T03:10:53Z</dcterms:modified>
</cp:coreProperties>
</file>