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9" r:id="rId3"/>
    <p:sldId id="257" r:id="rId4"/>
    <p:sldId id="258" r:id="rId5"/>
    <p:sldId id="263" r:id="rId6"/>
    <p:sldId id="262" r:id="rId7"/>
    <p:sldId id="264" r:id="rId8"/>
    <p:sldId id="260" r:id="rId9"/>
    <p:sldId id="261" r:id="rId10"/>
  </p:sldIdLst>
  <p:sldSz cx="12192000" cy="6858000"/>
  <p:notesSz cx="6400800" cy="8686800"/>
  <p:defaultTextStyle>
    <a:defPPr>
      <a:defRPr lang="de-CH"/>
    </a:defPPr>
    <a:lvl1pPr algn="l" rtl="0" fontAlgn="base">
      <a:spcBef>
        <a:spcPct val="0"/>
      </a:spcBef>
      <a:spcAft>
        <a:spcPct val="0"/>
      </a:spcAft>
      <a:defRPr sz="17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709" userDrawn="1">
          <p15:clr>
            <a:srgbClr val="A4A3A4"/>
          </p15:clr>
        </p15:guide>
        <p15:guide id="2" orient="horz" pos="1389" userDrawn="1">
          <p15:clr>
            <a:srgbClr val="A4A3A4"/>
          </p15:clr>
        </p15:guide>
        <p15:guide id="3" orient="horz" pos="3838" userDrawn="1">
          <p15:clr>
            <a:srgbClr val="A4A3A4"/>
          </p15:clr>
        </p15:guide>
        <p15:guide id="5" pos="3840" userDrawn="1">
          <p15:clr>
            <a:srgbClr val="A4A3A4"/>
          </p15:clr>
        </p15:guide>
        <p15:guide id="6" pos="3727" userDrawn="1">
          <p15:clr>
            <a:srgbClr val="A4A3A4"/>
          </p15:clr>
        </p15:guide>
        <p15:guide id="7" pos="3953" userDrawn="1">
          <p15:clr>
            <a:srgbClr val="A4A3A4"/>
          </p15:clr>
        </p15:guide>
        <p15:guide id="8" pos="4861" userDrawn="1">
          <p15:clr>
            <a:srgbClr val="A4A3A4"/>
          </p15:clr>
        </p15:guide>
        <p15:guide id="9" pos="5065" userDrawn="1">
          <p15:clr>
            <a:srgbClr val="A4A3A4"/>
          </p15:clr>
        </p15:guide>
        <p15:guide id="10" pos="7106" userDrawn="1">
          <p15:clr>
            <a:srgbClr val="A4A3A4"/>
          </p15:clr>
        </p15:guide>
        <p15:guide id="11" pos="2819" userDrawn="1">
          <p15:clr>
            <a:srgbClr val="A4A3A4"/>
          </p15:clr>
        </p15:guide>
        <p15:guide id="12" pos="2615" userDrawn="1">
          <p15:clr>
            <a:srgbClr val="A4A3A4"/>
          </p15:clr>
        </p15:guide>
        <p15:guide id="13" pos="574" userDrawn="1">
          <p15:clr>
            <a:srgbClr val="A4A3A4"/>
          </p15:clr>
        </p15:guide>
        <p15:guide id="14" orient="horz" pos="799" userDrawn="1">
          <p15:clr>
            <a:srgbClr val="A4A3A4"/>
          </p15:clr>
        </p15:guide>
        <p15:guide id="15" orient="horz" pos="411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DB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49" autoAdjust="0"/>
    <p:restoredTop sz="94696"/>
  </p:normalViewPr>
  <p:slideViewPr>
    <p:cSldViewPr snapToObjects="1">
      <p:cViewPr varScale="1">
        <p:scale>
          <a:sx n="94" d="100"/>
          <a:sy n="94" d="100"/>
        </p:scale>
        <p:origin x="688" y="192"/>
      </p:cViewPr>
      <p:guideLst>
        <p:guide orient="horz" pos="709"/>
        <p:guide orient="horz" pos="1389"/>
        <p:guide orient="horz" pos="3838"/>
        <p:guide pos="3840"/>
        <p:guide pos="3727"/>
        <p:guide pos="3953"/>
        <p:guide pos="4861"/>
        <p:guide pos="5065"/>
        <p:guide pos="7106"/>
        <p:guide pos="2819"/>
        <p:guide pos="2615"/>
        <p:guide pos="574"/>
        <p:guide orient="horz" pos="799"/>
        <p:guide orient="horz" pos="411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773363" cy="433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6211" tIns="43106" rIns="86211" bIns="43106" numCol="1" anchor="t" anchorCtr="0" compatLnSpc="1">
            <a:prstTxWarp prst="textNoShape">
              <a:avLst/>
            </a:prstTxWarp>
          </a:bodyPr>
          <a:lstStyle>
            <a:lvl1pPr defTabSz="862013">
              <a:defRPr sz="1100"/>
            </a:lvl1pPr>
          </a:lstStyle>
          <a:p>
            <a:endParaRPr lang="de-CH"/>
          </a:p>
        </p:txBody>
      </p:sp>
      <p:sp>
        <p:nvSpPr>
          <p:cNvPr id="5123" name="Rectangle 3"/>
          <p:cNvSpPr>
            <a:spLocks noGrp="1" noChangeArrowheads="1"/>
          </p:cNvSpPr>
          <p:nvPr>
            <p:ph type="dt" idx="1"/>
          </p:nvPr>
        </p:nvSpPr>
        <p:spPr bwMode="auto">
          <a:xfrm>
            <a:off x="3625850" y="0"/>
            <a:ext cx="2773363" cy="433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6211" tIns="43106" rIns="86211" bIns="43106" numCol="1" anchor="t" anchorCtr="0" compatLnSpc="1">
            <a:prstTxWarp prst="textNoShape">
              <a:avLst/>
            </a:prstTxWarp>
          </a:bodyPr>
          <a:lstStyle>
            <a:lvl1pPr algn="r" defTabSz="862013">
              <a:defRPr sz="1100"/>
            </a:lvl1pPr>
          </a:lstStyle>
          <a:p>
            <a:endParaRPr lang="de-CH"/>
          </a:p>
        </p:txBody>
      </p:sp>
      <p:sp>
        <p:nvSpPr>
          <p:cNvPr id="5124" name="Rectangle 4"/>
          <p:cNvSpPr>
            <a:spLocks noGrp="1" noRot="1" noChangeAspect="1" noChangeArrowheads="1" noTextEdit="1"/>
          </p:cNvSpPr>
          <p:nvPr>
            <p:ph type="sldImg" idx="2"/>
          </p:nvPr>
        </p:nvSpPr>
        <p:spPr bwMode="auto">
          <a:xfrm>
            <a:off x="307975" y="652463"/>
            <a:ext cx="5786438" cy="3255962"/>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5125" name="Rectangle 5"/>
          <p:cNvSpPr>
            <a:spLocks noGrp="1" noChangeArrowheads="1"/>
          </p:cNvSpPr>
          <p:nvPr>
            <p:ph type="body" sz="quarter" idx="3"/>
          </p:nvPr>
        </p:nvSpPr>
        <p:spPr bwMode="auto">
          <a:xfrm>
            <a:off x="639763" y="4125913"/>
            <a:ext cx="5121275" cy="3908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6211" tIns="43106" rIns="86211" bIns="43106" numCol="1" anchor="t" anchorCtr="0" compatLnSpc="1">
            <a:prstTxWarp prst="textNoShape">
              <a:avLst/>
            </a:prstTxWarp>
          </a:bodyPr>
          <a:lstStyle/>
          <a:p>
            <a:pPr lvl="0"/>
            <a:r>
              <a:rPr lang="de-CH"/>
              <a:t>Textmasterformate durch Klicken bearbeiten</a:t>
            </a:r>
          </a:p>
          <a:p>
            <a:pPr lvl="1"/>
            <a:r>
              <a:rPr lang="de-CH"/>
              <a:t>Zweite Ebene</a:t>
            </a:r>
          </a:p>
          <a:p>
            <a:pPr lvl="2"/>
            <a:r>
              <a:rPr lang="de-CH"/>
              <a:t>Dritte Ebene</a:t>
            </a:r>
          </a:p>
          <a:p>
            <a:pPr lvl="3"/>
            <a:r>
              <a:rPr lang="de-CH"/>
              <a:t>Vierte Ebene</a:t>
            </a:r>
          </a:p>
          <a:p>
            <a:pPr lvl="4"/>
            <a:r>
              <a:rPr lang="de-CH"/>
              <a:t>Fünfte Ebene</a:t>
            </a:r>
          </a:p>
        </p:txBody>
      </p:sp>
      <p:sp>
        <p:nvSpPr>
          <p:cNvPr id="5126" name="Rectangle 6"/>
          <p:cNvSpPr>
            <a:spLocks noGrp="1" noChangeArrowheads="1"/>
          </p:cNvSpPr>
          <p:nvPr>
            <p:ph type="ftr" sz="quarter" idx="4"/>
          </p:nvPr>
        </p:nvSpPr>
        <p:spPr bwMode="auto">
          <a:xfrm>
            <a:off x="0" y="8251825"/>
            <a:ext cx="2773363" cy="433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6211" tIns="43106" rIns="86211" bIns="43106" numCol="1" anchor="b" anchorCtr="0" compatLnSpc="1">
            <a:prstTxWarp prst="textNoShape">
              <a:avLst/>
            </a:prstTxWarp>
          </a:bodyPr>
          <a:lstStyle>
            <a:lvl1pPr defTabSz="862013">
              <a:defRPr sz="1100"/>
            </a:lvl1pPr>
          </a:lstStyle>
          <a:p>
            <a:endParaRPr lang="de-CH"/>
          </a:p>
        </p:txBody>
      </p:sp>
      <p:sp>
        <p:nvSpPr>
          <p:cNvPr id="5127" name="Rectangle 7"/>
          <p:cNvSpPr>
            <a:spLocks noGrp="1" noChangeArrowheads="1"/>
          </p:cNvSpPr>
          <p:nvPr>
            <p:ph type="sldNum" sz="quarter" idx="5"/>
          </p:nvPr>
        </p:nvSpPr>
        <p:spPr bwMode="auto">
          <a:xfrm>
            <a:off x="3625850" y="8251825"/>
            <a:ext cx="2773363" cy="433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6211" tIns="43106" rIns="86211" bIns="43106" numCol="1" anchor="b" anchorCtr="0" compatLnSpc="1">
            <a:prstTxWarp prst="textNoShape">
              <a:avLst/>
            </a:prstTxWarp>
          </a:bodyPr>
          <a:lstStyle>
            <a:lvl1pPr algn="r" defTabSz="862013">
              <a:defRPr sz="1100"/>
            </a:lvl1pPr>
          </a:lstStyle>
          <a:p>
            <a:fld id="{54E7F490-E965-9B42-AE49-DA4BC6E663B1}" type="slidenum">
              <a:rPr lang="de-CH"/>
              <a:pPr/>
              <a:t>‹#›</a:t>
            </a:fld>
            <a:endParaRPr lang="de-CH"/>
          </a:p>
        </p:txBody>
      </p:sp>
    </p:spTree>
    <p:extLst>
      <p:ext uri="{BB962C8B-B14F-4D97-AF65-F5344CB8AC3E}">
        <p14:creationId xmlns:p14="http://schemas.microsoft.com/office/powerpoint/2010/main" val="4984389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Arial" charset="0"/>
      </a:defRPr>
    </a:lvl1pPr>
    <a:lvl2pPr marL="457200" algn="l" rtl="0" fontAlgn="base">
      <a:spcBef>
        <a:spcPct val="30000"/>
      </a:spcBef>
      <a:spcAft>
        <a:spcPct val="0"/>
      </a:spcAft>
      <a:defRPr sz="1200" kern="1200">
        <a:solidFill>
          <a:schemeClr val="tx1"/>
        </a:solidFill>
        <a:latin typeface="Arial" charset="0"/>
        <a:ea typeface="Arial" charset="0"/>
        <a:cs typeface="Arial" charset="0"/>
      </a:defRPr>
    </a:lvl2pPr>
    <a:lvl3pPr marL="914400" algn="l" rtl="0" fontAlgn="base">
      <a:spcBef>
        <a:spcPct val="30000"/>
      </a:spcBef>
      <a:spcAft>
        <a:spcPct val="0"/>
      </a:spcAft>
      <a:defRPr sz="1200" kern="1200">
        <a:solidFill>
          <a:schemeClr val="tx1"/>
        </a:solidFill>
        <a:latin typeface="Arial" charset="0"/>
        <a:ea typeface="Arial" charset="0"/>
        <a:cs typeface="Arial" charset="0"/>
      </a:defRPr>
    </a:lvl3pPr>
    <a:lvl4pPr marL="1371600" algn="l" rtl="0" fontAlgn="base">
      <a:spcBef>
        <a:spcPct val="30000"/>
      </a:spcBef>
      <a:spcAft>
        <a:spcPct val="0"/>
      </a:spcAft>
      <a:defRPr sz="1200" kern="1200">
        <a:solidFill>
          <a:schemeClr val="tx1"/>
        </a:solidFill>
        <a:latin typeface="Arial" charset="0"/>
        <a:ea typeface="Arial" charset="0"/>
        <a:cs typeface="Arial" charset="0"/>
      </a:defRPr>
    </a:lvl4pPr>
    <a:lvl5pPr marL="1828800" algn="l" rtl="0" fontAlgn="base">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11225" y="1989138"/>
            <a:ext cx="10369550" cy="791790"/>
          </a:xfrm>
        </p:spPr>
        <p:txBody>
          <a:bodyPr/>
          <a:lstStyle>
            <a:lvl1pPr>
              <a:defRPr sz="3900"/>
            </a:lvl1pPr>
          </a:lstStyle>
          <a:p>
            <a:pPr lvl="0"/>
            <a:r>
              <a:rPr lang="en-US" noProof="0" dirty="0"/>
              <a:t>Click to edit Master title style</a:t>
            </a:r>
            <a:endParaRPr lang="de-CH" noProof="0" dirty="0"/>
          </a:p>
        </p:txBody>
      </p:sp>
      <p:sp>
        <p:nvSpPr>
          <p:cNvPr id="4099" name="Rectangle 3"/>
          <p:cNvSpPr>
            <a:spLocks noGrp="1" noChangeArrowheads="1"/>
          </p:cNvSpPr>
          <p:nvPr>
            <p:ph type="subTitle" idx="1"/>
          </p:nvPr>
        </p:nvSpPr>
        <p:spPr>
          <a:xfrm>
            <a:off x="911225" y="3429000"/>
            <a:ext cx="10369550" cy="1752600"/>
          </a:xfrm>
        </p:spPr>
        <p:txBody>
          <a:bodyPr/>
          <a:lstStyle>
            <a:lvl1pPr marL="0" indent="0">
              <a:buNone/>
              <a:defRPr/>
            </a:lvl1pPr>
          </a:lstStyle>
          <a:p>
            <a:pPr lvl="0"/>
            <a:r>
              <a:rPr lang="en-US" noProof="0" dirty="0"/>
              <a:t>Click to edit Master subtitle style</a:t>
            </a:r>
            <a:endParaRPr lang="de-CH" noProof="0" dirty="0"/>
          </a:p>
        </p:txBody>
      </p:sp>
      <p:sp>
        <p:nvSpPr>
          <p:cNvPr id="3" name="Datumsplatzhalter 2"/>
          <p:cNvSpPr>
            <a:spLocks noGrp="1"/>
          </p:cNvSpPr>
          <p:nvPr>
            <p:ph type="dt" sz="half" idx="10"/>
          </p:nvPr>
        </p:nvSpPr>
        <p:spPr/>
        <p:txBody>
          <a:bodyPr/>
          <a:lstStyle/>
          <a:p>
            <a:fld id="{847EEDFF-6BF2-4744-AB59-25A5AB15F381}" type="datetime1">
              <a:rPr lang="de-CH" smtClean="0"/>
              <a:pPr/>
              <a:t>27.04.19</a:t>
            </a:fld>
            <a:endParaRPr lang="de-CH" dirty="0"/>
          </a:p>
        </p:txBody>
      </p:sp>
      <p:sp>
        <p:nvSpPr>
          <p:cNvPr id="4" name="Fußzeilenplatzhalter 3"/>
          <p:cNvSpPr>
            <a:spLocks noGrp="1"/>
          </p:cNvSpPr>
          <p:nvPr>
            <p:ph type="ftr" sz="quarter" idx="11"/>
          </p:nvPr>
        </p:nvSpPr>
        <p:spPr/>
        <p:txBody>
          <a:bodyPr/>
          <a:lstStyle/>
          <a:p>
            <a:r>
              <a:rPr lang="de-CH" dirty="0"/>
              <a:t>Titel der Präsentation, Autor</a:t>
            </a:r>
          </a:p>
        </p:txBody>
      </p:sp>
      <p:sp>
        <p:nvSpPr>
          <p:cNvPr id="5" name="Foliennummernplatzhalter 4"/>
          <p:cNvSpPr>
            <a:spLocks noGrp="1"/>
          </p:cNvSpPr>
          <p:nvPr>
            <p:ph type="sldNum" sz="quarter" idx="12"/>
          </p:nvPr>
        </p:nvSpPr>
        <p:spPr/>
        <p:txBody>
          <a:bodyPr/>
          <a:lstStyle/>
          <a:p>
            <a:r>
              <a:rPr lang="de-CH" dirty="0"/>
              <a:t>Seite </a:t>
            </a:r>
            <a:fld id="{9D46F3A4-F478-9440-BC8E-B732027F4C86}" type="slidenum">
              <a:rPr lang="de-CH" smtClean="0"/>
              <a:pPr/>
              <a:t>‹#›</a:t>
            </a:fld>
            <a:endParaRPr lang="de-CH" dirty="0"/>
          </a:p>
        </p:txBody>
      </p:sp>
    </p:spTree>
  </p:cSld>
  <p:clrMapOvr>
    <a:masterClrMapping/>
  </p:clrMapOvr>
  <p:extLst mod="1">
    <p:ext uri="{DCECCB84-F9BA-43D5-87BE-67443E8EF086}">
      <p15:sldGuideLst xmlns:p15="http://schemas.microsoft.com/office/powerpoint/2012/main">
        <p15:guide id="1" orient="horz" pos="1253" userDrawn="1">
          <p15:clr>
            <a:srgbClr val="9FCC3B"/>
          </p15:clr>
        </p15:guide>
        <p15:guide id="2" orient="horz" pos="2160" userDrawn="1">
          <p15:clr>
            <a:srgbClr val="9FCC3B"/>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Kapitel">
    <p:spTree>
      <p:nvGrpSpPr>
        <p:cNvPr id="1" name=""/>
        <p:cNvGrpSpPr/>
        <p:nvPr/>
      </p:nvGrpSpPr>
      <p:grpSpPr>
        <a:xfrm>
          <a:off x="0" y="0"/>
          <a:ext cx="0" cy="0"/>
          <a:chOff x="0" y="0"/>
          <a:chExt cx="0" cy="0"/>
        </a:xfrm>
      </p:grpSpPr>
      <p:sp>
        <p:nvSpPr>
          <p:cNvPr id="6" name="Rechteck 5"/>
          <p:cNvSpPr/>
          <p:nvPr userDrawn="1"/>
        </p:nvSpPr>
        <p:spPr bwMode="white">
          <a:xfrm>
            <a:off x="0" y="1125538"/>
            <a:ext cx="12192000" cy="5732462"/>
          </a:xfrm>
          <a:prstGeom prst="rect">
            <a:avLst/>
          </a:prstGeom>
          <a:solidFill>
            <a:srgbClr val="A3ADB7"/>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2400" b="0" i="0" u="none" strike="noStrike" cap="none" normalizeH="0" baseline="0" dirty="0">
              <a:ln>
                <a:noFill/>
              </a:ln>
              <a:solidFill>
                <a:srgbClr val="000000"/>
              </a:solidFill>
              <a:effectLst/>
              <a:latin typeface="Arial" charset="0"/>
              <a:ea typeface="ＭＳ Ｐゴシック" charset="0"/>
              <a:cs typeface="Arial" charset="0"/>
            </a:endParaRPr>
          </a:p>
        </p:txBody>
      </p:sp>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endParaRPr lang="de-CH" dirty="0"/>
          </a:p>
        </p:txBody>
      </p:sp>
    </p:spTree>
    <p:extLst>
      <p:ext uri="{BB962C8B-B14F-4D97-AF65-F5344CB8AC3E}">
        <p14:creationId xmlns:p14="http://schemas.microsoft.com/office/powerpoint/2010/main" val="1844417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CH" dirty="0"/>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Datumsplatzhalter 3"/>
          <p:cNvSpPr>
            <a:spLocks noGrp="1"/>
          </p:cNvSpPr>
          <p:nvPr>
            <p:ph type="dt" sz="half" idx="10"/>
          </p:nvPr>
        </p:nvSpPr>
        <p:spPr/>
        <p:txBody>
          <a:bodyPr/>
          <a:lstStyle>
            <a:lvl1pPr>
              <a:defRPr/>
            </a:lvl1pPr>
          </a:lstStyle>
          <a:p>
            <a:fld id="{5E360C7B-52EB-4F46-B7A2-EE134D41142D}" type="datetime1">
              <a:rPr lang="de-CH"/>
              <a:pPr/>
              <a:t>27.04.19</a:t>
            </a:fld>
            <a:endParaRPr lang="de-CH" dirty="0"/>
          </a:p>
        </p:txBody>
      </p:sp>
      <p:sp>
        <p:nvSpPr>
          <p:cNvPr id="5" name="Fußzeilenplatzhalter 4"/>
          <p:cNvSpPr>
            <a:spLocks noGrp="1"/>
          </p:cNvSpPr>
          <p:nvPr>
            <p:ph type="ftr" sz="quarter" idx="11"/>
          </p:nvPr>
        </p:nvSpPr>
        <p:spPr/>
        <p:txBody>
          <a:bodyPr/>
          <a:lstStyle>
            <a:lvl1pPr>
              <a:defRPr/>
            </a:lvl1pPr>
          </a:lstStyle>
          <a:p>
            <a:r>
              <a:rPr lang="de-CH" dirty="0"/>
              <a:t>Titel der Präsentation, Autor</a:t>
            </a:r>
          </a:p>
        </p:txBody>
      </p:sp>
      <p:sp>
        <p:nvSpPr>
          <p:cNvPr id="6" name="Foliennummernplatzhalter 5"/>
          <p:cNvSpPr>
            <a:spLocks noGrp="1"/>
          </p:cNvSpPr>
          <p:nvPr>
            <p:ph type="sldNum" sz="quarter" idx="12"/>
          </p:nvPr>
        </p:nvSpPr>
        <p:spPr/>
        <p:txBody>
          <a:bodyPr/>
          <a:lstStyle>
            <a:lvl1pPr>
              <a:defRPr/>
            </a:lvl1pPr>
          </a:lstStyle>
          <a:p>
            <a:r>
              <a:rPr lang="de-CH" dirty="0"/>
              <a:t>Seite </a:t>
            </a:r>
            <a:fld id="{1C5791B1-6579-0B4D-B06F-613121D36EDE}" type="slidenum">
              <a:rPr lang="de-CH"/>
              <a:pPr/>
              <a:t>‹#›</a:t>
            </a:fld>
            <a:endParaRPr lang="de-CH" dirty="0"/>
          </a:p>
        </p:txBody>
      </p:sp>
    </p:spTree>
    <p:extLst>
      <p:ext uri="{BB962C8B-B14F-4D97-AF65-F5344CB8AC3E}">
        <p14:creationId xmlns:p14="http://schemas.microsoft.com/office/powerpoint/2010/main" val="2133943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Spal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CH" dirty="0"/>
          </a:p>
        </p:txBody>
      </p:sp>
      <p:sp>
        <p:nvSpPr>
          <p:cNvPr id="3" name="Inhaltsplatzhalter 2"/>
          <p:cNvSpPr>
            <a:spLocks noGrp="1"/>
          </p:cNvSpPr>
          <p:nvPr>
            <p:ph idx="1"/>
          </p:nvPr>
        </p:nvSpPr>
        <p:spPr>
          <a:xfrm>
            <a:off x="911225" y="2205039"/>
            <a:ext cx="5005388" cy="388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Datumsplatzhalter 3"/>
          <p:cNvSpPr>
            <a:spLocks noGrp="1"/>
          </p:cNvSpPr>
          <p:nvPr>
            <p:ph type="dt" sz="half" idx="10"/>
          </p:nvPr>
        </p:nvSpPr>
        <p:spPr/>
        <p:txBody>
          <a:bodyPr/>
          <a:lstStyle>
            <a:lvl1pPr>
              <a:defRPr/>
            </a:lvl1pPr>
          </a:lstStyle>
          <a:p>
            <a:fld id="{5E360C7B-52EB-4F46-B7A2-EE134D41142D}" type="datetime1">
              <a:rPr lang="de-CH"/>
              <a:pPr/>
              <a:t>27.04.19</a:t>
            </a:fld>
            <a:endParaRPr lang="de-CH" dirty="0"/>
          </a:p>
        </p:txBody>
      </p:sp>
      <p:sp>
        <p:nvSpPr>
          <p:cNvPr id="5" name="Fußzeilenplatzhalter 4"/>
          <p:cNvSpPr>
            <a:spLocks noGrp="1"/>
          </p:cNvSpPr>
          <p:nvPr>
            <p:ph type="ftr" sz="quarter" idx="11"/>
          </p:nvPr>
        </p:nvSpPr>
        <p:spPr/>
        <p:txBody>
          <a:bodyPr/>
          <a:lstStyle>
            <a:lvl1pPr>
              <a:defRPr/>
            </a:lvl1pPr>
          </a:lstStyle>
          <a:p>
            <a:r>
              <a:rPr lang="de-CH" dirty="0"/>
              <a:t>Titel der Präsentation, Autor</a:t>
            </a:r>
          </a:p>
        </p:txBody>
      </p:sp>
      <p:sp>
        <p:nvSpPr>
          <p:cNvPr id="6" name="Foliennummernplatzhalter 5"/>
          <p:cNvSpPr>
            <a:spLocks noGrp="1"/>
          </p:cNvSpPr>
          <p:nvPr>
            <p:ph type="sldNum" sz="quarter" idx="12"/>
          </p:nvPr>
        </p:nvSpPr>
        <p:spPr/>
        <p:txBody>
          <a:bodyPr/>
          <a:lstStyle>
            <a:lvl1pPr>
              <a:defRPr/>
            </a:lvl1pPr>
          </a:lstStyle>
          <a:p>
            <a:r>
              <a:rPr lang="de-CH" dirty="0"/>
              <a:t>Seite </a:t>
            </a:r>
            <a:fld id="{1C5791B1-6579-0B4D-B06F-613121D36EDE}" type="slidenum">
              <a:rPr lang="de-CH"/>
              <a:pPr/>
              <a:t>‹#›</a:t>
            </a:fld>
            <a:endParaRPr lang="de-CH" dirty="0"/>
          </a:p>
        </p:txBody>
      </p:sp>
      <p:sp>
        <p:nvSpPr>
          <p:cNvPr id="7" name="Inhaltsplatzhalter 2"/>
          <p:cNvSpPr>
            <a:spLocks noGrp="1"/>
          </p:cNvSpPr>
          <p:nvPr>
            <p:ph idx="13"/>
          </p:nvPr>
        </p:nvSpPr>
        <p:spPr>
          <a:xfrm>
            <a:off x="6291040" y="2205039"/>
            <a:ext cx="5005388" cy="388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Tree>
    <p:extLst>
      <p:ext uri="{BB962C8B-B14F-4D97-AF65-F5344CB8AC3E}">
        <p14:creationId xmlns:p14="http://schemas.microsoft.com/office/powerpoint/2010/main" val="341425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CH" dirty="0"/>
          </a:p>
        </p:txBody>
      </p:sp>
      <p:sp>
        <p:nvSpPr>
          <p:cNvPr id="3" name="Datumsplatzhalter 2"/>
          <p:cNvSpPr>
            <a:spLocks noGrp="1"/>
          </p:cNvSpPr>
          <p:nvPr>
            <p:ph type="dt" sz="half" idx="10"/>
          </p:nvPr>
        </p:nvSpPr>
        <p:spPr/>
        <p:txBody>
          <a:bodyPr/>
          <a:lstStyle>
            <a:lvl1pPr>
              <a:defRPr/>
            </a:lvl1pPr>
          </a:lstStyle>
          <a:p>
            <a:fld id="{73226E01-7249-5048-9DA7-0CE70B09F9F4}" type="datetime1">
              <a:rPr lang="de-CH"/>
              <a:pPr/>
              <a:t>27.04.19</a:t>
            </a:fld>
            <a:endParaRPr lang="de-CH" dirty="0"/>
          </a:p>
        </p:txBody>
      </p:sp>
      <p:sp>
        <p:nvSpPr>
          <p:cNvPr id="4" name="Fußzeilenplatzhalter 3"/>
          <p:cNvSpPr>
            <a:spLocks noGrp="1"/>
          </p:cNvSpPr>
          <p:nvPr>
            <p:ph type="ftr" sz="quarter" idx="11"/>
          </p:nvPr>
        </p:nvSpPr>
        <p:spPr/>
        <p:txBody>
          <a:bodyPr/>
          <a:lstStyle>
            <a:lvl1pPr>
              <a:defRPr/>
            </a:lvl1pPr>
          </a:lstStyle>
          <a:p>
            <a:r>
              <a:rPr lang="de-CH" dirty="0"/>
              <a:t>Titel der Präsentation, Autor</a:t>
            </a:r>
          </a:p>
        </p:txBody>
      </p:sp>
      <p:sp>
        <p:nvSpPr>
          <p:cNvPr id="5" name="Foliennummernplatzhalter 4"/>
          <p:cNvSpPr>
            <a:spLocks noGrp="1"/>
          </p:cNvSpPr>
          <p:nvPr>
            <p:ph type="sldNum" sz="quarter" idx="12"/>
          </p:nvPr>
        </p:nvSpPr>
        <p:spPr/>
        <p:txBody>
          <a:bodyPr/>
          <a:lstStyle>
            <a:lvl1pPr>
              <a:defRPr/>
            </a:lvl1pPr>
          </a:lstStyle>
          <a:p>
            <a:r>
              <a:rPr lang="de-CH" dirty="0"/>
              <a:t>Seite </a:t>
            </a:r>
            <a:fld id="{25BB1AB0-9216-5944-841B-2A7418D2F24D}" type="slidenum">
              <a:rPr lang="de-CH"/>
              <a:pPr/>
              <a:t>‹#›</a:t>
            </a:fld>
            <a:endParaRPr lang="de-CH" dirty="0"/>
          </a:p>
        </p:txBody>
      </p:sp>
    </p:spTree>
    <p:extLst>
      <p:ext uri="{BB962C8B-B14F-4D97-AF65-F5344CB8AC3E}">
        <p14:creationId xmlns:p14="http://schemas.microsoft.com/office/powerpoint/2010/main" val="698641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ild">
    <p:spTree>
      <p:nvGrpSpPr>
        <p:cNvPr id="1" name=""/>
        <p:cNvGrpSpPr/>
        <p:nvPr/>
      </p:nvGrpSpPr>
      <p:grpSpPr>
        <a:xfrm>
          <a:off x="0" y="0"/>
          <a:ext cx="0" cy="0"/>
          <a:chOff x="0" y="0"/>
          <a:chExt cx="0" cy="0"/>
        </a:xfrm>
      </p:grpSpPr>
      <p:sp>
        <p:nvSpPr>
          <p:cNvPr id="8" name="Bildplatzhalter 7"/>
          <p:cNvSpPr>
            <a:spLocks noGrp="1"/>
          </p:cNvSpPr>
          <p:nvPr>
            <p:ph type="pic" sz="quarter" idx="10"/>
          </p:nvPr>
        </p:nvSpPr>
        <p:spPr>
          <a:xfrm>
            <a:off x="192089" y="188912"/>
            <a:ext cx="11807824" cy="6480175"/>
          </a:xfrm>
        </p:spPr>
        <p:txBody>
          <a:bodyPr/>
          <a:lstStyle/>
          <a:p>
            <a:r>
              <a:rPr lang="en-US"/>
              <a:t>Click icon to add picture</a:t>
            </a:r>
            <a:endParaRPr lang="de-CH" dirty="0"/>
          </a:p>
        </p:txBody>
      </p:sp>
    </p:spTree>
    <p:extLst>
      <p:ext uri="{BB962C8B-B14F-4D97-AF65-F5344CB8AC3E}">
        <p14:creationId xmlns:p14="http://schemas.microsoft.com/office/powerpoint/2010/main" val="2131282136"/>
      </p:ext>
    </p:extLst>
  </p:cSld>
  <p:clrMapOvr>
    <a:masterClrMapping/>
  </p:clrMapOvr>
  <p:extLst mod="1">
    <p:ext uri="{DCECCB84-F9BA-43D5-87BE-67443E8EF086}">
      <p15:sldGuideLst xmlns:p15="http://schemas.microsoft.com/office/powerpoint/2012/main">
        <p15:guide id="1" pos="121" userDrawn="1">
          <p15:clr>
            <a:srgbClr val="9FCC3B"/>
          </p15:clr>
        </p15:guide>
        <p15:guide id="2" pos="7559" userDrawn="1">
          <p15:clr>
            <a:srgbClr val="9FCC3B"/>
          </p15:clr>
        </p15:guide>
        <p15:guide id="3" orient="horz" pos="119" userDrawn="1">
          <p15:clr>
            <a:srgbClr val="9FCC3B"/>
          </p15:clr>
        </p15:guide>
        <p15:guide id="4" orient="horz" pos="4201" userDrawn="1">
          <p15:clr>
            <a:srgbClr val="9FCC3B"/>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vl1pPr>
          </a:lstStyle>
          <a:p>
            <a:fld id="{406C9BA0-9D6B-5D4E-9FEA-FA5491F8F276}" type="datetime1">
              <a:rPr lang="de-CH"/>
              <a:pPr/>
              <a:t>27.04.19</a:t>
            </a:fld>
            <a:endParaRPr lang="de-CH" dirty="0"/>
          </a:p>
        </p:txBody>
      </p:sp>
      <p:sp>
        <p:nvSpPr>
          <p:cNvPr id="3" name="Fußzeilenplatzhalter 2"/>
          <p:cNvSpPr>
            <a:spLocks noGrp="1"/>
          </p:cNvSpPr>
          <p:nvPr>
            <p:ph type="ftr" sz="quarter" idx="11"/>
          </p:nvPr>
        </p:nvSpPr>
        <p:spPr/>
        <p:txBody>
          <a:bodyPr/>
          <a:lstStyle>
            <a:lvl1pPr>
              <a:defRPr/>
            </a:lvl1pPr>
          </a:lstStyle>
          <a:p>
            <a:r>
              <a:rPr lang="de-CH" dirty="0"/>
              <a:t>Titel der Präsentation, Autor</a:t>
            </a:r>
          </a:p>
        </p:txBody>
      </p:sp>
      <p:sp>
        <p:nvSpPr>
          <p:cNvPr id="4" name="Foliennummernplatzhalter 3"/>
          <p:cNvSpPr>
            <a:spLocks noGrp="1"/>
          </p:cNvSpPr>
          <p:nvPr>
            <p:ph type="sldNum" sz="quarter" idx="12"/>
          </p:nvPr>
        </p:nvSpPr>
        <p:spPr/>
        <p:txBody>
          <a:bodyPr/>
          <a:lstStyle>
            <a:lvl1pPr>
              <a:defRPr/>
            </a:lvl1pPr>
          </a:lstStyle>
          <a:p>
            <a:r>
              <a:rPr lang="de-CH" dirty="0"/>
              <a:t>Seite </a:t>
            </a:r>
            <a:fld id="{6DADB232-8830-5A47-BAA5-95C1DE269B83}" type="slidenum">
              <a:rPr lang="de-CH"/>
              <a:pPr/>
              <a:t>‹#›</a:t>
            </a:fld>
            <a:endParaRPr lang="de-CH" dirty="0"/>
          </a:p>
        </p:txBody>
      </p:sp>
    </p:spTree>
    <p:extLst>
      <p:ext uri="{BB962C8B-B14F-4D97-AF65-F5344CB8AC3E}">
        <p14:creationId xmlns:p14="http://schemas.microsoft.com/office/powerpoint/2010/main" val="1181129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1225" y="1268414"/>
            <a:ext cx="10369550" cy="792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36000" rIns="0" bIns="0" numCol="1" anchor="t" anchorCtr="0" compatLnSpc="1">
            <a:prstTxWarp prst="textNoShape">
              <a:avLst/>
            </a:prstTxWarp>
          </a:bodyPr>
          <a:lstStyle/>
          <a:p>
            <a:pPr lvl="0"/>
            <a:r>
              <a:rPr lang="de-CH" dirty="0"/>
              <a:t>Mastertitelformat bearbeiten</a:t>
            </a:r>
          </a:p>
        </p:txBody>
      </p:sp>
      <p:sp>
        <p:nvSpPr>
          <p:cNvPr id="1027" name="Rectangle 3"/>
          <p:cNvSpPr>
            <a:spLocks noGrp="1" noChangeArrowheads="1"/>
          </p:cNvSpPr>
          <p:nvPr>
            <p:ph type="body" idx="1"/>
          </p:nvPr>
        </p:nvSpPr>
        <p:spPr bwMode="auto">
          <a:xfrm>
            <a:off x="911225" y="2205039"/>
            <a:ext cx="10369550" cy="3887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de-CH" dirty="0"/>
              <a:t>Mastertextformat bearbeiten</a:t>
            </a:r>
          </a:p>
          <a:p>
            <a:pPr lvl="1"/>
            <a:r>
              <a:rPr lang="de-CH" dirty="0"/>
              <a:t>Zweite Ebene</a:t>
            </a:r>
          </a:p>
          <a:p>
            <a:pPr lvl="2"/>
            <a:r>
              <a:rPr lang="de-CH" dirty="0"/>
              <a:t>Dritte Ebene</a:t>
            </a:r>
          </a:p>
          <a:p>
            <a:pPr lvl="3"/>
            <a:r>
              <a:rPr lang="de-CH" dirty="0"/>
              <a:t>Vierte Ebene</a:t>
            </a:r>
          </a:p>
          <a:p>
            <a:pPr lvl="4"/>
            <a:r>
              <a:rPr lang="de-CH" dirty="0"/>
              <a:t>Fünfte Ebene</a:t>
            </a:r>
          </a:p>
        </p:txBody>
      </p:sp>
      <p:sp>
        <p:nvSpPr>
          <p:cNvPr id="1028" name="Rectangle 4"/>
          <p:cNvSpPr>
            <a:spLocks noGrp="1" noChangeArrowheads="1"/>
          </p:cNvSpPr>
          <p:nvPr>
            <p:ph type="dt" sz="half" idx="2"/>
          </p:nvPr>
        </p:nvSpPr>
        <p:spPr bwMode="auto">
          <a:xfrm>
            <a:off x="911225" y="6524625"/>
            <a:ext cx="1246716"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defRPr sz="1000"/>
            </a:lvl1pPr>
          </a:lstStyle>
          <a:p>
            <a:fld id="{847EEDFF-6BF2-4744-AB59-25A5AB15F381}" type="datetime1">
              <a:rPr lang="de-CH"/>
              <a:pPr/>
              <a:t>27.04.19</a:t>
            </a:fld>
            <a:endParaRPr lang="de-CH" dirty="0"/>
          </a:p>
        </p:txBody>
      </p:sp>
      <p:sp>
        <p:nvSpPr>
          <p:cNvPr id="1029" name="Rectangle 5"/>
          <p:cNvSpPr>
            <a:spLocks noGrp="1" noChangeArrowheads="1"/>
          </p:cNvSpPr>
          <p:nvPr>
            <p:ph type="ftr" sz="quarter" idx="3"/>
          </p:nvPr>
        </p:nvSpPr>
        <p:spPr bwMode="auto">
          <a:xfrm>
            <a:off x="2255308" y="6524625"/>
            <a:ext cx="7008284"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defRPr sz="1000"/>
            </a:lvl1pPr>
          </a:lstStyle>
          <a:p>
            <a:r>
              <a:rPr lang="de-CH" dirty="0"/>
              <a:t>Titel der Präsentation, Autor</a:t>
            </a:r>
          </a:p>
        </p:txBody>
      </p:sp>
      <p:sp>
        <p:nvSpPr>
          <p:cNvPr id="1030" name="Rectangle 6"/>
          <p:cNvSpPr>
            <a:spLocks noGrp="1" noChangeArrowheads="1"/>
          </p:cNvSpPr>
          <p:nvPr>
            <p:ph type="sldNum" sz="quarter" idx="4"/>
          </p:nvPr>
        </p:nvSpPr>
        <p:spPr bwMode="auto">
          <a:xfrm>
            <a:off x="10452484" y="6524625"/>
            <a:ext cx="828291"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gn="r">
              <a:defRPr sz="1000"/>
            </a:lvl1pPr>
          </a:lstStyle>
          <a:p>
            <a:r>
              <a:rPr lang="de-CH" dirty="0"/>
              <a:t>Seite </a:t>
            </a:r>
            <a:fld id="{9D46F3A4-F478-9440-BC8E-B732027F4C86}" type="slidenum">
              <a:rPr lang="de-CH"/>
              <a:pPr/>
              <a:t>‹#›</a:t>
            </a:fld>
            <a:endParaRPr lang="de-CH" dirty="0"/>
          </a:p>
        </p:txBody>
      </p:sp>
      <p:sp>
        <p:nvSpPr>
          <p:cNvPr id="1034" name="Line 10"/>
          <p:cNvSpPr>
            <a:spLocks noChangeShapeType="1"/>
          </p:cNvSpPr>
          <p:nvPr/>
        </p:nvSpPr>
        <p:spPr bwMode="auto">
          <a:xfrm>
            <a:off x="0" y="1125538"/>
            <a:ext cx="12192000" cy="0"/>
          </a:xfrm>
          <a:prstGeom prst="line">
            <a:avLst/>
          </a:prstGeom>
          <a:noFill/>
          <a:ln w="15875">
            <a:solidFill>
              <a:srgbClr val="A3ADB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de-CH" sz="1700" dirty="0"/>
          </a:p>
        </p:txBody>
      </p:sp>
      <p:pic>
        <p:nvPicPr>
          <p:cNvPr id="10" name="Picture 7" descr="uzh_logo_d_pos_grau_1mm"/>
          <p:cNvPicPr preferRelativeResize="0">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95266" y="142875"/>
            <a:ext cx="1868488" cy="684213"/>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 Box 9"/>
          <p:cNvSpPr txBox="1">
            <a:spLocks noChangeArrowheads="1"/>
          </p:cNvSpPr>
          <p:nvPr userDrawn="1"/>
        </p:nvSpPr>
        <p:spPr bwMode="auto">
          <a:xfrm>
            <a:off x="911225" y="852488"/>
            <a:ext cx="7332663" cy="227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36000" rIns="0" bIns="0"/>
          <a:lstStyle/>
          <a:p>
            <a:pPr>
              <a:spcBef>
                <a:spcPct val="50000"/>
              </a:spcBef>
            </a:pPr>
            <a:r>
              <a:rPr lang="de-CH" sz="1400" b="1" dirty="0"/>
              <a:t>Business Administration - Network Science</a:t>
            </a:r>
          </a:p>
        </p:txBody>
      </p:sp>
    </p:spTree>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7" r:id="rId4"/>
    <p:sldLayoutId id="2147483654" r:id="rId5"/>
    <p:sldLayoutId id="2147483658" r:id="rId6"/>
    <p:sldLayoutId id="2147483655" r:id="rId7"/>
  </p:sldLayoutIdLst>
  <p:hf hdr="0"/>
  <p:txStyles>
    <p:titleStyle>
      <a:lvl1pPr algn="l" rtl="0" eaLnBrk="1" fontAlgn="base" hangingPunct="1">
        <a:spcBef>
          <a:spcPct val="0"/>
        </a:spcBef>
        <a:spcAft>
          <a:spcPct val="0"/>
        </a:spcAft>
        <a:defRPr sz="2400" b="1">
          <a:solidFill>
            <a:srgbClr val="0028A5"/>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ea typeface="ＭＳ Ｐゴシック" charset="0"/>
          <a:cs typeface="Arial" charset="0"/>
        </a:defRPr>
      </a:lvl2pPr>
      <a:lvl3pPr algn="l" rtl="0" eaLnBrk="1" fontAlgn="base" hangingPunct="1">
        <a:spcBef>
          <a:spcPct val="0"/>
        </a:spcBef>
        <a:spcAft>
          <a:spcPct val="0"/>
        </a:spcAft>
        <a:defRPr sz="2400" b="1">
          <a:solidFill>
            <a:schemeClr val="tx2"/>
          </a:solidFill>
          <a:latin typeface="Arial" charset="0"/>
          <a:ea typeface="ＭＳ Ｐゴシック" charset="0"/>
          <a:cs typeface="Arial" charset="0"/>
        </a:defRPr>
      </a:lvl3pPr>
      <a:lvl4pPr algn="l" rtl="0" eaLnBrk="1" fontAlgn="base" hangingPunct="1">
        <a:spcBef>
          <a:spcPct val="0"/>
        </a:spcBef>
        <a:spcAft>
          <a:spcPct val="0"/>
        </a:spcAft>
        <a:defRPr sz="2400" b="1">
          <a:solidFill>
            <a:schemeClr val="tx2"/>
          </a:solidFill>
          <a:latin typeface="Arial" charset="0"/>
          <a:ea typeface="ＭＳ Ｐゴシック" charset="0"/>
          <a:cs typeface="Arial" charset="0"/>
        </a:defRPr>
      </a:lvl4pPr>
      <a:lvl5pPr algn="l" rtl="0" eaLnBrk="1" fontAlgn="base" hangingPunct="1">
        <a:spcBef>
          <a:spcPct val="0"/>
        </a:spcBef>
        <a:spcAft>
          <a:spcPct val="0"/>
        </a:spcAft>
        <a:defRPr sz="2400" b="1">
          <a:solidFill>
            <a:schemeClr val="tx2"/>
          </a:solidFill>
          <a:latin typeface="Arial" charset="0"/>
          <a:ea typeface="ＭＳ Ｐゴシック" charset="0"/>
          <a:cs typeface="Arial" charset="0"/>
        </a:defRPr>
      </a:lvl5pPr>
      <a:lvl6pPr marL="457200" algn="l" rtl="0" eaLnBrk="1" fontAlgn="base" hangingPunct="1">
        <a:spcBef>
          <a:spcPct val="0"/>
        </a:spcBef>
        <a:spcAft>
          <a:spcPct val="0"/>
        </a:spcAft>
        <a:defRPr sz="2400" b="1">
          <a:solidFill>
            <a:schemeClr val="tx2"/>
          </a:solidFill>
          <a:latin typeface="Arial" charset="0"/>
          <a:ea typeface="ＭＳ Ｐゴシック" charset="0"/>
          <a:cs typeface="Arial" charset="0"/>
        </a:defRPr>
      </a:lvl6pPr>
      <a:lvl7pPr marL="914400" algn="l" rtl="0" eaLnBrk="1" fontAlgn="base" hangingPunct="1">
        <a:spcBef>
          <a:spcPct val="0"/>
        </a:spcBef>
        <a:spcAft>
          <a:spcPct val="0"/>
        </a:spcAft>
        <a:defRPr sz="2400" b="1">
          <a:solidFill>
            <a:schemeClr val="tx2"/>
          </a:solidFill>
          <a:latin typeface="Arial" charset="0"/>
          <a:ea typeface="ＭＳ Ｐゴシック" charset="0"/>
          <a:cs typeface="Arial" charset="0"/>
        </a:defRPr>
      </a:lvl7pPr>
      <a:lvl8pPr marL="1371600" algn="l" rtl="0" eaLnBrk="1" fontAlgn="base" hangingPunct="1">
        <a:spcBef>
          <a:spcPct val="0"/>
        </a:spcBef>
        <a:spcAft>
          <a:spcPct val="0"/>
        </a:spcAft>
        <a:defRPr sz="2400" b="1">
          <a:solidFill>
            <a:schemeClr val="tx2"/>
          </a:solidFill>
          <a:latin typeface="Arial" charset="0"/>
          <a:ea typeface="ＭＳ Ｐゴシック" charset="0"/>
          <a:cs typeface="Arial" charset="0"/>
        </a:defRPr>
      </a:lvl8pPr>
      <a:lvl9pPr marL="1828800" algn="l" rtl="0" eaLnBrk="1" fontAlgn="base" hangingPunct="1">
        <a:spcBef>
          <a:spcPct val="0"/>
        </a:spcBef>
        <a:spcAft>
          <a:spcPct val="0"/>
        </a:spcAft>
        <a:defRPr sz="2400" b="1">
          <a:solidFill>
            <a:schemeClr val="tx2"/>
          </a:solidFill>
          <a:latin typeface="Arial" charset="0"/>
          <a:ea typeface="ＭＳ Ｐゴシック" charset="0"/>
          <a:cs typeface="Arial" charset="0"/>
        </a:defRPr>
      </a:lvl9pPr>
    </p:titleStyle>
    <p:bodyStyle>
      <a:lvl1pPr marL="342000" indent="-342000" algn="l" rtl="0" eaLnBrk="1" fontAlgn="base" hangingPunct="1">
        <a:spcBef>
          <a:spcPct val="40000"/>
        </a:spcBef>
        <a:spcAft>
          <a:spcPct val="0"/>
        </a:spcAft>
        <a:buFont typeface="Arial" panose="020B0604020202020204" pitchFamily="34" charset="0"/>
        <a:buChar char="–"/>
        <a:defRPr sz="1700">
          <a:solidFill>
            <a:schemeClr val="tx1"/>
          </a:solidFill>
          <a:latin typeface="+mn-lt"/>
          <a:ea typeface="+mn-ea"/>
          <a:cs typeface="+mn-cs"/>
        </a:defRPr>
      </a:lvl1pPr>
      <a:lvl2pPr marL="684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2pPr>
      <a:lvl3pPr marL="1026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3pPr>
      <a:lvl4pPr marL="1368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4pPr>
      <a:lvl5pPr marL="1710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74" userDrawn="1">
          <p15:clr>
            <a:srgbClr val="F26B43"/>
          </p15:clr>
        </p15:guide>
        <p15:guide id="2" pos="7106" userDrawn="1">
          <p15:clr>
            <a:srgbClr val="F26B43"/>
          </p15:clr>
        </p15:guide>
        <p15:guide id="3" orient="horz" pos="1389" userDrawn="1">
          <p15:clr>
            <a:srgbClr val="F26B43"/>
          </p15:clr>
        </p15:guide>
        <p15:guide id="4" orient="horz" pos="799" userDrawn="1">
          <p15:clr>
            <a:srgbClr val="F26B43"/>
          </p15:clr>
        </p15:guide>
        <p15:guide id="5" orient="horz" pos="4110" userDrawn="1">
          <p15:clr>
            <a:srgbClr val="F26B43"/>
          </p15:clr>
        </p15:guide>
        <p15:guide id="6" pos="3840" userDrawn="1">
          <p15:clr>
            <a:srgbClr val="F26B43"/>
          </p15:clr>
        </p15:guide>
        <p15:guide id="7" pos="3953" userDrawn="1">
          <p15:clr>
            <a:srgbClr val="5ACBF0"/>
          </p15:clr>
        </p15:guide>
        <p15:guide id="8" pos="3727" userDrawn="1">
          <p15:clr>
            <a:srgbClr val="5ACBF0"/>
          </p15:clr>
        </p15:guide>
        <p15:guide id="9" pos="2615" userDrawn="1">
          <p15:clr>
            <a:srgbClr val="5ACBF0"/>
          </p15:clr>
        </p15:guide>
        <p15:guide id="10" pos="2819" userDrawn="1">
          <p15:clr>
            <a:srgbClr val="5ACBF0"/>
          </p15:clr>
        </p15:guide>
        <p15:guide id="11" pos="4861" userDrawn="1">
          <p15:clr>
            <a:srgbClr val="5ACBF0"/>
          </p15:clr>
        </p15:guide>
        <p15:guide id="12" pos="5065" userDrawn="1">
          <p15:clr>
            <a:srgbClr val="5ACBF0"/>
          </p15:clr>
        </p15:guide>
        <p15:guide id="13" orient="horz" pos="709" userDrawn="1">
          <p15:clr>
            <a:srgbClr val="F26B43"/>
          </p15:clr>
        </p15:guide>
        <p15:guide id="14" orient="horz" pos="383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www.uzh.ch/"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www.uzh.ch/"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11225" y="1989138"/>
            <a:ext cx="10369550" cy="1007814"/>
          </a:xfrm>
        </p:spPr>
        <p:txBody>
          <a:bodyPr/>
          <a:lstStyle/>
          <a:p>
            <a:r>
              <a:rPr lang="de-CH" dirty="0"/>
              <a:t>Hier steht der Titel der Präsentation</a:t>
            </a:r>
          </a:p>
        </p:txBody>
      </p:sp>
      <p:sp>
        <p:nvSpPr>
          <p:cNvPr id="2051" name="Rectangle 3"/>
          <p:cNvSpPr>
            <a:spLocks noGrp="1" noChangeArrowheads="1"/>
          </p:cNvSpPr>
          <p:nvPr>
            <p:ph type="subTitle" idx="1"/>
          </p:nvPr>
        </p:nvSpPr>
        <p:spPr>
          <a:xfrm>
            <a:off x="911225" y="3933056"/>
            <a:ext cx="10369550" cy="1752600"/>
          </a:xfrm>
        </p:spPr>
        <p:txBody>
          <a:bodyPr/>
          <a:lstStyle/>
          <a:p>
            <a:r>
              <a:rPr lang="de-CH" b="1" dirty="0" err="1"/>
              <a:t>Author</a:t>
            </a:r>
            <a:endParaRPr lang="de-CH" b="1" dirty="0"/>
          </a:p>
          <a:p>
            <a:endParaRPr lang="de-CH" dirty="0"/>
          </a:p>
        </p:txBody>
      </p:sp>
      <p:sp>
        <p:nvSpPr>
          <p:cNvPr id="4" name="Rectangle 4"/>
          <p:cNvSpPr>
            <a:spLocks noGrp="1" noChangeArrowheads="1"/>
          </p:cNvSpPr>
          <p:nvPr>
            <p:ph type="dt" sz="half" idx="10"/>
          </p:nvPr>
        </p:nvSpPr>
        <p:spPr/>
        <p:txBody>
          <a:bodyPr/>
          <a:lstStyle/>
          <a:p>
            <a:fld id="{5162607B-CC1F-4E70-8F91-2A3F23E1F830}" type="datetime1">
              <a:rPr lang="de-CH" smtClean="0"/>
              <a:t>27.04.19</a:t>
            </a:fld>
            <a:endParaRPr lang="de-CH" dirty="0"/>
          </a:p>
        </p:txBody>
      </p:sp>
      <p:sp>
        <p:nvSpPr>
          <p:cNvPr id="5" name="Rectangle 6"/>
          <p:cNvSpPr>
            <a:spLocks noGrp="1" noChangeArrowheads="1"/>
          </p:cNvSpPr>
          <p:nvPr>
            <p:ph type="sldNum" sz="quarter" idx="12"/>
          </p:nvPr>
        </p:nvSpPr>
        <p:spPr/>
        <p:txBody>
          <a:bodyPr/>
          <a:lstStyle/>
          <a:p>
            <a:r>
              <a:rPr lang="de-CH"/>
              <a:t>Seite </a:t>
            </a:r>
            <a:fld id="{4A24626C-687B-874B-940C-ECDAC1F949C5}" type="slidenum">
              <a:rPr lang="de-CH" smtClean="0"/>
              <a:pPr/>
              <a:t>1</a:t>
            </a:fld>
            <a:endParaRPr lang="de-CH" dirty="0"/>
          </a:p>
        </p:txBody>
      </p:sp>
      <p:sp>
        <p:nvSpPr>
          <p:cNvPr id="12" name="Fußzeilenplatzhalter 11"/>
          <p:cNvSpPr>
            <a:spLocks noGrp="1"/>
          </p:cNvSpPr>
          <p:nvPr>
            <p:ph type="ftr" sz="quarter" idx="11"/>
          </p:nvPr>
        </p:nvSpPr>
        <p:spPr/>
        <p:txBody>
          <a:bodyPr/>
          <a:lstStyle/>
          <a:p>
            <a:r>
              <a:rPr lang="de-CH"/>
              <a:t>Titel der Präsentation, Autor</a:t>
            </a:r>
            <a:endParaRPr lang="de-CH" dirty="0"/>
          </a:p>
        </p:txBody>
      </p:sp>
      <p:sp>
        <p:nvSpPr>
          <p:cNvPr id="7" name="Rectangle 2">
            <a:extLst>
              <a:ext uri="{FF2B5EF4-FFF2-40B4-BE49-F238E27FC236}">
                <a16:creationId xmlns:a16="http://schemas.microsoft.com/office/drawing/2014/main" id="{41120797-4A9E-D443-A397-B71E231860DE}"/>
              </a:ext>
            </a:extLst>
          </p:cNvPr>
          <p:cNvSpPr txBox="1">
            <a:spLocks noChangeArrowheads="1"/>
          </p:cNvSpPr>
          <p:nvPr/>
        </p:nvSpPr>
        <p:spPr bwMode="auto">
          <a:xfrm>
            <a:off x="911225" y="3094086"/>
            <a:ext cx="10369550" cy="4789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36000" rIns="0" bIns="0" numCol="1" anchor="t" anchorCtr="0" compatLnSpc="1">
            <a:prstTxWarp prst="textNoShape">
              <a:avLst/>
            </a:prstTxWarp>
          </a:bodyPr>
          <a:lstStyle>
            <a:lvl1pPr algn="l" rtl="0" eaLnBrk="1" fontAlgn="base" hangingPunct="1">
              <a:spcBef>
                <a:spcPct val="0"/>
              </a:spcBef>
              <a:spcAft>
                <a:spcPct val="0"/>
              </a:spcAft>
              <a:defRPr sz="3900" b="1">
                <a:solidFill>
                  <a:srgbClr val="0028A5"/>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ea typeface="ＭＳ Ｐゴシック" charset="0"/>
                <a:cs typeface="Arial" charset="0"/>
              </a:defRPr>
            </a:lvl2pPr>
            <a:lvl3pPr algn="l" rtl="0" eaLnBrk="1" fontAlgn="base" hangingPunct="1">
              <a:spcBef>
                <a:spcPct val="0"/>
              </a:spcBef>
              <a:spcAft>
                <a:spcPct val="0"/>
              </a:spcAft>
              <a:defRPr sz="2400" b="1">
                <a:solidFill>
                  <a:schemeClr val="tx2"/>
                </a:solidFill>
                <a:latin typeface="Arial" charset="0"/>
                <a:ea typeface="ＭＳ Ｐゴシック" charset="0"/>
                <a:cs typeface="Arial" charset="0"/>
              </a:defRPr>
            </a:lvl3pPr>
            <a:lvl4pPr algn="l" rtl="0" eaLnBrk="1" fontAlgn="base" hangingPunct="1">
              <a:spcBef>
                <a:spcPct val="0"/>
              </a:spcBef>
              <a:spcAft>
                <a:spcPct val="0"/>
              </a:spcAft>
              <a:defRPr sz="2400" b="1">
                <a:solidFill>
                  <a:schemeClr val="tx2"/>
                </a:solidFill>
                <a:latin typeface="Arial" charset="0"/>
                <a:ea typeface="ＭＳ Ｐゴシック" charset="0"/>
                <a:cs typeface="Arial" charset="0"/>
              </a:defRPr>
            </a:lvl4pPr>
            <a:lvl5pPr algn="l" rtl="0" eaLnBrk="1" fontAlgn="base" hangingPunct="1">
              <a:spcBef>
                <a:spcPct val="0"/>
              </a:spcBef>
              <a:spcAft>
                <a:spcPct val="0"/>
              </a:spcAft>
              <a:defRPr sz="2400" b="1">
                <a:solidFill>
                  <a:schemeClr val="tx2"/>
                </a:solidFill>
                <a:latin typeface="Arial" charset="0"/>
                <a:ea typeface="ＭＳ Ｐゴシック" charset="0"/>
                <a:cs typeface="Arial" charset="0"/>
              </a:defRPr>
            </a:lvl5pPr>
            <a:lvl6pPr marL="457200" algn="l" rtl="0" eaLnBrk="1" fontAlgn="base" hangingPunct="1">
              <a:spcBef>
                <a:spcPct val="0"/>
              </a:spcBef>
              <a:spcAft>
                <a:spcPct val="0"/>
              </a:spcAft>
              <a:defRPr sz="2400" b="1">
                <a:solidFill>
                  <a:schemeClr val="tx2"/>
                </a:solidFill>
                <a:latin typeface="Arial" charset="0"/>
                <a:ea typeface="ＭＳ Ｐゴシック" charset="0"/>
                <a:cs typeface="Arial" charset="0"/>
              </a:defRPr>
            </a:lvl6pPr>
            <a:lvl7pPr marL="914400" algn="l" rtl="0" eaLnBrk="1" fontAlgn="base" hangingPunct="1">
              <a:spcBef>
                <a:spcPct val="0"/>
              </a:spcBef>
              <a:spcAft>
                <a:spcPct val="0"/>
              </a:spcAft>
              <a:defRPr sz="2400" b="1">
                <a:solidFill>
                  <a:schemeClr val="tx2"/>
                </a:solidFill>
                <a:latin typeface="Arial" charset="0"/>
                <a:ea typeface="ＭＳ Ｐゴシック" charset="0"/>
                <a:cs typeface="Arial" charset="0"/>
              </a:defRPr>
            </a:lvl7pPr>
            <a:lvl8pPr marL="1371600" algn="l" rtl="0" eaLnBrk="1" fontAlgn="base" hangingPunct="1">
              <a:spcBef>
                <a:spcPct val="0"/>
              </a:spcBef>
              <a:spcAft>
                <a:spcPct val="0"/>
              </a:spcAft>
              <a:defRPr sz="2400" b="1">
                <a:solidFill>
                  <a:schemeClr val="tx2"/>
                </a:solidFill>
                <a:latin typeface="Arial" charset="0"/>
                <a:ea typeface="ＭＳ Ｐゴシック" charset="0"/>
                <a:cs typeface="Arial" charset="0"/>
              </a:defRPr>
            </a:lvl8pPr>
            <a:lvl9pPr marL="1828800" algn="l" rtl="0" eaLnBrk="1" fontAlgn="base" hangingPunct="1">
              <a:spcBef>
                <a:spcPct val="0"/>
              </a:spcBef>
              <a:spcAft>
                <a:spcPct val="0"/>
              </a:spcAft>
              <a:defRPr sz="2400" b="1">
                <a:solidFill>
                  <a:schemeClr val="tx2"/>
                </a:solidFill>
                <a:latin typeface="Arial" charset="0"/>
                <a:ea typeface="ＭＳ Ｐゴシック" charset="0"/>
                <a:cs typeface="Arial" charset="0"/>
              </a:defRPr>
            </a:lvl9pPr>
          </a:lstStyle>
          <a:p>
            <a:r>
              <a:rPr lang="de-CH" sz="2800" kern="0" dirty="0"/>
              <a:t>Course Name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de-CH" dirty="0"/>
              <a:t>Kapiteltitel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008A62EB-EACF-1B4B-B963-37A876572198}" type="datetime1">
              <a:rPr lang="de-CH"/>
              <a:pPr/>
              <a:t>27.04.19</a:t>
            </a:fld>
            <a:endParaRPr lang="de-CH" dirty="0"/>
          </a:p>
        </p:txBody>
      </p:sp>
      <p:sp>
        <p:nvSpPr>
          <p:cNvPr id="5" name="Fußzeilenplatzhalter 4"/>
          <p:cNvSpPr>
            <a:spLocks noGrp="1"/>
          </p:cNvSpPr>
          <p:nvPr>
            <p:ph type="ftr" sz="quarter" idx="11"/>
          </p:nvPr>
        </p:nvSpPr>
        <p:spPr/>
        <p:txBody>
          <a:bodyPr/>
          <a:lstStyle/>
          <a:p>
            <a:r>
              <a:rPr lang="de-CH" dirty="0"/>
              <a:t>Titel der Präsentation, Autor</a:t>
            </a:r>
          </a:p>
        </p:txBody>
      </p:sp>
      <p:sp>
        <p:nvSpPr>
          <p:cNvPr id="6" name="Foliennummernplatzhalter 5"/>
          <p:cNvSpPr>
            <a:spLocks noGrp="1"/>
          </p:cNvSpPr>
          <p:nvPr>
            <p:ph type="sldNum" sz="quarter" idx="12"/>
          </p:nvPr>
        </p:nvSpPr>
        <p:spPr/>
        <p:txBody>
          <a:bodyPr/>
          <a:lstStyle/>
          <a:p>
            <a:r>
              <a:rPr lang="de-CH" dirty="0"/>
              <a:t>Seite </a:t>
            </a:r>
            <a:fld id="{E9DDE316-F9FF-4C48-92B0-FF77709BEAF6}" type="slidenum">
              <a:rPr lang="de-CH"/>
              <a:pPr/>
              <a:t>3</a:t>
            </a:fld>
            <a:endParaRPr lang="de-CH" dirty="0"/>
          </a:p>
        </p:txBody>
      </p:sp>
      <p:sp>
        <p:nvSpPr>
          <p:cNvPr id="6146" name="Rectangle 2"/>
          <p:cNvSpPr>
            <a:spLocks noGrp="1" noChangeArrowheads="1"/>
          </p:cNvSpPr>
          <p:nvPr>
            <p:ph type="title"/>
          </p:nvPr>
        </p:nvSpPr>
        <p:spPr/>
        <p:txBody>
          <a:bodyPr/>
          <a:lstStyle/>
          <a:p>
            <a:r>
              <a:rPr lang="de-CH" dirty="0"/>
              <a:t>Inhaltsverzeichnis</a:t>
            </a:r>
          </a:p>
        </p:txBody>
      </p:sp>
      <p:sp>
        <p:nvSpPr>
          <p:cNvPr id="6147" name="Rectangle 3"/>
          <p:cNvSpPr>
            <a:spLocks noGrp="1" noChangeArrowheads="1"/>
          </p:cNvSpPr>
          <p:nvPr>
            <p:ph type="body" idx="1"/>
          </p:nvPr>
        </p:nvSpPr>
        <p:spPr/>
        <p:txBody>
          <a:bodyPr/>
          <a:lstStyle/>
          <a:p>
            <a:r>
              <a:rPr lang="de-CH" dirty="0"/>
              <a:t>Dies ist Blindsatz</a:t>
            </a:r>
          </a:p>
          <a:p>
            <a:r>
              <a:rPr lang="de-CH" dirty="0"/>
              <a:t>Und braucht nicht gelesen</a:t>
            </a:r>
          </a:p>
          <a:p>
            <a:r>
              <a:rPr lang="de-CH" dirty="0"/>
              <a:t>Er stellt lediglich Art,</a:t>
            </a:r>
          </a:p>
          <a:p>
            <a:r>
              <a:rPr lang="de-CH" dirty="0"/>
              <a:t>Stand und Grad von</a:t>
            </a:r>
          </a:p>
          <a:p>
            <a:r>
              <a:rPr lang="de-CH" dirty="0"/>
              <a:t>Schriftsatz im Entwurf dar.</a:t>
            </a:r>
          </a:p>
          <a:p>
            <a:r>
              <a:rPr lang="de-CH" dirty="0"/>
              <a:t>Hier weiter lesen</a:t>
            </a:r>
          </a:p>
          <a:p>
            <a:r>
              <a:rPr lang="de-CH" dirty="0"/>
              <a:t>Zeitverschwendung, da der</a:t>
            </a:r>
          </a:p>
          <a:p>
            <a:r>
              <a:rPr lang="de-CH" dirty="0"/>
              <a:t>Text im nächsten Satz anfängt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de-CH"/>
              <a:t>Das ist der Folientitel, der auch über zwei Zeilen gehen kann.</a:t>
            </a:r>
            <a:endParaRPr lang="de-CH" dirty="0"/>
          </a:p>
        </p:txBody>
      </p:sp>
      <p:sp>
        <p:nvSpPr>
          <p:cNvPr id="7171" name="Rectangle 3"/>
          <p:cNvSpPr>
            <a:spLocks noGrp="1" noChangeArrowheads="1"/>
          </p:cNvSpPr>
          <p:nvPr>
            <p:ph type="body" idx="1"/>
          </p:nvPr>
        </p:nvSpPr>
        <p:spPr/>
        <p:txBody>
          <a:bodyPr/>
          <a:lstStyle/>
          <a:p>
            <a:pPr marL="0" indent="0">
              <a:buNone/>
            </a:pPr>
            <a:r>
              <a:rPr lang="de-CH" dirty="0"/>
              <a:t>Dies ist Blindsatz und braucht nicht gelesen zu werden. Er stellt lediglich Art, Stand und Grad von Schriftsatz im Entwurf dar. Hier weiter zu lesen, wäre reine Zeitverschwendung, da der Text im nächsten Satz von vorn anfängt.</a:t>
            </a:r>
          </a:p>
          <a:p>
            <a:pPr marL="0" indent="0">
              <a:buNone/>
            </a:pPr>
            <a:r>
              <a:rPr lang="de-CH" dirty="0"/>
              <a:t>Dies ist Blindsatz und braucht nicht gelesen zu werden. Dies ist Blindsatz und braucht nicht gelesen zu werden. Er stellt lediglich Art, Stand und Grad von Schriftsatz dar. Hier weiter zu lesen, wäre reine Zeitverschwendung, da der Text im nächsten Satz von vorn anfängt. Dies ist Blindsatz und braucht nicht gelesen zu werden. </a:t>
            </a:r>
          </a:p>
          <a:p>
            <a:pPr marL="0" indent="0">
              <a:buNone/>
            </a:pPr>
            <a:r>
              <a:rPr lang="de-CH" dirty="0"/>
              <a:t>Er stellt lediglich Art, Stand und Grad von Schriftsatz im Entwurf dar. Hier weiter reine Zeitverschwendung, da der Text im nächsten Satz von.</a:t>
            </a:r>
          </a:p>
          <a:p>
            <a:pPr marL="0" indent="0">
              <a:buNone/>
            </a:pPr>
            <a:r>
              <a:rPr lang="de-CH" dirty="0">
                <a:hlinkClick r:id="rId2"/>
              </a:rPr>
              <a:t>www.uzh.ch</a:t>
            </a:r>
            <a:endParaRPr lang="de-CH" dirty="0"/>
          </a:p>
        </p:txBody>
      </p:sp>
      <p:sp>
        <p:nvSpPr>
          <p:cNvPr id="4" name="Datumsplatzhalter 3"/>
          <p:cNvSpPr>
            <a:spLocks noGrp="1"/>
          </p:cNvSpPr>
          <p:nvPr>
            <p:ph type="dt" sz="half" idx="10"/>
          </p:nvPr>
        </p:nvSpPr>
        <p:spPr/>
        <p:txBody>
          <a:bodyPr/>
          <a:lstStyle/>
          <a:p>
            <a:fld id="{B8B3DAC2-5CAD-2840-816F-C98432BC8288}" type="datetime1">
              <a:rPr lang="de-CH" smtClean="0"/>
              <a:pPr/>
              <a:t>27.04.19</a:t>
            </a:fld>
            <a:endParaRPr lang="de-CH" dirty="0"/>
          </a:p>
        </p:txBody>
      </p:sp>
      <p:sp>
        <p:nvSpPr>
          <p:cNvPr id="5" name="Fußzeilenplatzhalter 4"/>
          <p:cNvSpPr>
            <a:spLocks noGrp="1"/>
          </p:cNvSpPr>
          <p:nvPr>
            <p:ph type="ftr" sz="quarter" idx="11"/>
          </p:nvPr>
        </p:nvSpPr>
        <p:spPr/>
        <p:txBody>
          <a:bodyPr/>
          <a:lstStyle/>
          <a:p>
            <a:r>
              <a:rPr lang="de-CH"/>
              <a:t>Titel der Präsentation, Autor</a:t>
            </a:r>
            <a:endParaRPr lang="de-CH" dirty="0"/>
          </a:p>
        </p:txBody>
      </p:sp>
      <p:sp>
        <p:nvSpPr>
          <p:cNvPr id="6" name="Foliennummernplatzhalter 5"/>
          <p:cNvSpPr>
            <a:spLocks noGrp="1"/>
          </p:cNvSpPr>
          <p:nvPr>
            <p:ph type="sldNum" sz="quarter" idx="12"/>
          </p:nvPr>
        </p:nvSpPr>
        <p:spPr/>
        <p:txBody>
          <a:bodyPr/>
          <a:lstStyle/>
          <a:p>
            <a:r>
              <a:rPr lang="de-CH"/>
              <a:t>Seite </a:t>
            </a:r>
            <a:fld id="{5FE53467-384A-8A48-BFCB-FC70BCC81C81}" type="slidenum">
              <a:rPr lang="de-CH" smtClean="0"/>
              <a:pPr/>
              <a:t>4</a:t>
            </a:fld>
            <a:endParaRPr lang="de-CH"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Das ist der Folientitel, der auch über zwei Zeilen gehen kann.</a:t>
            </a:r>
          </a:p>
        </p:txBody>
      </p:sp>
      <p:sp>
        <p:nvSpPr>
          <p:cNvPr id="3" name="Inhaltsplatzhalter 2"/>
          <p:cNvSpPr>
            <a:spLocks noGrp="1"/>
          </p:cNvSpPr>
          <p:nvPr>
            <p:ph idx="1"/>
          </p:nvPr>
        </p:nvSpPr>
        <p:spPr/>
        <p:txBody>
          <a:bodyPr/>
          <a:lstStyle/>
          <a:p>
            <a:pPr marL="0" indent="0">
              <a:buNone/>
            </a:pPr>
            <a:r>
              <a:rPr lang="de-CH" dirty="0"/>
              <a:t>Dies ist Blindsatz und braucht nicht gelesen zu werden. Er stellt lediglich Art, Stand und Grad von Schriftsatz im Entwurf dar. Hier weiter zu lesen, wäre reine Zeitverschwendung, da der Text im nächsten Satz von vorn anfängt.</a:t>
            </a:r>
          </a:p>
          <a:p>
            <a:pPr marL="0" indent="0">
              <a:buNone/>
            </a:pPr>
            <a:r>
              <a:rPr lang="de-CH" dirty="0"/>
              <a:t>Dies ist Blindsatz und braucht nicht gelesen zu werden. Dies ist Blindsatz und braucht nicht gelesen zu werden. Er stellt lediglich Art, Stand und Grad von Schriftsatz dar. Hier weiter zu lesen, wäre reine Zeitverschwendung, da der Text im nächsten Satz von vorn anfängt. Dies ist Blindsatz und braucht nicht gelesen zu werden. </a:t>
            </a:r>
          </a:p>
          <a:p>
            <a:pPr marL="0" indent="0">
              <a:buNone/>
            </a:pPr>
            <a:r>
              <a:rPr lang="de-CH" dirty="0">
                <a:hlinkClick r:id="rId2"/>
              </a:rPr>
              <a:t>www.uzh.ch</a:t>
            </a:r>
            <a:endParaRPr lang="de-CH" dirty="0"/>
          </a:p>
          <a:p>
            <a:pPr marL="0" indent="0">
              <a:buNone/>
            </a:pPr>
            <a:endParaRPr lang="de-CH" dirty="0"/>
          </a:p>
        </p:txBody>
      </p:sp>
      <p:sp>
        <p:nvSpPr>
          <p:cNvPr id="4" name="Datumsplatzhalter 3"/>
          <p:cNvSpPr>
            <a:spLocks noGrp="1"/>
          </p:cNvSpPr>
          <p:nvPr>
            <p:ph type="dt" sz="half" idx="10"/>
          </p:nvPr>
        </p:nvSpPr>
        <p:spPr/>
        <p:txBody>
          <a:bodyPr/>
          <a:lstStyle/>
          <a:p>
            <a:fld id="{5E360C7B-52EB-4F46-B7A2-EE134D41142D}" type="datetime1">
              <a:rPr lang="de-CH" smtClean="0"/>
              <a:pPr/>
              <a:t>27.04.19</a:t>
            </a:fld>
            <a:endParaRPr lang="de-CH" dirty="0"/>
          </a:p>
        </p:txBody>
      </p:sp>
      <p:sp>
        <p:nvSpPr>
          <p:cNvPr id="5" name="Fußzeilenplatzhalter 4"/>
          <p:cNvSpPr>
            <a:spLocks noGrp="1"/>
          </p:cNvSpPr>
          <p:nvPr>
            <p:ph type="ftr" sz="quarter" idx="11"/>
          </p:nvPr>
        </p:nvSpPr>
        <p:spPr/>
        <p:txBody>
          <a:bodyPr/>
          <a:lstStyle/>
          <a:p>
            <a:r>
              <a:rPr lang="de-CH"/>
              <a:t>Titel der Präsentation, Autor</a:t>
            </a:r>
            <a:endParaRPr lang="de-CH" dirty="0"/>
          </a:p>
        </p:txBody>
      </p:sp>
      <p:sp>
        <p:nvSpPr>
          <p:cNvPr id="6" name="Foliennummernplatzhalter 5"/>
          <p:cNvSpPr>
            <a:spLocks noGrp="1"/>
          </p:cNvSpPr>
          <p:nvPr>
            <p:ph type="sldNum" sz="quarter" idx="12"/>
          </p:nvPr>
        </p:nvSpPr>
        <p:spPr/>
        <p:txBody>
          <a:bodyPr/>
          <a:lstStyle/>
          <a:p>
            <a:r>
              <a:rPr lang="de-CH"/>
              <a:t>Seite </a:t>
            </a:r>
            <a:fld id="{1C5791B1-6579-0B4D-B06F-613121D36EDE}" type="slidenum">
              <a:rPr lang="de-CH" smtClean="0"/>
              <a:pPr/>
              <a:t>5</a:t>
            </a:fld>
            <a:endParaRPr lang="de-CH" dirty="0"/>
          </a:p>
        </p:txBody>
      </p:sp>
      <p:sp>
        <p:nvSpPr>
          <p:cNvPr id="7" name="Inhaltsplatzhalter 6"/>
          <p:cNvSpPr>
            <a:spLocks noGrp="1"/>
          </p:cNvSpPr>
          <p:nvPr>
            <p:ph idx="13"/>
          </p:nvPr>
        </p:nvSpPr>
        <p:spPr/>
        <p:txBody>
          <a:bodyPr/>
          <a:lstStyle/>
          <a:p>
            <a:endParaRPr lang="de-CH"/>
          </a:p>
        </p:txBody>
      </p:sp>
    </p:spTree>
    <p:extLst>
      <p:ext uri="{BB962C8B-B14F-4D97-AF65-F5344CB8AC3E}">
        <p14:creationId xmlns:p14="http://schemas.microsoft.com/office/powerpoint/2010/main" val="2168840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ildplatzhalter 4"/>
          <p:cNvSpPr>
            <a:spLocks noGrp="1"/>
          </p:cNvSpPr>
          <p:nvPr>
            <p:ph type="pic" sz="quarter" idx="10"/>
          </p:nvPr>
        </p:nvSpPr>
        <p:spPr/>
      </p:sp>
    </p:spTree>
    <p:extLst>
      <p:ext uri="{BB962C8B-B14F-4D97-AF65-F5344CB8AC3E}">
        <p14:creationId xmlns:p14="http://schemas.microsoft.com/office/powerpoint/2010/main" val="1356872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E60A6-DB8A-6A46-89D0-F6525440F97C}"/>
              </a:ext>
            </a:extLst>
          </p:cNvPr>
          <p:cNvSpPr>
            <a:spLocks noGrp="1"/>
          </p:cNvSpPr>
          <p:nvPr>
            <p:ph type="title"/>
          </p:nvPr>
        </p:nvSpPr>
        <p:spPr/>
        <p:txBody>
          <a:bodyPr/>
          <a:lstStyle/>
          <a:p>
            <a:r>
              <a:rPr lang="en-US" dirty="0"/>
              <a:t>This is a block</a:t>
            </a:r>
          </a:p>
        </p:txBody>
      </p:sp>
      <p:sp>
        <p:nvSpPr>
          <p:cNvPr id="3" name="Date Placeholder 2">
            <a:extLst>
              <a:ext uri="{FF2B5EF4-FFF2-40B4-BE49-F238E27FC236}">
                <a16:creationId xmlns:a16="http://schemas.microsoft.com/office/drawing/2014/main" id="{AEAC69F3-8184-BB4A-97B6-FD75777A939D}"/>
              </a:ext>
            </a:extLst>
          </p:cNvPr>
          <p:cNvSpPr>
            <a:spLocks noGrp="1"/>
          </p:cNvSpPr>
          <p:nvPr>
            <p:ph type="dt" sz="half" idx="10"/>
          </p:nvPr>
        </p:nvSpPr>
        <p:spPr/>
        <p:txBody>
          <a:bodyPr/>
          <a:lstStyle/>
          <a:p>
            <a:fld id="{73226E01-7249-5048-9DA7-0CE70B09F9F4}" type="datetime1">
              <a:rPr lang="de-CH" smtClean="0"/>
              <a:pPr/>
              <a:t>27.04.19</a:t>
            </a:fld>
            <a:endParaRPr lang="de-CH" dirty="0"/>
          </a:p>
        </p:txBody>
      </p:sp>
      <p:sp>
        <p:nvSpPr>
          <p:cNvPr id="4" name="Footer Placeholder 3">
            <a:extLst>
              <a:ext uri="{FF2B5EF4-FFF2-40B4-BE49-F238E27FC236}">
                <a16:creationId xmlns:a16="http://schemas.microsoft.com/office/drawing/2014/main" id="{1999878E-04B7-2A4B-86D2-9CD092939A09}"/>
              </a:ext>
            </a:extLst>
          </p:cNvPr>
          <p:cNvSpPr>
            <a:spLocks noGrp="1"/>
          </p:cNvSpPr>
          <p:nvPr>
            <p:ph type="ftr" sz="quarter" idx="11"/>
          </p:nvPr>
        </p:nvSpPr>
        <p:spPr/>
        <p:txBody>
          <a:bodyPr/>
          <a:lstStyle/>
          <a:p>
            <a:r>
              <a:rPr lang="de-CH"/>
              <a:t>Titel der Präsentation, Autor</a:t>
            </a:r>
            <a:endParaRPr lang="de-CH" dirty="0"/>
          </a:p>
        </p:txBody>
      </p:sp>
      <p:sp>
        <p:nvSpPr>
          <p:cNvPr id="5" name="Slide Number Placeholder 4">
            <a:extLst>
              <a:ext uri="{FF2B5EF4-FFF2-40B4-BE49-F238E27FC236}">
                <a16:creationId xmlns:a16="http://schemas.microsoft.com/office/drawing/2014/main" id="{5B73C8A6-B858-2E40-BDF9-5DDA020CE52B}"/>
              </a:ext>
            </a:extLst>
          </p:cNvPr>
          <p:cNvSpPr>
            <a:spLocks noGrp="1"/>
          </p:cNvSpPr>
          <p:nvPr>
            <p:ph type="sldNum" sz="quarter" idx="12"/>
          </p:nvPr>
        </p:nvSpPr>
        <p:spPr/>
        <p:txBody>
          <a:bodyPr/>
          <a:lstStyle/>
          <a:p>
            <a:r>
              <a:rPr lang="de-CH"/>
              <a:t>Seite </a:t>
            </a:r>
            <a:fld id="{25BB1AB0-9216-5944-841B-2A7418D2F24D}" type="slidenum">
              <a:rPr lang="de-CH" smtClean="0"/>
              <a:pPr/>
              <a:t>7</a:t>
            </a:fld>
            <a:endParaRPr lang="de-CH" dirty="0"/>
          </a:p>
        </p:txBody>
      </p:sp>
      <p:sp>
        <p:nvSpPr>
          <p:cNvPr id="6" name="Rectangle 5">
            <a:extLst>
              <a:ext uri="{FF2B5EF4-FFF2-40B4-BE49-F238E27FC236}">
                <a16:creationId xmlns:a16="http://schemas.microsoft.com/office/drawing/2014/main" id="{92AAB7BD-FC83-D948-90E5-984E8F3E0340}"/>
              </a:ext>
            </a:extLst>
          </p:cNvPr>
          <p:cNvSpPr/>
          <p:nvPr/>
        </p:nvSpPr>
        <p:spPr bwMode="auto">
          <a:xfrm>
            <a:off x="1325371" y="2348880"/>
            <a:ext cx="9523156" cy="1080120"/>
          </a:xfrm>
          <a:prstGeom prst="rect">
            <a:avLst/>
          </a:prstGeom>
          <a:solidFill>
            <a:schemeClr val="accent2"/>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endParaRPr lang="en-US" sz="2400" b="1" dirty="0">
              <a:solidFill>
                <a:schemeClr val="bg1"/>
              </a:solidFill>
              <a:latin typeface="+mn-lt"/>
            </a:endParaRPr>
          </a:p>
          <a:p>
            <a:r>
              <a:rPr lang="en-US" sz="2000" dirty="0">
                <a:solidFill>
                  <a:schemeClr val="bg1"/>
                </a:solidFill>
                <a:latin typeface="+mn-lt"/>
              </a:rPr>
              <a:t>Time it takes for a disease to spread throughout the population</a:t>
            </a:r>
          </a:p>
          <a:p>
            <a:endParaRPr lang="en-US" sz="2000" i="1" dirty="0">
              <a:solidFill>
                <a:schemeClr val="bg1"/>
              </a:solidFill>
              <a:latin typeface="+mn-lt"/>
            </a:endParaRPr>
          </a:p>
        </p:txBody>
      </p:sp>
      <p:sp>
        <p:nvSpPr>
          <p:cNvPr id="7" name="Rectangle 6">
            <a:extLst>
              <a:ext uri="{FF2B5EF4-FFF2-40B4-BE49-F238E27FC236}">
                <a16:creationId xmlns:a16="http://schemas.microsoft.com/office/drawing/2014/main" id="{0D16A485-451A-414E-93B5-C703DA92F2C4}"/>
              </a:ext>
            </a:extLst>
          </p:cNvPr>
          <p:cNvSpPr/>
          <p:nvPr/>
        </p:nvSpPr>
        <p:spPr bwMode="auto">
          <a:xfrm>
            <a:off x="8472264" y="2348880"/>
            <a:ext cx="2394365" cy="429437"/>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a:ln>
                  <a:noFill/>
                </a:ln>
                <a:solidFill>
                  <a:schemeClr val="bg1"/>
                </a:solidFill>
                <a:effectLst/>
                <a:latin typeface="+mn-lt"/>
                <a:sym typeface="Neutraface Text Book" charset="0"/>
              </a:rPr>
              <a:t>Emergent property</a:t>
            </a:r>
          </a:p>
        </p:txBody>
      </p:sp>
      <p:sp>
        <p:nvSpPr>
          <p:cNvPr id="9" name="Rectangle 8">
            <a:extLst>
              <a:ext uri="{FF2B5EF4-FFF2-40B4-BE49-F238E27FC236}">
                <a16:creationId xmlns:a16="http://schemas.microsoft.com/office/drawing/2014/main" id="{8B8A7AC5-2F72-6644-B432-5BD5263EE873}"/>
              </a:ext>
            </a:extLst>
          </p:cNvPr>
          <p:cNvSpPr/>
          <p:nvPr/>
        </p:nvSpPr>
        <p:spPr bwMode="auto">
          <a:xfrm>
            <a:off x="1631504" y="4261118"/>
            <a:ext cx="9205720" cy="792433"/>
          </a:xfrm>
          <a:prstGeom prst="rect">
            <a:avLst/>
          </a:prstGeom>
          <a:solidFill>
            <a:srgbClr val="FF00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r>
              <a:rPr lang="en-US" sz="2000" dirty="0">
                <a:solidFill>
                  <a:schemeClr val="bg1"/>
                </a:solidFill>
                <a:latin typeface="Arial" panose="020B0604020202020204" pitchFamily="34" charset="0"/>
                <a:cs typeface="Arial" panose="020B0604020202020204" pitchFamily="34" charset="0"/>
              </a:rPr>
              <a:t>When 𝛽  the dynamics is very slow: most of the times there is dynamics</a:t>
            </a:r>
          </a:p>
          <a:p>
            <a:endParaRPr lang="en-US" sz="2000" b="1" i="1" dirty="0">
              <a:solidFill>
                <a:schemeClr val="bg1"/>
              </a:solidFill>
              <a:latin typeface="Lato" panose="020F0502020204030203" pitchFamily="34" charset="77"/>
            </a:endParaRPr>
          </a:p>
          <a:p>
            <a:endParaRPr lang="en-US" sz="2000" b="1" i="1" dirty="0">
              <a:solidFill>
                <a:schemeClr val="bg1"/>
              </a:solidFill>
              <a:latin typeface="Lato" panose="020F0502020204030203" pitchFamily="34" charset="77"/>
            </a:endParaRPr>
          </a:p>
          <a:p>
            <a:endParaRPr lang="en-US" sz="2000" i="1" dirty="0">
              <a:solidFill>
                <a:schemeClr val="bg1"/>
              </a:solidFill>
              <a:latin typeface="Lato" panose="020F0502020204030203" pitchFamily="34" charset="77"/>
            </a:endParaRPr>
          </a:p>
        </p:txBody>
      </p:sp>
      <p:sp>
        <p:nvSpPr>
          <p:cNvPr id="10" name="Rectangle 9">
            <a:extLst>
              <a:ext uri="{FF2B5EF4-FFF2-40B4-BE49-F238E27FC236}">
                <a16:creationId xmlns:a16="http://schemas.microsoft.com/office/drawing/2014/main" id="{DD7C5C06-A482-A34C-B775-9B23D0B76C73}"/>
              </a:ext>
            </a:extLst>
          </p:cNvPr>
          <p:cNvSpPr/>
          <p:nvPr/>
        </p:nvSpPr>
        <p:spPr bwMode="auto">
          <a:xfrm>
            <a:off x="1314069" y="4261119"/>
            <a:ext cx="317435" cy="792433"/>
          </a:xfrm>
          <a:prstGeom prst="rect">
            <a:avLst/>
          </a:prstGeom>
          <a:solidFill>
            <a:srgbClr val="C000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endParaRPr>
          </a:p>
        </p:txBody>
      </p:sp>
    </p:spTree>
    <p:extLst>
      <p:ext uri="{BB962C8B-B14F-4D97-AF65-F5344CB8AC3E}">
        <p14:creationId xmlns:p14="http://schemas.microsoft.com/office/powerpoint/2010/main" val="299354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Kernfarben</a:t>
            </a:r>
          </a:p>
        </p:txBody>
      </p:sp>
      <p:sp>
        <p:nvSpPr>
          <p:cNvPr id="4" name="Datumsplatzhalter 3"/>
          <p:cNvSpPr>
            <a:spLocks noGrp="1"/>
          </p:cNvSpPr>
          <p:nvPr>
            <p:ph type="dt" sz="half" idx="10"/>
          </p:nvPr>
        </p:nvSpPr>
        <p:spPr/>
        <p:txBody>
          <a:bodyPr/>
          <a:lstStyle/>
          <a:p>
            <a:fld id="{8E85BEBD-282D-B846-AB98-99FE020EB904}" type="datetime1">
              <a:rPr lang="de-CH" smtClean="0"/>
              <a:t>27.04.19</a:t>
            </a:fld>
            <a:endParaRPr lang="de-CH" dirty="0"/>
          </a:p>
        </p:txBody>
      </p:sp>
      <p:sp>
        <p:nvSpPr>
          <p:cNvPr id="5" name="Fußzeilenplatzhalter 4"/>
          <p:cNvSpPr>
            <a:spLocks noGrp="1"/>
          </p:cNvSpPr>
          <p:nvPr>
            <p:ph type="ftr" sz="quarter" idx="11"/>
          </p:nvPr>
        </p:nvSpPr>
        <p:spPr/>
        <p:txBody>
          <a:bodyPr/>
          <a:lstStyle/>
          <a:p>
            <a:r>
              <a:rPr lang="de-CH" dirty="0" err="1"/>
              <a:t>UZH</a:t>
            </a:r>
            <a:r>
              <a:rPr lang="de-CH" dirty="0"/>
              <a:t>-Farbpalette</a:t>
            </a:r>
          </a:p>
        </p:txBody>
      </p:sp>
      <p:sp>
        <p:nvSpPr>
          <p:cNvPr id="6" name="Foliennummernplatzhalter 5"/>
          <p:cNvSpPr>
            <a:spLocks noGrp="1"/>
          </p:cNvSpPr>
          <p:nvPr>
            <p:ph type="sldNum" sz="quarter" idx="12"/>
          </p:nvPr>
        </p:nvSpPr>
        <p:spPr/>
        <p:txBody>
          <a:bodyPr/>
          <a:lstStyle/>
          <a:p>
            <a:r>
              <a:rPr lang="de-CH" dirty="0"/>
              <a:t>Seite </a:t>
            </a:r>
            <a:fld id="{1C5791B1-6579-0B4D-B06F-613121D36EDE}" type="slidenum">
              <a:rPr lang="de-CH" smtClean="0"/>
              <a:pPr/>
              <a:t>8</a:t>
            </a:fld>
            <a:endParaRPr lang="de-CH" dirty="0"/>
          </a:p>
        </p:txBody>
      </p:sp>
      <p:sp>
        <p:nvSpPr>
          <p:cNvPr id="7" name="Rechteck 6"/>
          <p:cNvSpPr/>
          <p:nvPr/>
        </p:nvSpPr>
        <p:spPr bwMode="auto">
          <a:xfrm>
            <a:off x="1548151" y="2628528"/>
            <a:ext cx="1206260" cy="360040"/>
          </a:xfrm>
          <a:prstGeom prst="rect">
            <a:avLst/>
          </a:prstGeom>
          <a:solidFill>
            <a:srgbClr val="0028A5"/>
          </a:solidFill>
          <a:ln w="9525" cap="flat" cmpd="sng" algn="ctr">
            <a:no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endParaRPr lang="de-CH" sz="2400" dirty="0">
              <a:solidFill>
                <a:srgbClr val="0028A5"/>
              </a:solidFill>
            </a:endParaRPr>
          </a:p>
        </p:txBody>
      </p:sp>
      <p:sp>
        <p:nvSpPr>
          <p:cNvPr id="9" name="Rechteck 8"/>
          <p:cNvSpPr/>
          <p:nvPr/>
        </p:nvSpPr>
        <p:spPr bwMode="auto">
          <a:xfrm>
            <a:off x="1548151" y="3348608"/>
            <a:ext cx="1206260" cy="360040"/>
          </a:xfrm>
          <a:prstGeom prst="rect">
            <a:avLst/>
          </a:prstGeom>
          <a:solidFill>
            <a:srgbClr val="3353B7"/>
          </a:solidFill>
          <a:ln w="9525" cap="flat" cmpd="sng" algn="ctr">
            <a:no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endParaRPr lang="de-CH" sz="2400" dirty="0">
              <a:ln>
                <a:solidFill>
                  <a:srgbClr val="000000"/>
                </a:solidFill>
              </a:ln>
              <a:solidFill>
                <a:srgbClr val="3353B7"/>
              </a:solidFill>
            </a:endParaRPr>
          </a:p>
        </p:txBody>
      </p:sp>
      <p:sp>
        <p:nvSpPr>
          <p:cNvPr id="12" name="Rechteck 11"/>
          <p:cNvSpPr/>
          <p:nvPr/>
        </p:nvSpPr>
        <p:spPr bwMode="auto">
          <a:xfrm>
            <a:off x="1545083" y="4797152"/>
            <a:ext cx="1209328" cy="360040"/>
          </a:xfrm>
          <a:prstGeom prst="rect">
            <a:avLst/>
          </a:prstGeom>
          <a:solidFill>
            <a:srgbClr val="99A9DB"/>
          </a:solidFill>
          <a:ln w="9525" cap="flat" cmpd="sng" algn="ctr">
            <a:no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endParaRPr lang="de-CH" sz="2400" dirty="0">
              <a:solidFill>
                <a:srgbClr val="99A9DB"/>
              </a:solidFill>
            </a:endParaRPr>
          </a:p>
        </p:txBody>
      </p:sp>
      <p:sp>
        <p:nvSpPr>
          <p:cNvPr id="13" name="Textfeld 12"/>
          <p:cNvSpPr txBox="1"/>
          <p:nvPr/>
        </p:nvSpPr>
        <p:spPr>
          <a:xfrm>
            <a:off x="1725225" y="2138954"/>
            <a:ext cx="621002" cy="353943"/>
          </a:xfrm>
          <a:prstGeom prst="rect">
            <a:avLst/>
          </a:prstGeom>
          <a:noFill/>
        </p:spPr>
        <p:txBody>
          <a:bodyPr wrap="none" rtlCol="0">
            <a:spAutoFit/>
          </a:bodyPr>
          <a:lstStyle/>
          <a:p>
            <a:r>
              <a:rPr lang="de-CH" dirty="0"/>
              <a:t>Blau</a:t>
            </a:r>
          </a:p>
        </p:txBody>
      </p:sp>
      <p:sp>
        <p:nvSpPr>
          <p:cNvPr id="14" name="Textfeld 13"/>
          <p:cNvSpPr txBox="1"/>
          <p:nvPr/>
        </p:nvSpPr>
        <p:spPr>
          <a:xfrm>
            <a:off x="880015" y="2543505"/>
            <a:ext cx="578253" cy="276999"/>
          </a:xfrm>
          <a:prstGeom prst="rect">
            <a:avLst/>
          </a:prstGeom>
          <a:noFill/>
        </p:spPr>
        <p:txBody>
          <a:bodyPr wrap="none" rtlCol="0">
            <a:spAutoFit/>
          </a:bodyPr>
          <a:lstStyle/>
          <a:p>
            <a:r>
              <a:rPr lang="de-CH" sz="1200" dirty="0"/>
              <a:t>100%</a:t>
            </a:r>
          </a:p>
        </p:txBody>
      </p:sp>
      <p:sp>
        <p:nvSpPr>
          <p:cNvPr id="30" name="Rechteck 29"/>
          <p:cNvSpPr/>
          <p:nvPr/>
        </p:nvSpPr>
        <p:spPr bwMode="auto">
          <a:xfrm>
            <a:off x="1548151" y="4068688"/>
            <a:ext cx="1206260" cy="360040"/>
          </a:xfrm>
          <a:prstGeom prst="rect">
            <a:avLst/>
          </a:prstGeom>
          <a:solidFill>
            <a:srgbClr val="667EC9"/>
          </a:solidFill>
          <a:ln w="9525" cap="flat" cmpd="sng" algn="ctr">
            <a:no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endParaRPr lang="de-CH" sz="2400" dirty="0">
              <a:solidFill>
                <a:srgbClr val="667EC9"/>
              </a:solidFill>
            </a:endParaRPr>
          </a:p>
        </p:txBody>
      </p:sp>
      <p:sp>
        <p:nvSpPr>
          <p:cNvPr id="33" name="Rechteck 32"/>
          <p:cNvSpPr/>
          <p:nvPr/>
        </p:nvSpPr>
        <p:spPr bwMode="auto">
          <a:xfrm>
            <a:off x="1545083" y="5517232"/>
            <a:ext cx="1209328" cy="360040"/>
          </a:xfrm>
          <a:prstGeom prst="rect">
            <a:avLst/>
          </a:prstGeom>
          <a:solidFill>
            <a:srgbClr val="CCD4ED"/>
          </a:solidFill>
          <a:ln w="9525" cap="flat" cmpd="sng" algn="ctr">
            <a:no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endParaRPr lang="de-CH" sz="2400" dirty="0">
              <a:solidFill>
                <a:srgbClr val="CCD4ED"/>
              </a:solidFill>
            </a:endParaRPr>
          </a:p>
        </p:txBody>
      </p:sp>
      <p:sp>
        <p:nvSpPr>
          <p:cNvPr id="36" name="Textfeld 35"/>
          <p:cNvSpPr txBox="1"/>
          <p:nvPr/>
        </p:nvSpPr>
        <p:spPr>
          <a:xfrm>
            <a:off x="882203" y="3263585"/>
            <a:ext cx="492668" cy="276999"/>
          </a:xfrm>
          <a:prstGeom prst="rect">
            <a:avLst/>
          </a:prstGeom>
          <a:noFill/>
        </p:spPr>
        <p:txBody>
          <a:bodyPr wrap="none" rtlCol="0">
            <a:spAutoFit/>
          </a:bodyPr>
          <a:lstStyle/>
          <a:p>
            <a:r>
              <a:rPr lang="de-CH" sz="1200" dirty="0"/>
              <a:t>80%</a:t>
            </a:r>
          </a:p>
        </p:txBody>
      </p:sp>
      <p:sp>
        <p:nvSpPr>
          <p:cNvPr id="37" name="Textfeld 36"/>
          <p:cNvSpPr txBox="1"/>
          <p:nvPr/>
        </p:nvSpPr>
        <p:spPr>
          <a:xfrm>
            <a:off x="880014" y="3983665"/>
            <a:ext cx="492668" cy="276999"/>
          </a:xfrm>
          <a:prstGeom prst="rect">
            <a:avLst/>
          </a:prstGeom>
          <a:noFill/>
        </p:spPr>
        <p:txBody>
          <a:bodyPr wrap="none" rtlCol="0">
            <a:spAutoFit/>
          </a:bodyPr>
          <a:lstStyle/>
          <a:p>
            <a:r>
              <a:rPr lang="de-CH" sz="1200" dirty="0"/>
              <a:t>60%</a:t>
            </a:r>
          </a:p>
        </p:txBody>
      </p:sp>
      <p:sp>
        <p:nvSpPr>
          <p:cNvPr id="38" name="Textfeld 37"/>
          <p:cNvSpPr txBox="1"/>
          <p:nvPr/>
        </p:nvSpPr>
        <p:spPr>
          <a:xfrm>
            <a:off x="880014" y="4786786"/>
            <a:ext cx="492668" cy="276999"/>
          </a:xfrm>
          <a:prstGeom prst="rect">
            <a:avLst/>
          </a:prstGeom>
          <a:noFill/>
        </p:spPr>
        <p:txBody>
          <a:bodyPr wrap="none" rtlCol="0">
            <a:spAutoFit/>
          </a:bodyPr>
          <a:lstStyle/>
          <a:p>
            <a:r>
              <a:rPr lang="de-CH" sz="1200" dirty="0"/>
              <a:t>40%</a:t>
            </a:r>
          </a:p>
        </p:txBody>
      </p:sp>
      <p:sp>
        <p:nvSpPr>
          <p:cNvPr id="39" name="Textfeld 38"/>
          <p:cNvSpPr txBox="1"/>
          <p:nvPr/>
        </p:nvSpPr>
        <p:spPr>
          <a:xfrm>
            <a:off x="880014" y="5506866"/>
            <a:ext cx="492668" cy="276999"/>
          </a:xfrm>
          <a:prstGeom prst="rect">
            <a:avLst/>
          </a:prstGeom>
          <a:noFill/>
        </p:spPr>
        <p:txBody>
          <a:bodyPr wrap="none" rtlCol="0">
            <a:spAutoFit/>
          </a:bodyPr>
          <a:lstStyle/>
          <a:p>
            <a:r>
              <a:rPr lang="de-CH" sz="1200" dirty="0"/>
              <a:t>20%</a:t>
            </a:r>
          </a:p>
        </p:txBody>
      </p:sp>
      <p:sp>
        <p:nvSpPr>
          <p:cNvPr id="40" name="Rechteck 39"/>
          <p:cNvSpPr/>
          <p:nvPr/>
        </p:nvSpPr>
        <p:spPr>
          <a:xfrm>
            <a:off x="1649336" y="2984746"/>
            <a:ext cx="961747" cy="246221"/>
          </a:xfrm>
          <a:prstGeom prst="rect">
            <a:avLst/>
          </a:prstGeom>
        </p:spPr>
        <p:txBody>
          <a:bodyPr wrap="none">
            <a:spAutoFit/>
          </a:bodyPr>
          <a:lstStyle/>
          <a:p>
            <a:r>
              <a:rPr lang="de-CH" sz="1000" dirty="0" err="1"/>
              <a:t>0R</a:t>
            </a:r>
            <a:r>
              <a:rPr lang="de-CH" sz="1000" dirty="0"/>
              <a:t> </a:t>
            </a:r>
            <a:r>
              <a:rPr lang="de-CH" sz="1000" dirty="0" err="1"/>
              <a:t>40G</a:t>
            </a:r>
            <a:r>
              <a:rPr lang="de-CH" sz="1000" dirty="0"/>
              <a:t> </a:t>
            </a:r>
            <a:r>
              <a:rPr lang="de-CH" sz="1000" dirty="0" err="1"/>
              <a:t>165B</a:t>
            </a:r>
            <a:endParaRPr lang="de-CH" sz="1000" dirty="0"/>
          </a:p>
        </p:txBody>
      </p:sp>
      <p:sp>
        <p:nvSpPr>
          <p:cNvPr id="41" name="Rechteck 40"/>
          <p:cNvSpPr/>
          <p:nvPr/>
        </p:nvSpPr>
        <p:spPr>
          <a:xfrm>
            <a:off x="1649335" y="3717033"/>
            <a:ext cx="1033068" cy="246221"/>
          </a:xfrm>
          <a:prstGeom prst="rect">
            <a:avLst/>
          </a:prstGeom>
        </p:spPr>
        <p:txBody>
          <a:bodyPr wrap="none">
            <a:spAutoFit/>
          </a:bodyPr>
          <a:lstStyle/>
          <a:p>
            <a:r>
              <a:rPr lang="de-CH" sz="1000" dirty="0" err="1"/>
              <a:t>51R</a:t>
            </a:r>
            <a:r>
              <a:rPr lang="de-CH" sz="1000" dirty="0"/>
              <a:t> </a:t>
            </a:r>
            <a:r>
              <a:rPr lang="de-CH" sz="1000" dirty="0" err="1"/>
              <a:t>83G</a:t>
            </a:r>
            <a:r>
              <a:rPr lang="de-CH" sz="1000" dirty="0"/>
              <a:t> </a:t>
            </a:r>
            <a:r>
              <a:rPr lang="de-CH" sz="1000" dirty="0" err="1"/>
              <a:t>183B</a:t>
            </a:r>
            <a:endParaRPr lang="de-CH" sz="1000" dirty="0"/>
          </a:p>
        </p:txBody>
      </p:sp>
      <p:sp>
        <p:nvSpPr>
          <p:cNvPr id="42" name="Rechteck 41"/>
          <p:cNvSpPr/>
          <p:nvPr/>
        </p:nvSpPr>
        <p:spPr>
          <a:xfrm>
            <a:off x="1566776" y="4445219"/>
            <a:ext cx="1175710" cy="246221"/>
          </a:xfrm>
          <a:prstGeom prst="rect">
            <a:avLst/>
          </a:prstGeom>
        </p:spPr>
        <p:txBody>
          <a:bodyPr wrap="none">
            <a:spAutoFit/>
          </a:bodyPr>
          <a:lstStyle/>
          <a:p>
            <a:r>
              <a:rPr lang="de-CH" sz="1000" dirty="0" err="1"/>
              <a:t>102R</a:t>
            </a:r>
            <a:r>
              <a:rPr lang="de-CH" sz="1000" dirty="0"/>
              <a:t> </a:t>
            </a:r>
            <a:r>
              <a:rPr lang="de-CH" sz="1000" dirty="0" err="1"/>
              <a:t>126G</a:t>
            </a:r>
            <a:r>
              <a:rPr lang="de-CH" sz="1000" dirty="0"/>
              <a:t> </a:t>
            </a:r>
            <a:r>
              <a:rPr lang="de-CH" sz="1000" dirty="0" err="1"/>
              <a:t>201B</a:t>
            </a:r>
            <a:endParaRPr lang="de-CH" sz="1000" dirty="0"/>
          </a:p>
        </p:txBody>
      </p:sp>
      <p:sp>
        <p:nvSpPr>
          <p:cNvPr id="43" name="Rechteck 42"/>
          <p:cNvSpPr/>
          <p:nvPr/>
        </p:nvSpPr>
        <p:spPr>
          <a:xfrm>
            <a:off x="1548152" y="5173549"/>
            <a:ext cx="1211339" cy="246221"/>
          </a:xfrm>
          <a:prstGeom prst="rect">
            <a:avLst/>
          </a:prstGeom>
        </p:spPr>
        <p:txBody>
          <a:bodyPr wrap="none">
            <a:spAutoFit/>
          </a:bodyPr>
          <a:lstStyle/>
          <a:p>
            <a:r>
              <a:rPr lang="de-CH" sz="1000" dirty="0" err="1"/>
              <a:t>153R</a:t>
            </a:r>
            <a:r>
              <a:rPr lang="de-CH" sz="1000" dirty="0"/>
              <a:t> </a:t>
            </a:r>
            <a:r>
              <a:rPr lang="de-CH" sz="1000" dirty="0" err="1"/>
              <a:t>169G</a:t>
            </a:r>
            <a:r>
              <a:rPr lang="de-CH" sz="1000" dirty="0"/>
              <a:t> </a:t>
            </a:r>
            <a:r>
              <a:rPr lang="de-CH" sz="1000" dirty="0" err="1"/>
              <a:t>219B</a:t>
            </a:r>
            <a:endParaRPr lang="de-CH" sz="1000" dirty="0"/>
          </a:p>
        </p:txBody>
      </p:sp>
      <p:sp>
        <p:nvSpPr>
          <p:cNvPr id="44" name="Rechteck 43"/>
          <p:cNvSpPr/>
          <p:nvPr/>
        </p:nvSpPr>
        <p:spPr>
          <a:xfrm>
            <a:off x="1566776" y="5877273"/>
            <a:ext cx="1175710" cy="246221"/>
          </a:xfrm>
          <a:prstGeom prst="rect">
            <a:avLst/>
          </a:prstGeom>
        </p:spPr>
        <p:txBody>
          <a:bodyPr wrap="none">
            <a:spAutoFit/>
          </a:bodyPr>
          <a:lstStyle/>
          <a:p>
            <a:r>
              <a:rPr lang="de-CH" sz="1000" dirty="0" err="1"/>
              <a:t>204R</a:t>
            </a:r>
            <a:r>
              <a:rPr lang="de-CH" sz="1000" dirty="0"/>
              <a:t> </a:t>
            </a:r>
            <a:r>
              <a:rPr lang="de-CH" sz="1000" dirty="0" err="1"/>
              <a:t>212G</a:t>
            </a:r>
            <a:r>
              <a:rPr lang="de-CH" sz="1000" dirty="0"/>
              <a:t> </a:t>
            </a:r>
            <a:r>
              <a:rPr lang="de-CH" sz="1000" dirty="0" err="1"/>
              <a:t>237B</a:t>
            </a:r>
            <a:endParaRPr lang="de-CH" sz="1000" dirty="0"/>
          </a:p>
        </p:txBody>
      </p:sp>
      <p:sp>
        <p:nvSpPr>
          <p:cNvPr id="48" name="Rechteck 47"/>
          <p:cNvSpPr/>
          <p:nvPr/>
        </p:nvSpPr>
        <p:spPr bwMode="auto">
          <a:xfrm>
            <a:off x="3199256" y="2622431"/>
            <a:ext cx="1206260" cy="360040"/>
          </a:xfrm>
          <a:prstGeom prst="rect">
            <a:avLst/>
          </a:prstGeom>
          <a:solidFill>
            <a:srgbClr val="A3ADB7"/>
          </a:solidFill>
          <a:ln w="9525" cap="flat" cmpd="sng" algn="ctr">
            <a:no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endParaRPr lang="de-CH" sz="2400" dirty="0">
              <a:solidFill>
                <a:srgbClr val="0028A5"/>
              </a:solidFill>
            </a:endParaRPr>
          </a:p>
        </p:txBody>
      </p:sp>
      <p:sp>
        <p:nvSpPr>
          <p:cNvPr id="49" name="Rechteck 48"/>
          <p:cNvSpPr/>
          <p:nvPr/>
        </p:nvSpPr>
        <p:spPr bwMode="auto">
          <a:xfrm>
            <a:off x="3199256" y="3342511"/>
            <a:ext cx="1206260" cy="360040"/>
          </a:xfrm>
          <a:prstGeom prst="rect">
            <a:avLst/>
          </a:prstGeom>
          <a:solidFill>
            <a:srgbClr val="B5BDC5"/>
          </a:solidFill>
          <a:ln w="9525" cap="flat" cmpd="sng" algn="ctr">
            <a:no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endParaRPr lang="de-CH" sz="2400" dirty="0">
              <a:ln>
                <a:solidFill>
                  <a:srgbClr val="000000"/>
                </a:solidFill>
              </a:ln>
              <a:solidFill>
                <a:srgbClr val="3353B7"/>
              </a:solidFill>
            </a:endParaRPr>
          </a:p>
        </p:txBody>
      </p:sp>
      <p:sp>
        <p:nvSpPr>
          <p:cNvPr id="50" name="Rechteck 49"/>
          <p:cNvSpPr/>
          <p:nvPr/>
        </p:nvSpPr>
        <p:spPr bwMode="auto">
          <a:xfrm>
            <a:off x="3196188" y="4791055"/>
            <a:ext cx="1209328" cy="360040"/>
          </a:xfrm>
          <a:prstGeom prst="rect">
            <a:avLst/>
          </a:prstGeom>
          <a:solidFill>
            <a:srgbClr val="DADEE2"/>
          </a:solidFill>
          <a:ln w="9525" cap="flat" cmpd="sng" algn="ctr">
            <a:no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endParaRPr lang="de-CH" sz="2400" dirty="0">
              <a:solidFill>
                <a:srgbClr val="99A9DB"/>
              </a:solidFill>
            </a:endParaRPr>
          </a:p>
        </p:txBody>
      </p:sp>
      <p:sp>
        <p:nvSpPr>
          <p:cNvPr id="51" name="Textfeld 50"/>
          <p:cNvSpPr txBox="1"/>
          <p:nvPr/>
        </p:nvSpPr>
        <p:spPr>
          <a:xfrm>
            <a:off x="3376330" y="2132857"/>
            <a:ext cx="669330" cy="353943"/>
          </a:xfrm>
          <a:prstGeom prst="rect">
            <a:avLst/>
          </a:prstGeom>
          <a:noFill/>
        </p:spPr>
        <p:txBody>
          <a:bodyPr wrap="none" rtlCol="0">
            <a:spAutoFit/>
          </a:bodyPr>
          <a:lstStyle/>
          <a:p>
            <a:r>
              <a:rPr lang="de-CH" dirty="0"/>
              <a:t>Grau</a:t>
            </a:r>
          </a:p>
        </p:txBody>
      </p:sp>
      <p:sp>
        <p:nvSpPr>
          <p:cNvPr id="52" name="Rechteck 51"/>
          <p:cNvSpPr/>
          <p:nvPr/>
        </p:nvSpPr>
        <p:spPr bwMode="auto">
          <a:xfrm>
            <a:off x="3199256" y="4062591"/>
            <a:ext cx="1206260" cy="360040"/>
          </a:xfrm>
          <a:prstGeom prst="rect">
            <a:avLst/>
          </a:prstGeom>
          <a:solidFill>
            <a:srgbClr val="C8CED4"/>
          </a:solidFill>
          <a:ln w="9525" cap="flat" cmpd="sng" algn="ctr">
            <a:no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endParaRPr lang="de-CH" sz="2400" dirty="0">
              <a:solidFill>
                <a:srgbClr val="667EC9"/>
              </a:solidFill>
            </a:endParaRPr>
          </a:p>
        </p:txBody>
      </p:sp>
      <p:sp>
        <p:nvSpPr>
          <p:cNvPr id="53" name="Rechteck 52"/>
          <p:cNvSpPr/>
          <p:nvPr/>
        </p:nvSpPr>
        <p:spPr bwMode="auto">
          <a:xfrm>
            <a:off x="3196188" y="5511135"/>
            <a:ext cx="1209328" cy="360040"/>
          </a:xfrm>
          <a:prstGeom prst="rect">
            <a:avLst/>
          </a:prstGeom>
          <a:solidFill>
            <a:srgbClr val="EDEFF1"/>
          </a:solidFill>
          <a:ln w="9525" cap="flat" cmpd="sng" algn="ctr">
            <a:no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endParaRPr lang="de-CH" sz="2400" dirty="0">
              <a:solidFill>
                <a:srgbClr val="CCD4ED"/>
              </a:solidFill>
            </a:endParaRPr>
          </a:p>
        </p:txBody>
      </p:sp>
      <p:sp>
        <p:nvSpPr>
          <p:cNvPr id="54" name="Rechteck 53"/>
          <p:cNvSpPr/>
          <p:nvPr/>
        </p:nvSpPr>
        <p:spPr>
          <a:xfrm>
            <a:off x="3186459" y="2978649"/>
            <a:ext cx="1175710" cy="246221"/>
          </a:xfrm>
          <a:prstGeom prst="rect">
            <a:avLst/>
          </a:prstGeom>
        </p:spPr>
        <p:txBody>
          <a:bodyPr wrap="none">
            <a:spAutoFit/>
          </a:bodyPr>
          <a:lstStyle/>
          <a:p>
            <a:r>
              <a:rPr lang="de-CH" sz="1000" dirty="0" err="1"/>
              <a:t>163R</a:t>
            </a:r>
            <a:r>
              <a:rPr lang="de-CH" sz="1000" dirty="0"/>
              <a:t> </a:t>
            </a:r>
            <a:r>
              <a:rPr lang="de-CH" sz="1000" dirty="0" err="1"/>
              <a:t>173G</a:t>
            </a:r>
            <a:r>
              <a:rPr lang="de-CH" sz="1000" dirty="0"/>
              <a:t> </a:t>
            </a:r>
            <a:r>
              <a:rPr lang="de-CH" sz="1000" dirty="0" err="1"/>
              <a:t>183B</a:t>
            </a:r>
            <a:endParaRPr lang="de-CH" sz="1000" dirty="0"/>
          </a:p>
        </p:txBody>
      </p:sp>
      <p:sp>
        <p:nvSpPr>
          <p:cNvPr id="55" name="Rechteck 54"/>
          <p:cNvSpPr/>
          <p:nvPr/>
        </p:nvSpPr>
        <p:spPr>
          <a:xfrm>
            <a:off x="3258468" y="3710936"/>
            <a:ext cx="1167307" cy="246221"/>
          </a:xfrm>
          <a:prstGeom prst="rect">
            <a:avLst/>
          </a:prstGeom>
        </p:spPr>
        <p:txBody>
          <a:bodyPr wrap="none">
            <a:spAutoFit/>
          </a:bodyPr>
          <a:lstStyle/>
          <a:p>
            <a:r>
              <a:rPr lang="de-CH" sz="1000" dirty="0" err="1"/>
              <a:t>181R</a:t>
            </a:r>
            <a:r>
              <a:rPr lang="de-CH" sz="1000" dirty="0"/>
              <a:t> </a:t>
            </a:r>
            <a:r>
              <a:rPr lang="de-CH" sz="1000" dirty="0" err="1"/>
              <a:t>189G</a:t>
            </a:r>
            <a:r>
              <a:rPr lang="de-CH" sz="1000" dirty="0"/>
              <a:t> </a:t>
            </a:r>
            <a:r>
              <a:rPr lang="de-CH" sz="1000" dirty="0" err="1"/>
              <a:t>197B</a:t>
            </a:r>
            <a:endParaRPr lang="de-CH" sz="1000" dirty="0"/>
          </a:p>
        </p:txBody>
      </p:sp>
      <p:sp>
        <p:nvSpPr>
          <p:cNvPr id="56" name="Rechteck 55"/>
          <p:cNvSpPr/>
          <p:nvPr/>
        </p:nvSpPr>
        <p:spPr>
          <a:xfrm>
            <a:off x="3217881" y="4439122"/>
            <a:ext cx="1175710" cy="246221"/>
          </a:xfrm>
          <a:prstGeom prst="rect">
            <a:avLst/>
          </a:prstGeom>
        </p:spPr>
        <p:txBody>
          <a:bodyPr wrap="none">
            <a:spAutoFit/>
          </a:bodyPr>
          <a:lstStyle/>
          <a:p>
            <a:r>
              <a:rPr lang="de-CH" sz="1000" dirty="0" err="1"/>
              <a:t>200R</a:t>
            </a:r>
            <a:r>
              <a:rPr lang="de-CH" sz="1000" dirty="0"/>
              <a:t> </a:t>
            </a:r>
            <a:r>
              <a:rPr lang="de-CH" sz="1000" dirty="0" err="1"/>
              <a:t>206G</a:t>
            </a:r>
            <a:r>
              <a:rPr lang="de-CH" sz="1000" dirty="0"/>
              <a:t> </a:t>
            </a:r>
            <a:r>
              <a:rPr lang="de-CH" sz="1000" dirty="0" err="1"/>
              <a:t>212B</a:t>
            </a:r>
            <a:endParaRPr lang="de-CH" sz="1000" dirty="0"/>
          </a:p>
        </p:txBody>
      </p:sp>
      <p:sp>
        <p:nvSpPr>
          <p:cNvPr id="57" name="Rechteck 56"/>
          <p:cNvSpPr/>
          <p:nvPr/>
        </p:nvSpPr>
        <p:spPr>
          <a:xfrm>
            <a:off x="3234885" y="5167452"/>
            <a:ext cx="1175710" cy="246221"/>
          </a:xfrm>
          <a:prstGeom prst="rect">
            <a:avLst/>
          </a:prstGeom>
        </p:spPr>
        <p:txBody>
          <a:bodyPr wrap="none">
            <a:spAutoFit/>
          </a:bodyPr>
          <a:lstStyle/>
          <a:p>
            <a:r>
              <a:rPr lang="de-CH" sz="1000" dirty="0" err="1"/>
              <a:t>218R</a:t>
            </a:r>
            <a:r>
              <a:rPr lang="de-CH" sz="1000" dirty="0"/>
              <a:t> </a:t>
            </a:r>
            <a:r>
              <a:rPr lang="de-CH" sz="1000" dirty="0" err="1"/>
              <a:t>222G</a:t>
            </a:r>
            <a:r>
              <a:rPr lang="de-CH" sz="1000" dirty="0"/>
              <a:t> </a:t>
            </a:r>
            <a:r>
              <a:rPr lang="de-CH" sz="1000" dirty="0" err="1"/>
              <a:t>226B</a:t>
            </a:r>
            <a:endParaRPr lang="de-CH" sz="1000" dirty="0"/>
          </a:p>
        </p:txBody>
      </p:sp>
      <p:sp>
        <p:nvSpPr>
          <p:cNvPr id="58" name="Rechteck 57"/>
          <p:cNvSpPr/>
          <p:nvPr/>
        </p:nvSpPr>
        <p:spPr>
          <a:xfrm>
            <a:off x="3217881" y="5871176"/>
            <a:ext cx="1175710" cy="246221"/>
          </a:xfrm>
          <a:prstGeom prst="rect">
            <a:avLst/>
          </a:prstGeom>
        </p:spPr>
        <p:txBody>
          <a:bodyPr wrap="none">
            <a:spAutoFit/>
          </a:bodyPr>
          <a:lstStyle/>
          <a:p>
            <a:r>
              <a:rPr lang="de-CH" sz="1000" dirty="0" err="1"/>
              <a:t>237R</a:t>
            </a:r>
            <a:r>
              <a:rPr lang="de-CH" sz="1000" dirty="0"/>
              <a:t> </a:t>
            </a:r>
            <a:r>
              <a:rPr lang="de-CH" sz="1000" dirty="0" err="1"/>
              <a:t>239G</a:t>
            </a:r>
            <a:r>
              <a:rPr lang="de-CH" sz="1000" dirty="0"/>
              <a:t> </a:t>
            </a:r>
            <a:r>
              <a:rPr lang="de-CH" sz="1000" dirty="0" err="1"/>
              <a:t>241B</a:t>
            </a:r>
            <a:endParaRPr lang="de-CH" sz="1000" dirty="0"/>
          </a:p>
        </p:txBody>
      </p:sp>
      <p:sp>
        <p:nvSpPr>
          <p:cNvPr id="70" name="Rechteck 69"/>
          <p:cNvSpPr/>
          <p:nvPr/>
        </p:nvSpPr>
        <p:spPr bwMode="auto">
          <a:xfrm>
            <a:off x="4845711" y="2622431"/>
            <a:ext cx="1206260" cy="360040"/>
          </a:xfrm>
          <a:prstGeom prst="rect">
            <a:avLst/>
          </a:prstGeom>
          <a:solidFill>
            <a:srgbClr val="DC6027"/>
          </a:solidFill>
          <a:ln w="9525" cap="flat" cmpd="sng" algn="ctr">
            <a:no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endParaRPr lang="de-CH" sz="2400" dirty="0">
              <a:solidFill>
                <a:srgbClr val="0028A5"/>
              </a:solidFill>
            </a:endParaRPr>
          </a:p>
        </p:txBody>
      </p:sp>
      <p:sp>
        <p:nvSpPr>
          <p:cNvPr id="71" name="Rechteck 70"/>
          <p:cNvSpPr/>
          <p:nvPr/>
        </p:nvSpPr>
        <p:spPr bwMode="auto">
          <a:xfrm>
            <a:off x="4845711" y="3342511"/>
            <a:ext cx="1206260" cy="360040"/>
          </a:xfrm>
          <a:prstGeom prst="rect">
            <a:avLst/>
          </a:prstGeom>
          <a:solidFill>
            <a:srgbClr val="E38052"/>
          </a:solidFill>
          <a:ln w="9525" cap="flat" cmpd="sng" algn="ctr">
            <a:no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endParaRPr lang="de-CH" sz="2400" dirty="0">
              <a:ln>
                <a:solidFill>
                  <a:srgbClr val="000000"/>
                </a:solidFill>
              </a:ln>
              <a:solidFill>
                <a:srgbClr val="3353B7"/>
              </a:solidFill>
            </a:endParaRPr>
          </a:p>
        </p:txBody>
      </p:sp>
      <p:sp>
        <p:nvSpPr>
          <p:cNvPr id="72" name="Rechteck 71"/>
          <p:cNvSpPr/>
          <p:nvPr/>
        </p:nvSpPr>
        <p:spPr bwMode="auto">
          <a:xfrm>
            <a:off x="4842643" y="4791055"/>
            <a:ext cx="1209328" cy="360040"/>
          </a:xfrm>
          <a:prstGeom prst="rect">
            <a:avLst/>
          </a:prstGeom>
          <a:solidFill>
            <a:srgbClr val="F1BFA9"/>
          </a:solidFill>
          <a:ln w="9525" cap="flat" cmpd="sng" algn="ctr">
            <a:no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endParaRPr lang="de-CH" sz="2400" dirty="0">
              <a:solidFill>
                <a:srgbClr val="99A9DB"/>
              </a:solidFill>
            </a:endParaRPr>
          </a:p>
        </p:txBody>
      </p:sp>
      <p:sp>
        <p:nvSpPr>
          <p:cNvPr id="73" name="Textfeld 72"/>
          <p:cNvSpPr txBox="1"/>
          <p:nvPr/>
        </p:nvSpPr>
        <p:spPr>
          <a:xfrm>
            <a:off x="4914652" y="2132857"/>
            <a:ext cx="1020507" cy="353943"/>
          </a:xfrm>
          <a:prstGeom prst="rect">
            <a:avLst/>
          </a:prstGeom>
          <a:noFill/>
        </p:spPr>
        <p:txBody>
          <a:bodyPr wrap="none" rtlCol="0">
            <a:spAutoFit/>
          </a:bodyPr>
          <a:lstStyle/>
          <a:p>
            <a:r>
              <a:rPr lang="de-CH" dirty="0" err="1"/>
              <a:t>Ockerrot</a:t>
            </a:r>
            <a:endParaRPr lang="de-CH" dirty="0"/>
          </a:p>
        </p:txBody>
      </p:sp>
      <p:sp>
        <p:nvSpPr>
          <p:cNvPr id="74" name="Rechteck 73"/>
          <p:cNvSpPr/>
          <p:nvPr/>
        </p:nvSpPr>
        <p:spPr bwMode="auto">
          <a:xfrm>
            <a:off x="4845711" y="4062591"/>
            <a:ext cx="1206260" cy="360040"/>
          </a:xfrm>
          <a:prstGeom prst="rect">
            <a:avLst/>
          </a:prstGeom>
          <a:solidFill>
            <a:srgbClr val="EAA07D"/>
          </a:solidFill>
          <a:ln w="9525" cap="flat" cmpd="sng" algn="ctr">
            <a:no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endParaRPr lang="de-CH" sz="2400" dirty="0">
              <a:solidFill>
                <a:srgbClr val="667EC9"/>
              </a:solidFill>
            </a:endParaRPr>
          </a:p>
        </p:txBody>
      </p:sp>
      <p:sp>
        <p:nvSpPr>
          <p:cNvPr id="75" name="Rechteck 74"/>
          <p:cNvSpPr/>
          <p:nvPr/>
        </p:nvSpPr>
        <p:spPr bwMode="auto">
          <a:xfrm>
            <a:off x="4842643" y="5511135"/>
            <a:ext cx="1209328" cy="360040"/>
          </a:xfrm>
          <a:prstGeom prst="rect">
            <a:avLst/>
          </a:prstGeom>
          <a:solidFill>
            <a:srgbClr val="F8DFD4"/>
          </a:solidFill>
          <a:ln w="9525" cap="flat" cmpd="sng" algn="ctr">
            <a:no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endParaRPr lang="de-CH" sz="2400" dirty="0">
              <a:solidFill>
                <a:srgbClr val="CCD4ED"/>
              </a:solidFill>
            </a:endParaRPr>
          </a:p>
        </p:txBody>
      </p:sp>
      <p:sp>
        <p:nvSpPr>
          <p:cNvPr id="76" name="Rechteck 75"/>
          <p:cNvSpPr/>
          <p:nvPr/>
        </p:nvSpPr>
        <p:spPr>
          <a:xfrm>
            <a:off x="4946895" y="2978649"/>
            <a:ext cx="1033068" cy="246221"/>
          </a:xfrm>
          <a:prstGeom prst="rect">
            <a:avLst/>
          </a:prstGeom>
        </p:spPr>
        <p:txBody>
          <a:bodyPr wrap="none">
            <a:spAutoFit/>
          </a:bodyPr>
          <a:lstStyle/>
          <a:p>
            <a:r>
              <a:rPr lang="de-CH" sz="1000" dirty="0" err="1"/>
              <a:t>220R</a:t>
            </a:r>
            <a:r>
              <a:rPr lang="de-CH" sz="1000" dirty="0"/>
              <a:t> </a:t>
            </a:r>
            <a:r>
              <a:rPr lang="de-CH" sz="1000" dirty="0" err="1"/>
              <a:t>96G</a:t>
            </a:r>
            <a:r>
              <a:rPr lang="de-CH" sz="1000" dirty="0"/>
              <a:t> </a:t>
            </a:r>
            <a:r>
              <a:rPr lang="de-CH" sz="1000" dirty="0" err="1"/>
              <a:t>39B</a:t>
            </a:r>
            <a:endParaRPr lang="de-CH" sz="1000" dirty="0"/>
          </a:p>
        </p:txBody>
      </p:sp>
      <p:sp>
        <p:nvSpPr>
          <p:cNvPr id="77" name="Rechteck 76"/>
          <p:cNvSpPr/>
          <p:nvPr/>
        </p:nvSpPr>
        <p:spPr>
          <a:xfrm>
            <a:off x="4946896" y="3710936"/>
            <a:ext cx="1104389" cy="246221"/>
          </a:xfrm>
          <a:prstGeom prst="rect">
            <a:avLst/>
          </a:prstGeom>
        </p:spPr>
        <p:txBody>
          <a:bodyPr wrap="none">
            <a:spAutoFit/>
          </a:bodyPr>
          <a:lstStyle/>
          <a:p>
            <a:r>
              <a:rPr lang="de-CH" sz="1000" dirty="0" err="1"/>
              <a:t>227R</a:t>
            </a:r>
            <a:r>
              <a:rPr lang="de-CH" sz="1000" dirty="0"/>
              <a:t> </a:t>
            </a:r>
            <a:r>
              <a:rPr lang="de-CH" sz="1000" dirty="0" err="1"/>
              <a:t>128G</a:t>
            </a:r>
            <a:r>
              <a:rPr lang="de-CH" sz="1000" dirty="0"/>
              <a:t> </a:t>
            </a:r>
            <a:r>
              <a:rPr lang="de-CH" sz="1000" dirty="0" err="1"/>
              <a:t>82B</a:t>
            </a:r>
            <a:endParaRPr lang="de-CH" sz="1000" dirty="0"/>
          </a:p>
        </p:txBody>
      </p:sp>
      <p:sp>
        <p:nvSpPr>
          <p:cNvPr id="78" name="Rechteck 77"/>
          <p:cNvSpPr/>
          <p:nvPr/>
        </p:nvSpPr>
        <p:spPr>
          <a:xfrm>
            <a:off x="4864336" y="4439122"/>
            <a:ext cx="1175710" cy="246221"/>
          </a:xfrm>
          <a:prstGeom prst="rect">
            <a:avLst/>
          </a:prstGeom>
        </p:spPr>
        <p:txBody>
          <a:bodyPr wrap="none">
            <a:spAutoFit/>
          </a:bodyPr>
          <a:lstStyle/>
          <a:p>
            <a:r>
              <a:rPr lang="de-CH" sz="1000" dirty="0" err="1"/>
              <a:t>234R</a:t>
            </a:r>
            <a:r>
              <a:rPr lang="de-CH" sz="1000" dirty="0"/>
              <a:t> </a:t>
            </a:r>
            <a:r>
              <a:rPr lang="de-CH" sz="1000" dirty="0" err="1"/>
              <a:t>160G</a:t>
            </a:r>
            <a:r>
              <a:rPr lang="de-CH" sz="1000" dirty="0"/>
              <a:t> </a:t>
            </a:r>
            <a:r>
              <a:rPr lang="de-CH" sz="1000" dirty="0" err="1"/>
              <a:t>125B</a:t>
            </a:r>
            <a:endParaRPr lang="de-CH" sz="1000" dirty="0"/>
          </a:p>
        </p:txBody>
      </p:sp>
      <p:sp>
        <p:nvSpPr>
          <p:cNvPr id="79" name="Rechteck 78"/>
          <p:cNvSpPr/>
          <p:nvPr/>
        </p:nvSpPr>
        <p:spPr>
          <a:xfrm>
            <a:off x="4845711" y="5167452"/>
            <a:ext cx="1175710" cy="246221"/>
          </a:xfrm>
          <a:prstGeom prst="rect">
            <a:avLst/>
          </a:prstGeom>
        </p:spPr>
        <p:txBody>
          <a:bodyPr wrap="none">
            <a:spAutoFit/>
          </a:bodyPr>
          <a:lstStyle/>
          <a:p>
            <a:r>
              <a:rPr lang="de-CH" sz="1000" dirty="0" err="1"/>
              <a:t>241R</a:t>
            </a:r>
            <a:r>
              <a:rPr lang="de-CH" sz="1000" dirty="0"/>
              <a:t> </a:t>
            </a:r>
            <a:r>
              <a:rPr lang="de-CH" sz="1000" dirty="0" err="1"/>
              <a:t>191G</a:t>
            </a:r>
            <a:r>
              <a:rPr lang="de-CH" sz="1000" dirty="0"/>
              <a:t> </a:t>
            </a:r>
            <a:r>
              <a:rPr lang="de-CH" sz="1000" dirty="0" err="1"/>
              <a:t>169B</a:t>
            </a:r>
            <a:endParaRPr lang="de-CH" sz="1000" dirty="0"/>
          </a:p>
        </p:txBody>
      </p:sp>
      <p:sp>
        <p:nvSpPr>
          <p:cNvPr id="80" name="Rechteck 79"/>
          <p:cNvSpPr/>
          <p:nvPr/>
        </p:nvSpPr>
        <p:spPr>
          <a:xfrm>
            <a:off x="4864336" y="5871176"/>
            <a:ext cx="1175710" cy="246221"/>
          </a:xfrm>
          <a:prstGeom prst="rect">
            <a:avLst/>
          </a:prstGeom>
        </p:spPr>
        <p:txBody>
          <a:bodyPr wrap="none">
            <a:spAutoFit/>
          </a:bodyPr>
          <a:lstStyle/>
          <a:p>
            <a:r>
              <a:rPr lang="de-CH" sz="1000" dirty="0" err="1"/>
              <a:t>248R</a:t>
            </a:r>
            <a:r>
              <a:rPr lang="de-CH" sz="1000" dirty="0"/>
              <a:t> </a:t>
            </a:r>
            <a:r>
              <a:rPr lang="de-CH" sz="1000" dirty="0" err="1"/>
              <a:t>223G</a:t>
            </a:r>
            <a:r>
              <a:rPr lang="de-CH" sz="1000" dirty="0"/>
              <a:t> </a:t>
            </a:r>
            <a:r>
              <a:rPr lang="de-CH" sz="1000" dirty="0" err="1"/>
              <a:t>212B</a:t>
            </a:r>
            <a:endParaRPr lang="de-CH" sz="1000" dirty="0"/>
          </a:p>
        </p:txBody>
      </p:sp>
    </p:spTree>
    <p:extLst>
      <p:ext uri="{BB962C8B-B14F-4D97-AF65-F5344CB8AC3E}">
        <p14:creationId xmlns:p14="http://schemas.microsoft.com/office/powerpoint/2010/main" val="1709501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Ergänzungsfarben</a:t>
            </a:r>
          </a:p>
        </p:txBody>
      </p:sp>
      <p:sp>
        <p:nvSpPr>
          <p:cNvPr id="4" name="Datumsplatzhalter 3"/>
          <p:cNvSpPr>
            <a:spLocks noGrp="1"/>
          </p:cNvSpPr>
          <p:nvPr>
            <p:ph type="dt" sz="half" idx="10"/>
          </p:nvPr>
        </p:nvSpPr>
        <p:spPr/>
        <p:txBody>
          <a:bodyPr/>
          <a:lstStyle/>
          <a:p>
            <a:fld id="{D5799051-4ACC-734E-B179-75459E272292}" type="datetime1">
              <a:rPr lang="de-CH" smtClean="0"/>
              <a:t>27.04.19</a:t>
            </a:fld>
            <a:endParaRPr lang="de-CH" dirty="0"/>
          </a:p>
        </p:txBody>
      </p:sp>
      <p:sp>
        <p:nvSpPr>
          <p:cNvPr id="5" name="Fußzeilenplatzhalter 4"/>
          <p:cNvSpPr>
            <a:spLocks noGrp="1"/>
          </p:cNvSpPr>
          <p:nvPr>
            <p:ph type="ftr" sz="quarter" idx="11"/>
          </p:nvPr>
        </p:nvSpPr>
        <p:spPr/>
        <p:txBody>
          <a:bodyPr/>
          <a:lstStyle/>
          <a:p>
            <a:r>
              <a:rPr lang="de-CH" dirty="0" err="1"/>
              <a:t>UZH</a:t>
            </a:r>
            <a:r>
              <a:rPr lang="de-CH" dirty="0"/>
              <a:t>-Farbpalette</a:t>
            </a:r>
          </a:p>
        </p:txBody>
      </p:sp>
      <p:sp>
        <p:nvSpPr>
          <p:cNvPr id="6" name="Foliennummernplatzhalter 5"/>
          <p:cNvSpPr>
            <a:spLocks noGrp="1"/>
          </p:cNvSpPr>
          <p:nvPr>
            <p:ph type="sldNum" sz="quarter" idx="12"/>
          </p:nvPr>
        </p:nvSpPr>
        <p:spPr/>
        <p:txBody>
          <a:bodyPr/>
          <a:lstStyle/>
          <a:p>
            <a:r>
              <a:rPr lang="de-CH" dirty="0"/>
              <a:t>Seite </a:t>
            </a:r>
            <a:fld id="{1C5791B1-6579-0B4D-B06F-613121D36EDE}" type="slidenum">
              <a:rPr lang="de-CH" smtClean="0"/>
              <a:pPr/>
              <a:t>9</a:t>
            </a:fld>
            <a:endParaRPr lang="de-CH" dirty="0"/>
          </a:p>
        </p:txBody>
      </p:sp>
      <p:sp>
        <p:nvSpPr>
          <p:cNvPr id="7" name="Rechteck 6"/>
          <p:cNvSpPr/>
          <p:nvPr/>
        </p:nvSpPr>
        <p:spPr bwMode="auto">
          <a:xfrm>
            <a:off x="1547074" y="2627784"/>
            <a:ext cx="1206260" cy="360040"/>
          </a:xfrm>
          <a:prstGeom prst="rect">
            <a:avLst/>
          </a:prstGeom>
          <a:solidFill>
            <a:srgbClr val="0B82A0"/>
          </a:solidFill>
          <a:ln w="9525" cap="flat" cmpd="sng" algn="ctr">
            <a:no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endParaRPr lang="de-CH" sz="2400" dirty="0">
              <a:solidFill>
                <a:srgbClr val="0028A5"/>
              </a:solidFill>
            </a:endParaRPr>
          </a:p>
        </p:txBody>
      </p:sp>
      <p:sp>
        <p:nvSpPr>
          <p:cNvPr id="9" name="Rechteck 8"/>
          <p:cNvSpPr/>
          <p:nvPr/>
        </p:nvSpPr>
        <p:spPr bwMode="auto">
          <a:xfrm>
            <a:off x="1547074" y="3347864"/>
            <a:ext cx="1206260" cy="360040"/>
          </a:xfrm>
          <a:prstGeom prst="rect">
            <a:avLst/>
          </a:prstGeom>
          <a:solidFill>
            <a:srgbClr val="3C9FB6"/>
          </a:solidFill>
          <a:ln w="9525" cap="flat" cmpd="sng" algn="ctr">
            <a:no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endParaRPr lang="de-CH" sz="2400" dirty="0">
              <a:ln>
                <a:solidFill>
                  <a:srgbClr val="000000"/>
                </a:solidFill>
              </a:ln>
              <a:solidFill>
                <a:srgbClr val="3353B7"/>
              </a:solidFill>
            </a:endParaRPr>
          </a:p>
        </p:txBody>
      </p:sp>
      <p:sp>
        <p:nvSpPr>
          <p:cNvPr id="12" name="Rechteck 11"/>
          <p:cNvSpPr/>
          <p:nvPr/>
        </p:nvSpPr>
        <p:spPr bwMode="auto">
          <a:xfrm>
            <a:off x="1544006" y="4796408"/>
            <a:ext cx="1209328" cy="360040"/>
          </a:xfrm>
          <a:prstGeom prst="rect">
            <a:avLst/>
          </a:prstGeom>
          <a:solidFill>
            <a:srgbClr val="9ED0D9"/>
          </a:solidFill>
          <a:ln w="9525" cap="flat" cmpd="sng" algn="ctr">
            <a:no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endParaRPr lang="de-CH" sz="2400" dirty="0">
              <a:solidFill>
                <a:srgbClr val="99A9DB"/>
              </a:solidFill>
            </a:endParaRPr>
          </a:p>
        </p:txBody>
      </p:sp>
      <p:sp>
        <p:nvSpPr>
          <p:cNvPr id="13" name="Textfeld 12"/>
          <p:cNvSpPr txBox="1"/>
          <p:nvPr/>
        </p:nvSpPr>
        <p:spPr>
          <a:xfrm>
            <a:off x="1724149" y="2138210"/>
            <a:ext cx="778121" cy="353943"/>
          </a:xfrm>
          <a:prstGeom prst="rect">
            <a:avLst/>
          </a:prstGeom>
          <a:noFill/>
        </p:spPr>
        <p:txBody>
          <a:bodyPr wrap="none" rtlCol="0">
            <a:spAutoFit/>
          </a:bodyPr>
          <a:lstStyle/>
          <a:p>
            <a:r>
              <a:rPr lang="de-CH" dirty="0"/>
              <a:t>Türkis</a:t>
            </a:r>
          </a:p>
        </p:txBody>
      </p:sp>
      <p:sp>
        <p:nvSpPr>
          <p:cNvPr id="14" name="Textfeld 13"/>
          <p:cNvSpPr txBox="1"/>
          <p:nvPr/>
        </p:nvSpPr>
        <p:spPr>
          <a:xfrm>
            <a:off x="878938" y="2542761"/>
            <a:ext cx="578253" cy="276999"/>
          </a:xfrm>
          <a:prstGeom prst="rect">
            <a:avLst/>
          </a:prstGeom>
          <a:noFill/>
        </p:spPr>
        <p:txBody>
          <a:bodyPr wrap="none" rtlCol="0">
            <a:spAutoFit/>
          </a:bodyPr>
          <a:lstStyle/>
          <a:p>
            <a:r>
              <a:rPr lang="de-CH" sz="1200" dirty="0"/>
              <a:t>100%</a:t>
            </a:r>
          </a:p>
        </p:txBody>
      </p:sp>
      <p:sp>
        <p:nvSpPr>
          <p:cNvPr id="30" name="Rechteck 29"/>
          <p:cNvSpPr/>
          <p:nvPr/>
        </p:nvSpPr>
        <p:spPr bwMode="auto">
          <a:xfrm>
            <a:off x="1547074" y="4067944"/>
            <a:ext cx="1206260" cy="360040"/>
          </a:xfrm>
          <a:prstGeom prst="rect">
            <a:avLst/>
          </a:prstGeom>
          <a:solidFill>
            <a:srgbClr val="6BB7C7"/>
          </a:solidFill>
          <a:ln w="9525" cap="flat" cmpd="sng" algn="ctr">
            <a:no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endParaRPr lang="de-CH" sz="2400" dirty="0">
              <a:solidFill>
                <a:srgbClr val="667EC9"/>
              </a:solidFill>
            </a:endParaRPr>
          </a:p>
        </p:txBody>
      </p:sp>
      <p:sp>
        <p:nvSpPr>
          <p:cNvPr id="33" name="Rechteck 32"/>
          <p:cNvSpPr/>
          <p:nvPr/>
        </p:nvSpPr>
        <p:spPr bwMode="auto">
          <a:xfrm>
            <a:off x="1544006" y="5516488"/>
            <a:ext cx="1209328" cy="360040"/>
          </a:xfrm>
          <a:prstGeom prst="rect">
            <a:avLst/>
          </a:prstGeom>
          <a:solidFill>
            <a:srgbClr val="CFE8EC"/>
          </a:solidFill>
          <a:ln w="9525" cap="flat" cmpd="sng" algn="ctr">
            <a:no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endParaRPr lang="de-CH" sz="2400" dirty="0">
              <a:solidFill>
                <a:srgbClr val="CCD4ED"/>
              </a:solidFill>
            </a:endParaRPr>
          </a:p>
        </p:txBody>
      </p:sp>
      <p:sp>
        <p:nvSpPr>
          <p:cNvPr id="36" name="Textfeld 35"/>
          <p:cNvSpPr txBox="1"/>
          <p:nvPr/>
        </p:nvSpPr>
        <p:spPr>
          <a:xfrm>
            <a:off x="881126" y="3262841"/>
            <a:ext cx="492668" cy="276999"/>
          </a:xfrm>
          <a:prstGeom prst="rect">
            <a:avLst/>
          </a:prstGeom>
          <a:noFill/>
        </p:spPr>
        <p:txBody>
          <a:bodyPr wrap="none" rtlCol="0">
            <a:spAutoFit/>
          </a:bodyPr>
          <a:lstStyle/>
          <a:p>
            <a:r>
              <a:rPr lang="de-CH" sz="1200" dirty="0"/>
              <a:t>80%</a:t>
            </a:r>
          </a:p>
        </p:txBody>
      </p:sp>
      <p:sp>
        <p:nvSpPr>
          <p:cNvPr id="37" name="Textfeld 36"/>
          <p:cNvSpPr txBox="1"/>
          <p:nvPr/>
        </p:nvSpPr>
        <p:spPr>
          <a:xfrm>
            <a:off x="878937" y="3982921"/>
            <a:ext cx="492668" cy="276999"/>
          </a:xfrm>
          <a:prstGeom prst="rect">
            <a:avLst/>
          </a:prstGeom>
          <a:noFill/>
        </p:spPr>
        <p:txBody>
          <a:bodyPr wrap="none" rtlCol="0">
            <a:spAutoFit/>
          </a:bodyPr>
          <a:lstStyle/>
          <a:p>
            <a:r>
              <a:rPr lang="de-CH" sz="1200" dirty="0"/>
              <a:t>60%</a:t>
            </a:r>
          </a:p>
        </p:txBody>
      </p:sp>
      <p:sp>
        <p:nvSpPr>
          <p:cNvPr id="38" name="Textfeld 37"/>
          <p:cNvSpPr txBox="1"/>
          <p:nvPr/>
        </p:nvSpPr>
        <p:spPr>
          <a:xfrm>
            <a:off x="878937" y="4786042"/>
            <a:ext cx="492668" cy="276999"/>
          </a:xfrm>
          <a:prstGeom prst="rect">
            <a:avLst/>
          </a:prstGeom>
          <a:noFill/>
        </p:spPr>
        <p:txBody>
          <a:bodyPr wrap="none" rtlCol="0">
            <a:spAutoFit/>
          </a:bodyPr>
          <a:lstStyle/>
          <a:p>
            <a:r>
              <a:rPr lang="de-CH" sz="1200" dirty="0"/>
              <a:t>40%</a:t>
            </a:r>
          </a:p>
        </p:txBody>
      </p:sp>
      <p:sp>
        <p:nvSpPr>
          <p:cNvPr id="39" name="Textfeld 38"/>
          <p:cNvSpPr txBox="1"/>
          <p:nvPr/>
        </p:nvSpPr>
        <p:spPr>
          <a:xfrm>
            <a:off x="878937" y="5506122"/>
            <a:ext cx="492668" cy="276999"/>
          </a:xfrm>
          <a:prstGeom prst="rect">
            <a:avLst/>
          </a:prstGeom>
          <a:noFill/>
        </p:spPr>
        <p:txBody>
          <a:bodyPr wrap="none" rtlCol="0">
            <a:spAutoFit/>
          </a:bodyPr>
          <a:lstStyle/>
          <a:p>
            <a:r>
              <a:rPr lang="de-CH" sz="1200" dirty="0"/>
              <a:t>20%</a:t>
            </a:r>
          </a:p>
        </p:txBody>
      </p:sp>
      <p:sp>
        <p:nvSpPr>
          <p:cNvPr id="40" name="Rechteck 39"/>
          <p:cNvSpPr/>
          <p:nvPr/>
        </p:nvSpPr>
        <p:spPr>
          <a:xfrm>
            <a:off x="1648259" y="2984002"/>
            <a:ext cx="1094871" cy="246221"/>
          </a:xfrm>
          <a:prstGeom prst="rect">
            <a:avLst/>
          </a:prstGeom>
        </p:spPr>
        <p:txBody>
          <a:bodyPr wrap="none">
            <a:spAutoFit/>
          </a:bodyPr>
          <a:lstStyle/>
          <a:p>
            <a:r>
              <a:rPr lang="de-CH" sz="1000" dirty="0" err="1"/>
              <a:t>11R</a:t>
            </a:r>
            <a:r>
              <a:rPr lang="de-CH" sz="1000" dirty="0"/>
              <a:t> </a:t>
            </a:r>
            <a:r>
              <a:rPr lang="de-CH" sz="1000" dirty="0" err="1"/>
              <a:t>130G</a:t>
            </a:r>
            <a:r>
              <a:rPr lang="de-CH" sz="1000" dirty="0"/>
              <a:t> </a:t>
            </a:r>
            <a:r>
              <a:rPr lang="de-CH" sz="1000" dirty="0" err="1"/>
              <a:t>160B</a:t>
            </a:r>
            <a:endParaRPr lang="de-CH" sz="1000" dirty="0"/>
          </a:p>
        </p:txBody>
      </p:sp>
      <p:sp>
        <p:nvSpPr>
          <p:cNvPr id="41" name="Rechteck 40"/>
          <p:cNvSpPr/>
          <p:nvPr/>
        </p:nvSpPr>
        <p:spPr>
          <a:xfrm>
            <a:off x="1648259" y="3716289"/>
            <a:ext cx="1104389" cy="246221"/>
          </a:xfrm>
          <a:prstGeom prst="rect">
            <a:avLst/>
          </a:prstGeom>
        </p:spPr>
        <p:txBody>
          <a:bodyPr wrap="none">
            <a:spAutoFit/>
          </a:bodyPr>
          <a:lstStyle/>
          <a:p>
            <a:r>
              <a:rPr lang="de-CH" sz="1000" dirty="0" err="1"/>
              <a:t>60R</a:t>
            </a:r>
            <a:r>
              <a:rPr lang="de-CH" sz="1000" dirty="0"/>
              <a:t> </a:t>
            </a:r>
            <a:r>
              <a:rPr lang="de-CH" sz="1000" dirty="0" err="1"/>
              <a:t>159G</a:t>
            </a:r>
            <a:r>
              <a:rPr lang="de-CH" sz="1000" dirty="0"/>
              <a:t> </a:t>
            </a:r>
            <a:r>
              <a:rPr lang="de-CH" sz="1000" dirty="0" err="1"/>
              <a:t>182B</a:t>
            </a:r>
            <a:endParaRPr lang="de-CH" sz="1000" dirty="0"/>
          </a:p>
        </p:txBody>
      </p:sp>
      <p:sp>
        <p:nvSpPr>
          <p:cNvPr id="42" name="Rechteck 41"/>
          <p:cNvSpPr/>
          <p:nvPr/>
        </p:nvSpPr>
        <p:spPr>
          <a:xfrm>
            <a:off x="1565699" y="4444475"/>
            <a:ext cx="1175710" cy="246221"/>
          </a:xfrm>
          <a:prstGeom prst="rect">
            <a:avLst/>
          </a:prstGeom>
        </p:spPr>
        <p:txBody>
          <a:bodyPr wrap="none">
            <a:spAutoFit/>
          </a:bodyPr>
          <a:lstStyle/>
          <a:p>
            <a:r>
              <a:rPr lang="de-CH" sz="1000" dirty="0" err="1"/>
              <a:t>107R</a:t>
            </a:r>
            <a:r>
              <a:rPr lang="de-CH" sz="1000" dirty="0"/>
              <a:t> </a:t>
            </a:r>
            <a:r>
              <a:rPr lang="de-CH" sz="1000" dirty="0" err="1"/>
              <a:t>183G</a:t>
            </a:r>
            <a:r>
              <a:rPr lang="de-CH" sz="1000" dirty="0"/>
              <a:t> </a:t>
            </a:r>
            <a:r>
              <a:rPr lang="de-CH" sz="1000" dirty="0" err="1"/>
              <a:t>199B</a:t>
            </a:r>
            <a:endParaRPr lang="de-CH" sz="1000" dirty="0"/>
          </a:p>
        </p:txBody>
      </p:sp>
      <p:sp>
        <p:nvSpPr>
          <p:cNvPr id="43" name="Rechteck 42"/>
          <p:cNvSpPr/>
          <p:nvPr/>
        </p:nvSpPr>
        <p:spPr>
          <a:xfrm>
            <a:off x="1547074" y="5172805"/>
            <a:ext cx="1175710" cy="246221"/>
          </a:xfrm>
          <a:prstGeom prst="rect">
            <a:avLst/>
          </a:prstGeom>
        </p:spPr>
        <p:txBody>
          <a:bodyPr wrap="none">
            <a:spAutoFit/>
          </a:bodyPr>
          <a:lstStyle/>
          <a:p>
            <a:r>
              <a:rPr lang="de-CH" sz="1000" dirty="0" err="1"/>
              <a:t>158R</a:t>
            </a:r>
            <a:r>
              <a:rPr lang="de-CH" sz="1000" dirty="0"/>
              <a:t> </a:t>
            </a:r>
            <a:r>
              <a:rPr lang="de-CH" sz="1000" dirty="0" err="1"/>
              <a:t>208G</a:t>
            </a:r>
            <a:r>
              <a:rPr lang="de-CH" sz="1000" dirty="0"/>
              <a:t> </a:t>
            </a:r>
            <a:r>
              <a:rPr lang="de-CH" sz="1000" dirty="0" err="1"/>
              <a:t>217B</a:t>
            </a:r>
            <a:endParaRPr lang="de-CH" sz="1000" dirty="0"/>
          </a:p>
        </p:txBody>
      </p:sp>
      <p:sp>
        <p:nvSpPr>
          <p:cNvPr id="44" name="Rechteck 43"/>
          <p:cNvSpPr/>
          <p:nvPr/>
        </p:nvSpPr>
        <p:spPr>
          <a:xfrm>
            <a:off x="1565699" y="5876529"/>
            <a:ext cx="1175710" cy="246221"/>
          </a:xfrm>
          <a:prstGeom prst="rect">
            <a:avLst/>
          </a:prstGeom>
        </p:spPr>
        <p:txBody>
          <a:bodyPr wrap="none">
            <a:spAutoFit/>
          </a:bodyPr>
          <a:lstStyle/>
          <a:p>
            <a:r>
              <a:rPr lang="de-CH" sz="1000" dirty="0" err="1"/>
              <a:t>207R</a:t>
            </a:r>
            <a:r>
              <a:rPr lang="de-CH" sz="1000" dirty="0"/>
              <a:t> </a:t>
            </a:r>
            <a:r>
              <a:rPr lang="de-CH" sz="1000" dirty="0" err="1"/>
              <a:t>232G</a:t>
            </a:r>
            <a:r>
              <a:rPr lang="de-CH" sz="1000" dirty="0"/>
              <a:t> </a:t>
            </a:r>
            <a:r>
              <a:rPr lang="de-CH" sz="1000" dirty="0" err="1"/>
              <a:t>236B</a:t>
            </a:r>
            <a:endParaRPr lang="de-CH" sz="1000" dirty="0"/>
          </a:p>
        </p:txBody>
      </p:sp>
      <p:sp>
        <p:nvSpPr>
          <p:cNvPr id="48" name="Rechteck 47"/>
          <p:cNvSpPr/>
          <p:nvPr/>
        </p:nvSpPr>
        <p:spPr bwMode="auto">
          <a:xfrm>
            <a:off x="3198179" y="2621687"/>
            <a:ext cx="1206260" cy="360040"/>
          </a:xfrm>
          <a:prstGeom prst="rect">
            <a:avLst/>
          </a:prstGeom>
          <a:solidFill>
            <a:srgbClr val="2A7F62"/>
          </a:solidFill>
          <a:ln w="9525" cap="flat" cmpd="sng" algn="ctr">
            <a:no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endParaRPr lang="de-CH" sz="2400" dirty="0">
              <a:solidFill>
                <a:srgbClr val="0028A5"/>
              </a:solidFill>
            </a:endParaRPr>
          </a:p>
        </p:txBody>
      </p:sp>
      <p:sp>
        <p:nvSpPr>
          <p:cNvPr id="49" name="Rechteck 48"/>
          <p:cNvSpPr/>
          <p:nvPr/>
        </p:nvSpPr>
        <p:spPr bwMode="auto">
          <a:xfrm>
            <a:off x="3198179" y="3341767"/>
            <a:ext cx="1206260" cy="360040"/>
          </a:xfrm>
          <a:prstGeom prst="rect">
            <a:avLst/>
          </a:prstGeom>
          <a:solidFill>
            <a:srgbClr val="569D85"/>
          </a:solidFill>
          <a:ln w="9525" cap="flat" cmpd="sng" algn="ctr">
            <a:no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endParaRPr lang="de-CH" sz="2400" dirty="0">
              <a:ln>
                <a:solidFill>
                  <a:srgbClr val="000000"/>
                </a:solidFill>
              </a:ln>
              <a:solidFill>
                <a:srgbClr val="3353B7"/>
              </a:solidFill>
            </a:endParaRPr>
          </a:p>
        </p:txBody>
      </p:sp>
      <p:sp>
        <p:nvSpPr>
          <p:cNvPr id="50" name="Rechteck 49"/>
          <p:cNvSpPr/>
          <p:nvPr/>
        </p:nvSpPr>
        <p:spPr bwMode="auto">
          <a:xfrm>
            <a:off x="3195111" y="4790311"/>
            <a:ext cx="1209328" cy="360040"/>
          </a:xfrm>
          <a:prstGeom prst="rect">
            <a:avLst/>
          </a:prstGeom>
          <a:solidFill>
            <a:srgbClr val="ABCEC2"/>
          </a:solidFill>
          <a:ln w="9525" cap="flat" cmpd="sng" algn="ctr">
            <a:no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endParaRPr lang="de-CH" sz="2400" dirty="0">
              <a:solidFill>
                <a:srgbClr val="99A9DB"/>
              </a:solidFill>
            </a:endParaRPr>
          </a:p>
        </p:txBody>
      </p:sp>
      <p:sp>
        <p:nvSpPr>
          <p:cNvPr id="51" name="Textfeld 50"/>
          <p:cNvSpPr txBox="1"/>
          <p:nvPr/>
        </p:nvSpPr>
        <p:spPr>
          <a:xfrm>
            <a:off x="3041367" y="2132113"/>
            <a:ext cx="1505597" cy="353943"/>
          </a:xfrm>
          <a:prstGeom prst="rect">
            <a:avLst/>
          </a:prstGeom>
          <a:noFill/>
        </p:spPr>
        <p:txBody>
          <a:bodyPr wrap="none" rtlCol="0">
            <a:spAutoFit/>
          </a:bodyPr>
          <a:lstStyle/>
          <a:p>
            <a:r>
              <a:rPr lang="de-CH" dirty="0"/>
              <a:t>Flaschengrün</a:t>
            </a:r>
          </a:p>
        </p:txBody>
      </p:sp>
      <p:sp>
        <p:nvSpPr>
          <p:cNvPr id="52" name="Rechteck 51"/>
          <p:cNvSpPr/>
          <p:nvPr/>
        </p:nvSpPr>
        <p:spPr bwMode="auto">
          <a:xfrm>
            <a:off x="3198179" y="4061847"/>
            <a:ext cx="1206260" cy="360040"/>
          </a:xfrm>
          <a:prstGeom prst="rect">
            <a:avLst/>
          </a:prstGeom>
          <a:solidFill>
            <a:srgbClr val="80B6A4"/>
          </a:solidFill>
          <a:ln w="9525" cap="flat" cmpd="sng" algn="ctr">
            <a:no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endParaRPr lang="de-CH" sz="2400" dirty="0">
              <a:solidFill>
                <a:srgbClr val="667EC9"/>
              </a:solidFill>
            </a:endParaRPr>
          </a:p>
        </p:txBody>
      </p:sp>
      <p:sp>
        <p:nvSpPr>
          <p:cNvPr id="53" name="Rechteck 52"/>
          <p:cNvSpPr/>
          <p:nvPr/>
        </p:nvSpPr>
        <p:spPr bwMode="auto">
          <a:xfrm>
            <a:off x="3195111" y="5510391"/>
            <a:ext cx="1209328" cy="360040"/>
          </a:xfrm>
          <a:prstGeom prst="rect">
            <a:avLst/>
          </a:prstGeom>
          <a:solidFill>
            <a:srgbClr val="D5E7E1"/>
          </a:solidFill>
          <a:ln w="9525" cap="flat" cmpd="sng" algn="ctr">
            <a:no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endParaRPr lang="de-CH" sz="2400" dirty="0">
              <a:solidFill>
                <a:srgbClr val="CCD4ED"/>
              </a:solidFill>
            </a:endParaRPr>
          </a:p>
        </p:txBody>
      </p:sp>
      <p:sp>
        <p:nvSpPr>
          <p:cNvPr id="54" name="Rechteck 53"/>
          <p:cNvSpPr/>
          <p:nvPr/>
        </p:nvSpPr>
        <p:spPr>
          <a:xfrm>
            <a:off x="3185382" y="2977905"/>
            <a:ext cx="1033068" cy="246221"/>
          </a:xfrm>
          <a:prstGeom prst="rect">
            <a:avLst/>
          </a:prstGeom>
        </p:spPr>
        <p:txBody>
          <a:bodyPr wrap="none">
            <a:spAutoFit/>
          </a:bodyPr>
          <a:lstStyle/>
          <a:p>
            <a:r>
              <a:rPr lang="de-CH" sz="1000" dirty="0" err="1"/>
              <a:t>42R</a:t>
            </a:r>
            <a:r>
              <a:rPr lang="de-CH" sz="1000" dirty="0"/>
              <a:t> </a:t>
            </a:r>
            <a:r>
              <a:rPr lang="de-CH" sz="1000" dirty="0" err="1"/>
              <a:t>127G</a:t>
            </a:r>
            <a:r>
              <a:rPr lang="de-CH" sz="1000" dirty="0"/>
              <a:t> </a:t>
            </a:r>
            <a:r>
              <a:rPr lang="de-CH" sz="1000" dirty="0" err="1"/>
              <a:t>98B</a:t>
            </a:r>
            <a:endParaRPr lang="de-CH" sz="1000" dirty="0"/>
          </a:p>
        </p:txBody>
      </p:sp>
      <p:sp>
        <p:nvSpPr>
          <p:cNvPr id="55" name="Rechteck 54"/>
          <p:cNvSpPr/>
          <p:nvPr/>
        </p:nvSpPr>
        <p:spPr>
          <a:xfrm>
            <a:off x="3257391" y="3710192"/>
            <a:ext cx="1104389" cy="246221"/>
          </a:xfrm>
          <a:prstGeom prst="rect">
            <a:avLst/>
          </a:prstGeom>
        </p:spPr>
        <p:txBody>
          <a:bodyPr wrap="none">
            <a:spAutoFit/>
          </a:bodyPr>
          <a:lstStyle/>
          <a:p>
            <a:r>
              <a:rPr lang="de-CH" sz="1000" dirty="0" err="1"/>
              <a:t>86R</a:t>
            </a:r>
            <a:r>
              <a:rPr lang="de-CH" sz="1000" dirty="0"/>
              <a:t> </a:t>
            </a:r>
            <a:r>
              <a:rPr lang="de-CH" sz="1000" dirty="0" err="1"/>
              <a:t>157G</a:t>
            </a:r>
            <a:r>
              <a:rPr lang="de-CH" sz="1000" dirty="0"/>
              <a:t> </a:t>
            </a:r>
            <a:r>
              <a:rPr lang="de-CH" sz="1000" dirty="0" err="1"/>
              <a:t>133B</a:t>
            </a:r>
            <a:endParaRPr lang="de-CH" sz="1000" dirty="0"/>
          </a:p>
        </p:txBody>
      </p:sp>
      <p:sp>
        <p:nvSpPr>
          <p:cNvPr id="56" name="Rechteck 55"/>
          <p:cNvSpPr/>
          <p:nvPr/>
        </p:nvSpPr>
        <p:spPr>
          <a:xfrm>
            <a:off x="3216804" y="4438378"/>
            <a:ext cx="1175710" cy="246221"/>
          </a:xfrm>
          <a:prstGeom prst="rect">
            <a:avLst/>
          </a:prstGeom>
        </p:spPr>
        <p:txBody>
          <a:bodyPr wrap="none">
            <a:spAutoFit/>
          </a:bodyPr>
          <a:lstStyle/>
          <a:p>
            <a:r>
              <a:rPr lang="de-CH" sz="1000" dirty="0" err="1"/>
              <a:t>128R</a:t>
            </a:r>
            <a:r>
              <a:rPr lang="de-CH" sz="1000" dirty="0"/>
              <a:t> </a:t>
            </a:r>
            <a:r>
              <a:rPr lang="de-CH" sz="1000" dirty="0" err="1"/>
              <a:t>182G</a:t>
            </a:r>
            <a:r>
              <a:rPr lang="de-CH" sz="1000" dirty="0"/>
              <a:t> </a:t>
            </a:r>
            <a:r>
              <a:rPr lang="de-CH" sz="1000" dirty="0" err="1"/>
              <a:t>164B</a:t>
            </a:r>
            <a:endParaRPr lang="de-CH" sz="1000" dirty="0"/>
          </a:p>
        </p:txBody>
      </p:sp>
      <p:sp>
        <p:nvSpPr>
          <p:cNvPr id="57" name="Rechteck 56"/>
          <p:cNvSpPr/>
          <p:nvPr/>
        </p:nvSpPr>
        <p:spPr>
          <a:xfrm>
            <a:off x="3233808" y="5166708"/>
            <a:ext cx="1175710" cy="246221"/>
          </a:xfrm>
          <a:prstGeom prst="rect">
            <a:avLst/>
          </a:prstGeom>
        </p:spPr>
        <p:txBody>
          <a:bodyPr wrap="none">
            <a:spAutoFit/>
          </a:bodyPr>
          <a:lstStyle/>
          <a:p>
            <a:r>
              <a:rPr lang="de-CH" sz="1000" dirty="0" err="1"/>
              <a:t>171R</a:t>
            </a:r>
            <a:r>
              <a:rPr lang="de-CH" sz="1000" dirty="0"/>
              <a:t> </a:t>
            </a:r>
            <a:r>
              <a:rPr lang="de-CH" sz="1000" dirty="0" err="1"/>
              <a:t>206G</a:t>
            </a:r>
            <a:r>
              <a:rPr lang="de-CH" sz="1000" dirty="0"/>
              <a:t> </a:t>
            </a:r>
            <a:r>
              <a:rPr lang="de-CH" sz="1000" dirty="0" err="1"/>
              <a:t>194B</a:t>
            </a:r>
            <a:endParaRPr lang="de-CH" sz="1000" dirty="0"/>
          </a:p>
        </p:txBody>
      </p:sp>
      <p:sp>
        <p:nvSpPr>
          <p:cNvPr id="58" name="Rechteck 57"/>
          <p:cNvSpPr/>
          <p:nvPr/>
        </p:nvSpPr>
        <p:spPr>
          <a:xfrm>
            <a:off x="3216804" y="5870432"/>
            <a:ext cx="1175710" cy="246221"/>
          </a:xfrm>
          <a:prstGeom prst="rect">
            <a:avLst/>
          </a:prstGeom>
        </p:spPr>
        <p:txBody>
          <a:bodyPr wrap="none">
            <a:spAutoFit/>
          </a:bodyPr>
          <a:lstStyle/>
          <a:p>
            <a:r>
              <a:rPr lang="de-CH" sz="1000" dirty="0" err="1"/>
              <a:t>213R</a:t>
            </a:r>
            <a:r>
              <a:rPr lang="de-CH" sz="1000" dirty="0"/>
              <a:t> </a:t>
            </a:r>
            <a:r>
              <a:rPr lang="de-CH" sz="1000" dirty="0" err="1"/>
              <a:t>231G</a:t>
            </a:r>
            <a:r>
              <a:rPr lang="de-CH" sz="1000" dirty="0"/>
              <a:t> </a:t>
            </a:r>
            <a:r>
              <a:rPr lang="de-CH" sz="1000" dirty="0" err="1"/>
              <a:t>225B</a:t>
            </a:r>
            <a:endParaRPr lang="de-CH" sz="1000" dirty="0"/>
          </a:p>
        </p:txBody>
      </p:sp>
      <p:sp>
        <p:nvSpPr>
          <p:cNvPr id="70" name="Rechteck 69"/>
          <p:cNvSpPr/>
          <p:nvPr/>
        </p:nvSpPr>
        <p:spPr bwMode="auto">
          <a:xfrm>
            <a:off x="4844634" y="2621687"/>
            <a:ext cx="1206260" cy="360040"/>
          </a:xfrm>
          <a:prstGeom prst="rect">
            <a:avLst/>
          </a:prstGeom>
          <a:solidFill>
            <a:srgbClr val="91C34A"/>
          </a:solidFill>
          <a:ln w="9525" cap="flat" cmpd="sng" algn="ctr">
            <a:no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endParaRPr lang="de-CH" sz="2400" dirty="0">
              <a:solidFill>
                <a:srgbClr val="0028A5"/>
              </a:solidFill>
            </a:endParaRPr>
          </a:p>
        </p:txBody>
      </p:sp>
      <p:sp>
        <p:nvSpPr>
          <p:cNvPr id="71" name="Rechteck 70"/>
          <p:cNvSpPr/>
          <p:nvPr/>
        </p:nvSpPr>
        <p:spPr bwMode="auto">
          <a:xfrm>
            <a:off x="4844634" y="3341767"/>
            <a:ext cx="1206260" cy="360040"/>
          </a:xfrm>
          <a:prstGeom prst="rect">
            <a:avLst/>
          </a:prstGeom>
          <a:solidFill>
            <a:srgbClr val="AAD470"/>
          </a:solidFill>
          <a:ln w="9525" cap="flat" cmpd="sng" algn="ctr">
            <a:no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endParaRPr lang="de-CH" sz="2400" dirty="0">
              <a:ln>
                <a:solidFill>
                  <a:srgbClr val="000000"/>
                </a:solidFill>
              </a:ln>
              <a:solidFill>
                <a:srgbClr val="3353B7"/>
              </a:solidFill>
            </a:endParaRPr>
          </a:p>
        </p:txBody>
      </p:sp>
      <p:sp>
        <p:nvSpPr>
          <p:cNvPr id="72" name="Rechteck 71"/>
          <p:cNvSpPr/>
          <p:nvPr/>
        </p:nvSpPr>
        <p:spPr bwMode="auto">
          <a:xfrm>
            <a:off x="4841566" y="4790311"/>
            <a:ext cx="1209328" cy="360040"/>
          </a:xfrm>
          <a:prstGeom prst="rect">
            <a:avLst/>
          </a:prstGeom>
          <a:solidFill>
            <a:srgbClr val="D5E9B7"/>
          </a:solidFill>
          <a:ln w="9525" cap="flat" cmpd="sng" algn="ctr">
            <a:no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endParaRPr lang="de-CH" sz="2400" dirty="0">
              <a:solidFill>
                <a:srgbClr val="99A9DB"/>
              </a:solidFill>
            </a:endParaRPr>
          </a:p>
        </p:txBody>
      </p:sp>
      <p:sp>
        <p:nvSpPr>
          <p:cNvPr id="73" name="Textfeld 72"/>
          <p:cNvSpPr txBox="1"/>
          <p:nvPr/>
        </p:nvSpPr>
        <p:spPr>
          <a:xfrm>
            <a:off x="4841566" y="2132113"/>
            <a:ext cx="1275666" cy="353943"/>
          </a:xfrm>
          <a:prstGeom prst="rect">
            <a:avLst/>
          </a:prstGeom>
          <a:noFill/>
        </p:spPr>
        <p:txBody>
          <a:bodyPr wrap="none" rtlCol="0">
            <a:spAutoFit/>
          </a:bodyPr>
          <a:lstStyle/>
          <a:p>
            <a:r>
              <a:rPr lang="de-CH" dirty="0"/>
              <a:t>Lindengrün</a:t>
            </a:r>
          </a:p>
        </p:txBody>
      </p:sp>
      <p:sp>
        <p:nvSpPr>
          <p:cNvPr id="74" name="Rechteck 73"/>
          <p:cNvSpPr/>
          <p:nvPr/>
        </p:nvSpPr>
        <p:spPr bwMode="auto">
          <a:xfrm>
            <a:off x="4844634" y="4061847"/>
            <a:ext cx="1206260" cy="360040"/>
          </a:xfrm>
          <a:prstGeom prst="rect">
            <a:avLst/>
          </a:prstGeom>
          <a:solidFill>
            <a:srgbClr val="BFDF94"/>
          </a:solidFill>
          <a:ln w="9525" cap="flat" cmpd="sng" algn="ctr">
            <a:no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endParaRPr lang="de-CH" sz="2400" dirty="0">
              <a:solidFill>
                <a:srgbClr val="667EC9"/>
              </a:solidFill>
            </a:endParaRPr>
          </a:p>
        </p:txBody>
      </p:sp>
      <p:sp>
        <p:nvSpPr>
          <p:cNvPr id="75" name="Rechteck 74"/>
          <p:cNvSpPr/>
          <p:nvPr/>
        </p:nvSpPr>
        <p:spPr bwMode="auto">
          <a:xfrm>
            <a:off x="4841566" y="5510391"/>
            <a:ext cx="1209328" cy="360040"/>
          </a:xfrm>
          <a:prstGeom prst="rect">
            <a:avLst/>
          </a:prstGeom>
          <a:solidFill>
            <a:srgbClr val="EAF4DB"/>
          </a:solidFill>
          <a:ln w="9525" cap="flat" cmpd="sng" algn="ctr">
            <a:no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endParaRPr lang="de-CH" sz="2400" dirty="0">
              <a:solidFill>
                <a:srgbClr val="CCD4ED"/>
              </a:solidFill>
            </a:endParaRPr>
          </a:p>
        </p:txBody>
      </p:sp>
      <p:sp>
        <p:nvSpPr>
          <p:cNvPr id="76" name="Rechteck 75"/>
          <p:cNvSpPr/>
          <p:nvPr/>
        </p:nvSpPr>
        <p:spPr>
          <a:xfrm>
            <a:off x="4889306" y="2977905"/>
            <a:ext cx="1104389" cy="246221"/>
          </a:xfrm>
          <a:prstGeom prst="rect">
            <a:avLst/>
          </a:prstGeom>
        </p:spPr>
        <p:txBody>
          <a:bodyPr wrap="none">
            <a:spAutoFit/>
          </a:bodyPr>
          <a:lstStyle/>
          <a:p>
            <a:r>
              <a:rPr lang="de-CH" sz="1000" dirty="0" err="1"/>
              <a:t>145R</a:t>
            </a:r>
            <a:r>
              <a:rPr lang="de-CH" sz="1000" dirty="0"/>
              <a:t> </a:t>
            </a:r>
            <a:r>
              <a:rPr lang="de-CH" sz="1000" dirty="0" err="1"/>
              <a:t>195G</a:t>
            </a:r>
            <a:r>
              <a:rPr lang="de-CH" sz="1000" dirty="0"/>
              <a:t> </a:t>
            </a:r>
            <a:r>
              <a:rPr lang="de-CH" sz="1000" dirty="0" err="1"/>
              <a:t>74B</a:t>
            </a:r>
            <a:endParaRPr lang="de-CH" sz="1000" dirty="0"/>
          </a:p>
        </p:txBody>
      </p:sp>
      <p:sp>
        <p:nvSpPr>
          <p:cNvPr id="77" name="Rechteck 76"/>
          <p:cNvSpPr/>
          <p:nvPr/>
        </p:nvSpPr>
        <p:spPr>
          <a:xfrm>
            <a:off x="4841566" y="3710192"/>
            <a:ext cx="1166192" cy="246221"/>
          </a:xfrm>
          <a:prstGeom prst="rect">
            <a:avLst/>
          </a:prstGeom>
        </p:spPr>
        <p:txBody>
          <a:bodyPr wrap="none">
            <a:spAutoFit/>
          </a:bodyPr>
          <a:lstStyle/>
          <a:p>
            <a:r>
              <a:rPr lang="de-CH" sz="1000" dirty="0" err="1"/>
              <a:t>170R</a:t>
            </a:r>
            <a:r>
              <a:rPr lang="de-CH" sz="1000" dirty="0"/>
              <a:t> </a:t>
            </a:r>
            <a:r>
              <a:rPr lang="de-CH" sz="1000" dirty="0" err="1"/>
              <a:t>212G</a:t>
            </a:r>
            <a:r>
              <a:rPr lang="de-CH" sz="1000" dirty="0"/>
              <a:t> </a:t>
            </a:r>
            <a:r>
              <a:rPr lang="de-CH" sz="1000" dirty="0" err="1"/>
              <a:t>112B</a:t>
            </a:r>
            <a:endParaRPr lang="de-CH" sz="1000" dirty="0"/>
          </a:p>
        </p:txBody>
      </p:sp>
      <p:sp>
        <p:nvSpPr>
          <p:cNvPr id="78" name="Rechteck 77"/>
          <p:cNvSpPr/>
          <p:nvPr/>
        </p:nvSpPr>
        <p:spPr>
          <a:xfrm>
            <a:off x="4863259" y="4438378"/>
            <a:ext cx="1175710" cy="246221"/>
          </a:xfrm>
          <a:prstGeom prst="rect">
            <a:avLst/>
          </a:prstGeom>
        </p:spPr>
        <p:txBody>
          <a:bodyPr wrap="none">
            <a:spAutoFit/>
          </a:bodyPr>
          <a:lstStyle/>
          <a:p>
            <a:r>
              <a:rPr lang="de-CH" sz="1000" dirty="0" err="1"/>
              <a:t>191R</a:t>
            </a:r>
            <a:r>
              <a:rPr lang="de-CH" sz="1000" dirty="0"/>
              <a:t> </a:t>
            </a:r>
            <a:r>
              <a:rPr lang="de-CH" sz="1000" dirty="0" err="1"/>
              <a:t>223G</a:t>
            </a:r>
            <a:r>
              <a:rPr lang="de-CH" sz="1000" dirty="0"/>
              <a:t> </a:t>
            </a:r>
            <a:r>
              <a:rPr lang="de-CH" sz="1000" dirty="0" err="1"/>
              <a:t>148B</a:t>
            </a:r>
            <a:endParaRPr lang="de-CH" sz="1000" dirty="0"/>
          </a:p>
        </p:txBody>
      </p:sp>
      <p:sp>
        <p:nvSpPr>
          <p:cNvPr id="79" name="Rechteck 78"/>
          <p:cNvSpPr/>
          <p:nvPr/>
        </p:nvSpPr>
        <p:spPr>
          <a:xfrm>
            <a:off x="4844634" y="5166708"/>
            <a:ext cx="1175710" cy="246221"/>
          </a:xfrm>
          <a:prstGeom prst="rect">
            <a:avLst/>
          </a:prstGeom>
        </p:spPr>
        <p:txBody>
          <a:bodyPr wrap="none">
            <a:spAutoFit/>
          </a:bodyPr>
          <a:lstStyle/>
          <a:p>
            <a:r>
              <a:rPr lang="de-CH" sz="1000" dirty="0" err="1"/>
              <a:t>213R</a:t>
            </a:r>
            <a:r>
              <a:rPr lang="de-CH" sz="1000" dirty="0"/>
              <a:t> </a:t>
            </a:r>
            <a:r>
              <a:rPr lang="de-CH" sz="1000" dirty="0" err="1"/>
              <a:t>233G</a:t>
            </a:r>
            <a:r>
              <a:rPr lang="de-CH" sz="1000" dirty="0"/>
              <a:t> </a:t>
            </a:r>
            <a:r>
              <a:rPr lang="de-CH" sz="1000" dirty="0" err="1"/>
              <a:t>183B</a:t>
            </a:r>
            <a:endParaRPr lang="de-CH" sz="1000" dirty="0"/>
          </a:p>
        </p:txBody>
      </p:sp>
      <p:sp>
        <p:nvSpPr>
          <p:cNvPr id="80" name="Rechteck 79"/>
          <p:cNvSpPr/>
          <p:nvPr/>
        </p:nvSpPr>
        <p:spPr>
          <a:xfrm>
            <a:off x="4863259" y="5870432"/>
            <a:ext cx="1175710" cy="246221"/>
          </a:xfrm>
          <a:prstGeom prst="rect">
            <a:avLst/>
          </a:prstGeom>
        </p:spPr>
        <p:txBody>
          <a:bodyPr wrap="none">
            <a:spAutoFit/>
          </a:bodyPr>
          <a:lstStyle/>
          <a:p>
            <a:r>
              <a:rPr lang="de-CH" sz="1000" dirty="0" err="1"/>
              <a:t>234R</a:t>
            </a:r>
            <a:r>
              <a:rPr lang="de-CH" sz="1000" dirty="0"/>
              <a:t> </a:t>
            </a:r>
            <a:r>
              <a:rPr lang="de-CH" sz="1000" dirty="0" err="1"/>
              <a:t>244G</a:t>
            </a:r>
            <a:r>
              <a:rPr lang="de-CH" sz="1000" dirty="0"/>
              <a:t> </a:t>
            </a:r>
            <a:r>
              <a:rPr lang="de-CH" sz="1000" dirty="0" err="1"/>
              <a:t>219B</a:t>
            </a:r>
            <a:endParaRPr lang="de-CH" sz="1000" dirty="0"/>
          </a:p>
        </p:txBody>
      </p:sp>
      <p:sp>
        <p:nvSpPr>
          <p:cNvPr id="45" name="Rechteck 44"/>
          <p:cNvSpPr/>
          <p:nvPr/>
        </p:nvSpPr>
        <p:spPr bwMode="auto">
          <a:xfrm>
            <a:off x="6515626" y="2621687"/>
            <a:ext cx="1206260" cy="360040"/>
          </a:xfrm>
          <a:prstGeom prst="rect">
            <a:avLst/>
          </a:prstGeom>
          <a:solidFill>
            <a:srgbClr val="FEDE00"/>
          </a:solidFill>
          <a:ln w="9525" cap="flat" cmpd="sng" algn="ctr">
            <a:no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endParaRPr lang="de-CH" sz="2400" dirty="0">
              <a:solidFill>
                <a:srgbClr val="0028A5"/>
              </a:solidFill>
            </a:endParaRPr>
          </a:p>
        </p:txBody>
      </p:sp>
      <p:sp>
        <p:nvSpPr>
          <p:cNvPr id="46" name="Rechteck 45"/>
          <p:cNvSpPr/>
          <p:nvPr/>
        </p:nvSpPr>
        <p:spPr bwMode="auto">
          <a:xfrm>
            <a:off x="6515626" y="3341767"/>
            <a:ext cx="1206260" cy="360040"/>
          </a:xfrm>
          <a:prstGeom prst="rect">
            <a:avLst/>
          </a:prstGeom>
          <a:solidFill>
            <a:srgbClr val="FBE651"/>
          </a:solidFill>
          <a:ln w="9525" cap="flat" cmpd="sng" algn="ctr">
            <a:no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endParaRPr lang="de-CH" sz="2400" dirty="0">
              <a:ln>
                <a:solidFill>
                  <a:srgbClr val="000000"/>
                </a:solidFill>
              </a:ln>
              <a:solidFill>
                <a:srgbClr val="3353B7"/>
              </a:solidFill>
            </a:endParaRPr>
          </a:p>
        </p:txBody>
      </p:sp>
      <p:sp>
        <p:nvSpPr>
          <p:cNvPr id="47" name="Rechteck 46"/>
          <p:cNvSpPr/>
          <p:nvPr/>
        </p:nvSpPr>
        <p:spPr bwMode="auto">
          <a:xfrm>
            <a:off x="6512558" y="4790311"/>
            <a:ext cx="1209328" cy="360040"/>
          </a:xfrm>
          <a:prstGeom prst="rect">
            <a:avLst/>
          </a:prstGeom>
          <a:solidFill>
            <a:srgbClr val="FDF3A8"/>
          </a:solidFill>
          <a:ln w="9525" cap="flat" cmpd="sng" algn="ctr">
            <a:no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endParaRPr lang="de-CH" sz="2400" dirty="0">
              <a:solidFill>
                <a:srgbClr val="99A9DB"/>
              </a:solidFill>
            </a:endParaRPr>
          </a:p>
        </p:txBody>
      </p:sp>
      <p:sp>
        <p:nvSpPr>
          <p:cNvPr id="59" name="Textfeld 58"/>
          <p:cNvSpPr txBox="1"/>
          <p:nvPr/>
        </p:nvSpPr>
        <p:spPr>
          <a:xfrm>
            <a:off x="6497750" y="2132113"/>
            <a:ext cx="1169962" cy="353943"/>
          </a:xfrm>
          <a:prstGeom prst="rect">
            <a:avLst/>
          </a:prstGeom>
          <a:noFill/>
        </p:spPr>
        <p:txBody>
          <a:bodyPr wrap="none" rtlCol="0">
            <a:spAutoFit/>
          </a:bodyPr>
          <a:lstStyle/>
          <a:p>
            <a:r>
              <a:rPr lang="de-CH" dirty="0" err="1"/>
              <a:t>Warmgelb</a:t>
            </a:r>
            <a:endParaRPr lang="de-CH" dirty="0"/>
          </a:p>
        </p:txBody>
      </p:sp>
      <p:sp>
        <p:nvSpPr>
          <p:cNvPr id="60" name="Rechteck 59"/>
          <p:cNvSpPr/>
          <p:nvPr/>
        </p:nvSpPr>
        <p:spPr bwMode="auto">
          <a:xfrm>
            <a:off x="6515626" y="4061847"/>
            <a:ext cx="1206260" cy="360040"/>
          </a:xfrm>
          <a:prstGeom prst="rect">
            <a:avLst/>
          </a:prstGeom>
          <a:solidFill>
            <a:srgbClr val="FCEC7C"/>
          </a:solidFill>
          <a:ln w="9525" cap="flat" cmpd="sng" algn="ctr">
            <a:no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endParaRPr lang="de-CH" sz="2400" dirty="0">
              <a:solidFill>
                <a:srgbClr val="667EC9"/>
              </a:solidFill>
            </a:endParaRPr>
          </a:p>
        </p:txBody>
      </p:sp>
      <p:sp>
        <p:nvSpPr>
          <p:cNvPr id="61" name="Rechteck 60"/>
          <p:cNvSpPr/>
          <p:nvPr/>
        </p:nvSpPr>
        <p:spPr bwMode="auto">
          <a:xfrm>
            <a:off x="6512558" y="5510391"/>
            <a:ext cx="1209328" cy="360040"/>
          </a:xfrm>
          <a:prstGeom prst="rect">
            <a:avLst/>
          </a:prstGeom>
          <a:solidFill>
            <a:srgbClr val="FEF9D3"/>
          </a:solidFill>
          <a:ln w="9525" cap="flat" cmpd="sng" algn="ctr">
            <a:no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endParaRPr lang="de-CH" sz="2400" dirty="0">
              <a:solidFill>
                <a:srgbClr val="CCD4ED"/>
              </a:solidFill>
            </a:endParaRPr>
          </a:p>
        </p:txBody>
      </p:sp>
      <p:sp>
        <p:nvSpPr>
          <p:cNvPr id="62" name="Rechteck 61"/>
          <p:cNvSpPr/>
          <p:nvPr/>
        </p:nvSpPr>
        <p:spPr>
          <a:xfrm>
            <a:off x="6616810" y="2977905"/>
            <a:ext cx="1033068" cy="246221"/>
          </a:xfrm>
          <a:prstGeom prst="rect">
            <a:avLst/>
          </a:prstGeom>
        </p:spPr>
        <p:txBody>
          <a:bodyPr wrap="none">
            <a:spAutoFit/>
          </a:bodyPr>
          <a:lstStyle/>
          <a:p>
            <a:r>
              <a:rPr lang="de-CH" sz="1000" dirty="0" err="1"/>
              <a:t>254R</a:t>
            </a:r>
            <a:r>
              <a:rPr lang="de-CH" sz="1000" dirty="0"/>
              <a:t> </a:t>
            </a:r>
            <a:r>
              <a:rPr lang="de-CH" sz="1000" dirty="0" err="1"/>
              <a:t>222G</a:t>
            </a:r>
            <a:r>
              <a:rPr lang="de-CH" sz="1000" dirty="0"/>
              <a:t> </a:t>
            </a:r>
            <a:r>
              <a:rPr lang="de-CH" sz="1000" dirty="0" err="1"/>
              <a:t>0B</a:t>
            </a:r>
            <a:endParaRPr lang="de-CH" sz="1000" dirty="0"/>
          </a:p>
        </p:txBody>
      </p:sp>
      <p:sp>
        <p:nvSpPr>
          <p:cNvPr id="63" name="Rechteck 62"/>
          <p:cNvSpPr/>
          <p:nvPr/>
        </p:nvSpPr>
        <p:spPr>
          <a:xfrm>
            <a:off x="6569759" y="3710192"/>
            <a:ext cx="1104389" cy="246221"/>
          </a:xfrm>
          <a:prstGeom prst="rect">
            <a:avLst/>
          </a:prstGeom>
        </p:spPr>
        <p:txBody>
          <a:bodyPr wrap="none">
            <a:spAutoFit/>
          </a:bodyPr>
          <a:lstStyle/>
          <a:p>
            <a:r>
              <a:rPr lang="de-CH" sz="1000" dirty="0" err="1"/>
              <a:t>251R</a:t>
            </a:r>
            <a:r>
              <a:rPr lang="de-CH" sz="1000" dirty="0"/>
              <a:t> </a:t>
            </a:r>
            <a:r>
              <a:rPr lang="de-CH" sz="1000" dirty="0" err="1"/>
              <a:t>230G</a:t>
            </a:r>
            <a:r>
              <a:rPr lang="de-CH" sz="1000" dirty="0"/>
              <a:t> </a:t>
            </a:r>
            <a:r>
              <a:rPr lang="de-CH" sz="1000" dirty="0" err="1"/>
              <a:t>81B</a:t>
            </a:r>
            <a:endParaRPr lang="de-CH" sz="1000" dirty="0"/>
          </a:p>
        </p:txBody>
      </p:sp>
      <p:sp>
        <p:nvSpPr>
          <p:cNvPr id="64" name="Rechteck 63"/>
          <p:cNvSpPr/>
          <p:nvPr/>
        </p:nvSpPr>
        <p:spPr>
          <a:xfrm>
            <a:off x="6534251" y="4438378"/>
            <a:ext cx="1175710" cy="246221"/>
          </a:xfrm>
          <a:prstGeom prst="rect">
            <a:avLst/>
          </a:prstGeom>
        </p:spPr>
        <p:txBody>
          <a:bodyPr wrap="none">
            <a:spAutoFit/>
          </a:bodyPr>
          <a:lstStyle/>
          <a:p>
            <a:r>
              <a:rPr lang="de-CH" sz="1000" dirty="0" err="1"/>
              <a:t>252R</a:t>
            </a:r>
            <a:r>
              <a:rPr lang="de-CH" sz="1000" dirty="0"/>
              <a:t> </a:t>
            </a:r>
            <a:r>
              <a:rPr lang="de-CH" sz="1000" dirty="0" err="1"/>
              <a:t>236G</a:t>
            </a:r>
            <a:r>
              <a:rPr lang="de-CH" sz="1000" dirty="0"/>
              <a:t> </a:t>
            </a:r>
            <a:r>
              <a:rPr lang="de-CH" sz="1000" dirty="0" err="1"/>
              <a:t>124B</a:t>
            </a:r>
            <a:endParaRPr lang="de-CH" sz="1000" dirty="0"/>
          </a:p>
        </p:txBody>
      </p:sp>
      <p:sp>
        <p:nvSpPr>
          <p:cNvPr id="65" name="Rechteck 64"/>
          <p:cNvSpPr/>
          <p:nvPr/>
        </p:nvSpPr>
        <p:spPr>
          <a:xfrm>
            <a:off x="6515626" y="5166708"/>
            <a:ext cx="1175710" cy="246221"/>
          </a:xfrm>
          <a:prstGeom prst="rect">
            <a:avLst/>
          </a:prstGeom>
        </p:spPr>
        <p:txBody>
          <a:bodyPr wrap="none">
            <a:spAutoFit/>
          </a:bodyPr>
          <a:lstStyle/>
          <a:p>
            <a:r>
              <a:rPr lang="de-CH" sz="1000" dirty="0" err="1"/>
              <a:t>253R</a:t>
            </a:r>
            <a:r>
              <a:rPr lang="de-CH" sz="1000" dirty="0"/>
              <a:t> </a:t>
            </a:r>
            <a:r>
              <a:rPr lang="de-CH" sz="1000" dirty="0" err="1"/>
              <a:t>243G</a:t>
            </a:r>
            <a:r>
              <a:rPr lang="de-CH" sz="1000" dirty="0"/>
              <a:t> </a:t>
            </a:r>
            <a:r>
              <a:rPr lang="de-CH" sz="1000" dirty="0" err="1"/>
              <a:t>168B</a:t>
            </a:r>
            <a:endParaRPr lang="de-CH" sz="1000" dirty="0"/>
          </a:p>
        </p:txBody>
      </p:sp>
      <p:sp>
        <p:nvSpPr>
          <p:cNvPr id="66" name="Rechteck 65"/>
          <p:cNvSpPr/>
          <p:nvPr/>
        </p:nvSpPr>
        <p:spPr>
          <a:xfrm>
            <a:off x="6534251" y="5870432"/>
            <a:ext cx="1151978" cy="246221"/>
          </a:xfrm>
          <a:prstGeom prst="rect">
            <a:avLst/>
          </a:prstGeom>
        </p:spPr>
        <p:txBody>
          <a:bodyPr wrap="none">
            <a:spAutoFit/>
          </a:bodyPr>
          <a:lstStyle/>
          <a:p>
            <a:r>
              <a:rPr lang="de-CH" sz="1000" dirty="0" err="1"/>
              <a:t>254R</a:t>
            </a:r>
            <a:r>
              <a:rPr lang="de-CH" sz="1000" dirty="0"/>
              <a:t> </a:t>
            </a:r>
            <a:r>
              <a:rPr lang="de-CH" sz="1000" dirty="0" err="1"/>
              <a:t>249B</a:t>
            </a:r>
            <a:r>
              <a:rPr lang="de-CH" sz="1000" dirty="0"/>
              <a:t> </a:t>
            </a:r>
            <a:r>
              <a:rPr lang="de-CH" sz="1000" dirty="0" err="1"/>
              <a:t>211B</a:t>
            </a:r>
            <a:endParaRPr lang="de-CH" sz="1000" dirty="0"/>
          </a:p>
        </p:txBody>
      </p:sp>
    </p:spTree>
    <p:extLst>
      <p:ext uri="{BB962C8B-B14F-4D97-AF65-F5344CB8AC3E}">
        <p14:creationId xmlns:p14="http://schemas.microsoft.com/office/powerpoint/2010/main" val="1122059044"/>
      </p:ext>
    </p:extLst>
  </p:cSld>
  <p:clrMapOvr>
    <a:masterClrMapping/>
  </p:clrMapOvr>
</p:sld>
</file>

<file path=ppt/theme/theme1.xml><?xml version="1.0" encoding="utf-8"?>
<a:theme xmlns:a="http://schemas.openxmlformats.org/drawingml/2006/main" name="UZH">
  <a:themeElements>
    <a:clrScheme name="UZH">
      <a:dk1>
        <a:srgbClr val="000000"/>
      </a:dk1>
      <a:lt1>
        <a:srgbClr val="FFFFFF"/>
      </a:lt1>
      <a:dk2>
        <a:srgbClr val="DADEE2"/>
      </a:dk2>
      <a:lt2>
        <a:srgbClr val="FEDC00"/>
      </a:lt2>
      <a:accent1>
        <a:srgbClr val="0028A5"/>
      </a:accent1>
      <a:accent2>
        <a:srgbClr val="A3ADB7"/>
      </a:accent2>
      <a:accent3>
        <a:srgbClr val="DC6027"/>
      </a:accent3>
      <a:accent4>
        <a:srgbClr val="0B82A0"/>
      </a:accent4>
      <a:accent5>
        <a:srgbClr val="2A7F60"/>
      </a:accent5>
      <a:accent6>
        <a:srgbClr val="91C34A"/>
      </a:accent6>
      <a:hlink>
        <a:srgbClr val="DC6027"/>
      </a:hlink>
      <a:folHlink>
        <a:srgbClr val="000000"/>
      </a:folHlink>
    </a:clrScheme>
    <a:fontScheme name="Office-Design">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0" tIns="0" rIns="0" bIns="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rgbClr val="000000"/>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CH" sz="2400" b="0" i="0" u="none" strike="noStrike" cap="none" normalizeH="0" baseline="0">
            <a:ln>
              <a:noFill/>
            </a:ln>
            <a:solidFill>
              <a:srgbClr val="000000"/>
            </a:solidFill>
            <a:effectLst/>
            <a:latin typeface="Arial" charset="0"/>
            <a:ea typeface="ＭＳ Ｐゴシック" charset="0"/>
            <a:cs typeface="Arial" charset="0"/>
          </a:defRPr>
        </a:defPPr>
      </a:lstStyle>
    </a:lnDef>
  </a:objectDefaults>
  <a:extraClrSchemeLst>
    <a:extraClrScheme>
      <a:clrScheme name="UZH">
        <a:dk1>
          <a:srgbClr val="000000"/>
        </a:dk1>
        <a:lt1>
          <a:srgbClr val="FFFFFF"/>
        </a:lt1>
        <a:dk2>
          <a:srgbClr val="DADEE2"/>
        </a:dk2>
        <a:lt2>
          <a:srgbClr val="FEDC00"/>
        </a:lt2>
        <a:accent1>
          <a:srgbClr val="0028A5"/>
        </a:accent1>
        <a:accent2>
          <a:srgbClr val="A3ADB7"/>
        </a:accent2>
        <a:accent3>
          <a:srgbClr val="DC6027"/>
        </a:accent3>
        <a:accent4>
          <a:srgbClr val="0B82A0"/>
        </a:accent4>
        <a:accent5>
          <a:srgbClr val="2A7F60"/>
        </a:accent5>
        <a:accent6>
          <a:srgbClr val="91C34A"/>
        </a:accent6>
        <a:hlink>
          <a:srgbClr val="DC6027"/>
        </a:hlink>
        <a:folHlink>
          <a:srgbClr val="000000"/>
        </a:folHlink>
      </a:clrScheme>
      <a:clrMap bg1="lt1" tx1="dk1" bg2="lt2" tx2="dk2" accent1="accent1" accent2="accent2" accent3="accent3" accent4="accent4" accent5="accent5" accent6="accent6" hlink="hlink" folHlink="folHlink"/>
    </a:extraClrScheme>
  </a:extraClrSchemeLst>
  <a:custClrLst>
    <a:custClr name="Blau 100%">
      <a:srgbClr val="0028A5"/>
    </a:custClr>
    <a:custClr name="Grau 100%">
      <a:srgbClr val="A3ADB7"/>
    </a:custClr>
    <a:custClr name="Ockerrot 100%">
      <a:srgbClr val="DC6027"/>
    </a:custClr>
    <a:custClr name="Türkis 100%">
      <a:srgbClr val="0B82A0"/>
    </a:custClr>
    <a:custClr name="Flaschengrün 100%">
      <a:srgbClr val="2A7F62"/>
    </a:custClr>
    <a:custClr name="Lindengrün 100%">
      <a:srgbClr val="91C34A"/>
    </a:custClr>
    <a:custClr name="Warmgelb 100%">
      <a:srgbClr val="FEDE00"/>
    </a:custClr>
    <a:custClr name="blank">
      <a:srgbClr val="FFFFFF"/>
    </a:custClr>
    <a:custClr name="blank">
      <a:srgbClr val="FFFFFF"/>
    </a:custClr>
    <a:custClr name="blank">
      <a:srgbClr val="FFFFFF"/>
    </a:custClr>
    <a:custClr name="Blau 80%">
      <a:srgbClr val="3353B7"/>
    </a:custClr>
    <a:custClr name="Grau 80%">
      <a:srgbClr val="B5BDC5"/>
    </a:custClr>
    <a:custClr name="Ockerrot 80%">
      <a:srgbClr val="E38052"/>
    </a:custClr>
    <a:custClr name="Türkis 80%">
      <a:srgbClr val="3C9FB6"/>
    </a:custClr>
    <a:custClr name="Flaschengrün 80%">
      <a:srgbClr val="569D85"/>
    </a:custClr>
    <a:custClr name="Lindengrün 80%">
      <a:srgbClr val="AAD470"/>
    </a:custClr>
    <a:custClr name="Warmgelb 80%">
      <a:srgbClr val="FBE651"/>
    </a:custClr>
    <a:custClr name="blank">
      <a:srgbClr val="FFFFFF"/>
    </a:custClr>
    <a:custClr name="blank">
      <a:srgbClr val="FFFFFF"/>
    </a:custClr>
    <a:custClr name="blank">
      <a:srgbClr val="FFFFFF"/>
    </a:custClr>
    <a:custClr name="Blau 60%">
      <a:srgbClr val="667EC9"/>
    </a:custClr>
    <a:custClr name="Grau 60%">
      <a:srgbClr val="C8CED4"/>
    </a:custClr>
    <a:custClr name="Ockerrot 60%">
      <a:srgbClr val="EAA07D"/>
    </a:custClr>
    <a:custClr name="Türkis 60%">
      <a:srgbClr val="6BB7C7"/>
    </a:custClr>
    <a:custClr name="Flaschengrün 60%">
      <a:srgbClr val="80B6A4"/>
    </a:custClr>
    <a:custClr name="Lindengrün 60%">
      <a:srgbClr val="BFDF94"/>
    </a:custClr>
    <a:custClr name="Warmgelb 60%">
      <a:srgbClr val="FCEC7C"/>
    </a:custClr>
    <a:custClr name="blank">
      <a:srgbClr val="FFFFFF"/>
    </a:custClr>
    <a:custClr name="blank">
      <a:srgbClr val="FFFFFF"/>
    </a:custClr>
    <a:custClr name="blank">
      <a:srgbClr val="FFFFFF"/>
    </a:custClr>
    <a:custClr name="Blau 40%">
      <a:srgbClr val="99A9DB"/>
    </a:custClr>
    <a:custClr name="Grau 40%">
      <a:srgbClr val="DADEE2"/>
    </a:custClr>
    <a:custClr name="Ockerrot 40%">
      <a:srgbClr val="F1BFA9"/>
    </a:custClr>
    <a:custClr name="Türkis 40%">
      <a:srgbClr val="ABCEC2"/>
    </a:custClr>
    <a:custClr name="Flaschengrün 40%">
      <a:srgbClr val="ABCEC2"/>
    </a:custClr>
    <a:custClr name="Lindengrün 40%">
      <a:srgbClr val="D5E9B7"/>
    </a:custClr>
    <a:custClr name="Warmgelb 40%">
      <a:srgbClr val="FDF3A8"/>
    </a:custClr>
    <a:custClr name="blank">
      <a:srgbClr val="FFFFFF"/>
    </a:custClr>
    <a:custClr name="blank">
      <a:srgbClr val="FFFFFF"/>
    </a:custClr>
    <a:custClr name="blank">
      <a:srgbClr val="FFFFFF"/>
    </a:custClr>
    <a:custClr name="Blau 20%">
      <a:srgbClr val="CCD4ED"/>
    </a:custClr>
    <a:custClr name="Grau 20%">
      <a:srgbClr val="EDEFF1"/>
    </a:custClr>
    <a:custClr name="Ockerrot 20%">
      <a:srgbClr val="F8DFD4"/>
    </a:custClr>
    <a:custClr name="Türkis 20%">
      <a:srgbClr val="CFE8EC"/>
    </a:custClr>
    <a:custClr name="Flaschengrün 20%">
      <a:srgbClr val="D5E7E1"/>
    </a:custClr>
    <a:custClr name="Lindengrün 20%">
      <a:srgbClr val="EAF4DB"/>
    </a:custClr>
    <a:custClr name="Warmgelb 20%">
      <a:srgbClr val="FEF9D3"/>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NetSci-Template" id="{DABA2F43-2EE7-2A48-9912-214D8DBDC1EC}" vid="{03BEC5DA-A392-FF4B-8788-E2F7D7052C34}"/>
    </a:ext>
  </a:ext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BBF472688CA044976B2E7FC341511F" ma:contentTypeVersion="6" ma:contentTypeDescription="Create a new document." ma:contentTypeScope="" ma:versionID="286a74577c4c00f42a092cb44942c91a">
  <xsd:schema xmlns:xsd="http://www.w3.org/2001/XMLSchema" xmlns:xs="http://www.w3.org/2001/XMLSchema" xmlns:p="http://schemas.microsoft.com/office/2006/metadata/properties" xmlns:ns2="d147a503-7d03-412b-9f5c-0cb55861fca9" targetNamespace="http://schemas.microsoft.com/office/2006/metadata/properties" ma:root="true" ma:fieldsID="58086a626d02ce4c3f8bb10419358931" ns2:_="">
    <xsd:import namespace="d147a503-7d03-412b-9f5c-0cb55861fca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47a503-7d03-412b-9f5c-0cb55861fc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C97D7A-E372-45B7-A3CD-9EE6554095A4}"/>
</file>

<file path=customXml/itemProps2.xml><?xml version="1.0" encoding="utf-8"?>
<ds:datastoreItem xmlns:ds="http://schemas.openxmlformats.org/officeDocument/2006/customXml" ds:itemID="{1501F0B4-F0D8-417E-94AE-FBC02D271130}"/>
</file>

<file path=customXml/itemProps3.xml><?xml version="1.0" encoding="utf-8"?>
<ds:datastoreItem xmlns:ds="http://schemas.openxmlformats.org/officeDocument/2006/customXml" ds:itemID="{26A0A344-F06E-4BB7-9BCD-C932DF5DFC40}"/>
</file>

<file path=docProps/app.xml><?xml version="1.0" encoding="utf-8"?>
<Properties xmlns="http://schemas.openxmlformats.org/officeDocument/2006/extended-properties" xmlns:vt="http://schemas.openxmlformats.org/officeDocument/2006/docPropsVTypes">
  <Template/>
  <TotalTime>13</TotalTime>
  <Words>529</Words>
  <Application>Microsoft Macintosh PowerPoint</Application>
  <PresentationFormat>Widescreen</PresentationFormat>
  <Paragraphs>103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Lato</vt:lpstr>
      <vt:lpstr>Neutraface Text Book</vt:lpstr>
      <vt:lpstr>UZH</vt:lpstr>
      <vt:lpstr>Hier steht der Titel der Präsentation</vt:lpstr>
      <vt:lpstr>Kapiteltitel</vt:lpstr>
      <vt:lpstr>Inhaltsverzeichnis</vt:lpstr>
      <vt:lpstr>Das ist der Folientitel, der auch über zwei Zeilen gehen kann.</vt:lpstr>
      <vt:lpstr>Das ist der Folientitel, der auch über zwei Zeilen gehen kann.</vt:lpstr>
      <vt:lpstr>PowerPoint Presentation</vt:lpstr>
      <vt:lpstr>This is a block</vt:lpstr>
      <vt:lpstr>Kernfarben</vt:lpstr>
      <vt:lpstr>Ergänzungsfarben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 steht der Titel der Präsentation</dc:title>
  <dc:subject/>
  <dc:creator>Claudio Tessone</dc:creator>
  <cp:keywords/>
  <dc:description>Vorlage uzh_praesentationen_16:9_d MSO2016 v3 11.02.2016</dc:description>
  <cp:lastModifiedBy>Claudio Tessone</cp:lastModifiedBy>
  <cp:revision>2</cp:revision>
  <dcterms:created xsi:type="dcterms:W3CDTF">2019-04-27T19:01:13Z</dcterms:created>
  <dcterms:modified xsi:type="dcterms:W3CDTF">2019-04-27T20:09:26Z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0x01010051BBF472688CA044976B2E7FC341511F</vt:lpwstr>
  </property>
</Properties>
</file>