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8" r:id="rId8"/>
    <p:sldId id="257" r:id="rId9"/>
    <p:sldId id="256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2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9D0F-8E19-478C-B6D4-75CF047431FA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B51BB-6F88-4C23-ABDA-3F0EB4D22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840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9D0F-8E19-478C-B6D4-75CF047431FA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B51BB-6F88-4C23-ABDA-3F0EB4D22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49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9D0F-8E19-478C-B6D4-75CF047431FA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B51BB-6F88-4C23-ABDA-3F0EB4D22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405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9D0F-8E19-478C-B6D4-75CF047431FA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B51BB-6F88-4C23-ABDA-3F0EB4D22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45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9D0F-8E19-478C-B6D4-75CF047431FA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B51BB-6F88-4C23-ABDA-3F0EB4D22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595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9D0F-8E19-478C-B6D4-75CF047431FA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B51BB-6F88-4C23-ABDA-3F0EB4D22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575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9D0F-8E19-478C-B6D4-75CF047431FA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B51BB-6F88-4C23-ABDA-3F0EB4D22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01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9D0F-8E19-478C-B6D4-75CF047431FA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B51BB-6F88-4C23-ABDA-3F0EB4D22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30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9D0F-8E19-478C-B6D4-75CF047431FA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B51BB-6F88-4C23-ABDA-3F0EB4D22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59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9D0F-8E19-478C-B6D4-75CF047431FA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B51BB-6F88-4C23-ABDA-3F0EB4D22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405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9D0F-8E19-478C-B6D4-75CF047431FA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B51BB-6F88-4C23-ABDA-3F0EB4D22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18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69D0F-8E19-478C-B6D4-75CF047431FA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B51BB-6F88-4C23-ABDA-3F0EB4D22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988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openxmlformats.org/officeDocument/2006/relationships/image" Target="../media/image18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12" Type="http://schemas.openxmlformats.org/officeDocument/2006/relationships/image" Target="../media/image17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11" Type="http://schemas.openxmlformats.org/officeDocument/2006/relationships/image" Target="../media/image16.png"/><Relationship Id="rId5" Type="http://schemas.openxmlformats.org/officeDocument/2006/relationships/image" Target="../media/image10.jpe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eg"/><Relationship Id="rId5" Type="http://schemas.openxmlformats.org/officeDocument/2006/relationships/image" Target="../media/image9.pn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312" y="481100"/>
            <a:ext cx="5040000" cy="5809011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458989" y="1410591"/>
            <a:ext cx="53617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▶ </a:t>
            </a:r>
            <a:r>
              <a:rPr lang="ko-KR" alt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외부등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LED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회로도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디지털 입출력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번 핀에 연결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Tx/>
              <a:buChar char="-"/>
            </a:pP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200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옴의 저항을 활용 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(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전압의 효율을 고려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트랜지스터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(TR)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활용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(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활용 핀 개수를 줄임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개의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LED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개씩 나누어서 직렬로 연결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(LED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(-)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핀을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Collector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핀에 연결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7247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Nodemcu pin set 이미지 검색결과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810" y="762184"/>
            <a:ext cx="6898368" cy="5013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0" descr="Image result for 온습도 센서">
            <a:extLst>
              <a:ext uri="{FF2B5EF4-FFF2-40B4-BE49-F238E27FC236}">
                <a16:creationId xmlns:a16="http://schemas.microsoft.com/office/drawing/2014/main" id="{CE56E6E9-26BF-4A8A-B8C5-14537BA0D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5701" y="2642039"/>
            <a:ext cx="974219" cy="141457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꺾인 연결선 4"/>
          <p:cNvCxnSpPr>
            <a:stCxn id="8" idx="1"/>
          </p:cNvCxnSpPr>
          <p:nvPr/>
        </p:nvCxnSpPr>
        <p:spPr>
          <a:xfrm rot="10800000">
            <a:off x="7672647" y="2477193"/>
            <a:ext cx="2143054" cy="872132"/>
          </a:xfrm>
          <a:prstGeom prst="bentConnector3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8" idx="0"/>
          </p:cNvCxnSpPr>
          <p:nvPr/>
        </p:nvCxnSpPr>
        <p:spPr>
          <a:xfrm rot="16200000" flipH="1" flipV="1">
            <a:off x="8949617" y="1365068"/>
            <a:ext cx="76223" cy="2630164"/>
          </a:xfrm>
          <a:prstGeom prst="bentConnector4">
            <a:avLst>
              <a:gd name="adj1" fmla="val -605275"/>
              <a:gd name="adj2" fmla="val 32711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8" idx="2"/>
          </p:cNvCxnSpPr>
          <p:nvPr/>
        </p:nvCxnSpPr>
        <p:spPr>
          <a:xfrm rot="5400000" flipH="1">
            <a:off x="8416053" y="2169853"/>
            <a:ext cx="1143352" cy="2630165"/>
          </a:xfrm>
          <a:prstGeom prst="bentConnector4">
            <a:avLst>
              <a:gd name="adj1" fmla="val -19994"/>
              <a:gd name="adj2" fmla="val 7537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5809" y="2625481"/>
            <a:ext cx="775546" cy="72384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0" name="꺾인 연결선 19"/>
          <p:cNvCxnSpPr>
            <a:stCxn id="19" idx="0"/>
          </p:cNvCxnSpPr>
          <p:nvPr/>
        </p:nvCxnSpPr>
        <p:spPr>
          <a:xfrm rot="5400000" flipH="1" flipV="1">
            <a:off x="3363854" y="1134703"/>
            <a:ext cx="1270506" cy="1711051"/>
          </a:xfrm>
          <a:prstGeom prst="bentConnector2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9" idx="3"/>
          </p:cNvCxnSpPr>
          <p:nvPr/>
        </p:nvCxnSpPr>
        <p:spPr>
          <a:xfrm>
            <a:off x="3531355" y="2987403"/>
            <a:ext cx="1381467" cy="911266"/>
          </a:xfrm>
          <a:prstGeom prst="bentConnector3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19" idx="2"/>
          </p:cNvCxnSpPr>
          <p:nvPr/>
        </p:nvCxnSpPr>
        <p:spPr>
          <a:xfrm rot="16200000" flipH="1">
            <a:off x="3382836" y="3110070"/>
            <a:ext cx="1289177" cy="1767685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19719" y="1557857"/>
            <a:ext cx="9809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algn="ctr"/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  <a:p>
            <a:pPr algn="ctr"/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algn="ctr"/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  <a:p>
            <a:pPr algn="ctr"/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altLang="ko-K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951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312" y="282113"/>
            <a:ext cx="4896631" cy="5760000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458989" y="1410591"/>
            <a:ext cx="53617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▶ </a:t>
            </a:r>
            <a:r>
              <a:rPr lang="ko-KR" alt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현관등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LED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회로도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디지털 입출력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23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번 핀에 연결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Tx/>
              <a:buChar char="-"/>
            </a:pP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200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옴의 저항을 활용 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(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전압의 효율을 고려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트랜지스터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(TR)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활용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(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활용 핀 개수를 줄임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개의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LED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개씩 나누어서 직렬로 연결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(LED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(-)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핀을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Collector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핀에 연결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6690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016" y="633942"/>
            <a:ext cx="4914900" cy="5657850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6458989" y="1410591"/>
            <a:ext cx="53617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▶ 안방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색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LED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디지털 입출력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24~26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번 핀에 연결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Tx/>
              <a:buChar char="-"/>
            </a:pP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1K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저항을 활용 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(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전압의 효율을 고려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Anode Type</a:t>
            </a:r>
          </a:p>
          <a:p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Analog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제어 방식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9137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78" y="512012"/>
            <a:ext cx="5238750" cy="5800725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6458989" y="1410591"/>
            <a:ext cx="53617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▶ 화장실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색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LED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디지털 입출력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27~29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번 핀에 연결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Tx/>
              <a:buChar char="-"/>
            </a:pP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1K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저항을 활용 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(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전압의 효율을 고려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Anode Type</a:t>
            </a:r>
          </a:p>
          <a:p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Analog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제어 방식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87368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58989" y="1410591"/>
            <a:ext cx="53617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▶ 주방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색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LED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디지털 입출력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30~32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번 핀에 연결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Tx/>
              <a:buChar char="-"/>
            </a:pP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1K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저항을 활용 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(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전압의 효율을 고려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Anode Type</a:t>
            </a:r>
          </a:p>
          <a:p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Analog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제어 방식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56" y="590203"/>
            <a:ext cx="5561215" cy="5660967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441404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919" y="606829"/>
            <a:ext cx="5629275" cy="5627109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458989" y="1410591"/>
            <a:ext cx="53617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▶ 비밀의 방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색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LED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입출력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9~11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번 핀에 연결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Tx/>
              <a:buChar char="-"/>
            </a:pP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1K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저항을 활용 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(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전압의 효율을 고려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Anode Type</a:t>
            </a:r>
          </a:p>
          <a:p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Analog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제어 방식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7738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89" y="605445"/>
            <a:ext cx="3430820" cy="2984394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380" y="605444"/>
            <a:ext cx="3366298" cy="2989809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9678" y="605442"/>
            <a:ext cx="3823172" cy="2989811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847173" y="754900"/>
            <a:ext cx="1613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울타리 </a:t>
            </a:r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LED</a:t>
            </a:r>
            <a:r>
              <a:rPr lang="ko-KR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altLang="ko-KR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회로도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91964" y="754899"/>
            <a:ext cx="2205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현관 </a:t>
            </a:r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LED</a:t>
            </a:r>
            <a:r>
              <a:rPr lang="ko-KR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altLang="ko-KR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회로도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45844" y="754898"/>
            <a:ext cx="2583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안방 </a:t>
            </a:r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ko-KR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색 </a:t>
            </a:r>
            <a:endParaRPr lang="en-US" altLang="ko-KR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LED </a:t>
            </a:r>
            <a:r>
              <a:rPr lang="ko-KR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회로도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590" y="3595252"/>
            <a:ext cx="3430819" cy="2569199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706682" y="3722769"/>
            <a:ext cx="2583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화장실 </a:t>
            </a:r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ko-KR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색 </a:t>
            </a:r>
            <a:endParaRPr lang="en-US" altLang="ko-KR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LED </a:t>
            </a:r>
            <a:r>
              <a:rPr lang="ko-KR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회로도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3380" y="3592545"/>
            <a:ext cx="3366298" cy="2575497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9678" y="3595253"/>
            <a:ext cx="3823172" cy="2569200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4197351" y="3722769"/>
            <a:ext cx="2583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주방 </a:t>
            </a:r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ko-KR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색 </a:t>
            </a:r>
            <a:endParaRPr lang="en-US" altLang="ko-KR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LED </a:t>
            </a:r>
            <a:r>
              <a:rPr lang="ko-KR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회로도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14202" y="3722769"/>
            <a:ext cx="2583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비밀의 방 </a:t>
            </a:r>
            <a:endParaRPr lang="en-US" altLang="ko-KR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ko-KR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색 </a:t>
            </a:r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LED </a:t>
            </a:r>
            <a:r>
              <a:rPr lang="ko-KR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회로도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6572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82538" y="1737360"/>
            <a:ext cx="5037514" cy="319208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Arduino mega 2560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06488" y="1737360"/>
            <a:ext cx="34082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/>
              <a:t>13</a:t>
            </a:r>
            <a:endParaRPr lang="ko-KR" altLang="en-US" sz="1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276898" y="1737359"/>
            <a:ext cx="34082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/>
              <a:t>12</a:t>
            </a:r>
            <a:endParaRPr lang="ko-KR" altLang="en-US" sz="1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445918" y="1737358"/>
            <a:ext cx="35052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/>
              <a:t>11</a:t>
            </a:r>
            <a:endParaRPr lang="ko-KR" altLang="en-US" sz="1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606628" y="1737358"/>
            <a:ext cx="35052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/>
              <a:t>10</a:t>
            </a:r>
            <a:endParaRPr lang="ko-KR" altLang="en-US" sz="1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785348" y="1737358"/>
            <a:ext cx="35052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/>
              <a:t>9</a:t>
            </a:r>
            <a:endParaRPr lang="ko-KR" altLang="en-US" sz="1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975159" y="1737360"/>
            <a:ext cx="34082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/>
              <a:t>8</a:t>
            </a:r>
            <a:endParaRPr lang="ko-KR" altLang="en-US" sz="1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106764" y="1737354"/>
            <a:ext cx="34082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/>
              <a:t>7</a:t>
            </a:r>
            <a:endParaRPr lang="ko-KR" altLang="en-US" sz="1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223848" y="1737354"/>
            <a:ext cx="35052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/>
              <a:t>6</a:t>
            </a:r>
            <a:endParaRPr lang="ko-KR" altLang="en-US" sz="1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342298" y="1737348"/>
            <a:ext cx="35052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/>
              <a:t>5</a:t>
            </a:r>
            <a:endParaRPr lang="ko-KR" altLang="en-US" sz="1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464190" y="1737354"/>
            <a:ext cx="34082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/>
              <a:t>4</a:t>
            </a:r>
            <a:endParaRPr lang="ko-KR" altLang="en-US" sz="1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5595795" y="1737348"/>
            <a:ext cx="34082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/>
              <a:t>3</a:t>
            </a:r>
            <a:endParaRPr lang="ko-KR" altLang="en-US" sz="10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712879" y="1737348"/>
            <a:ext cx="35052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831329" y="1737342"/>
            <a:ext cx="35052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960920" y="1737342"/>
            <a:ext cx="35052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/>
              <a:t>0</a:t>
            </a:r>
            <a:endParaRPr lang="ko-KR" altLang="en-US" sz="1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190783" y="1737354"/>
            <a:ext cx="34082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/>
              <a:t>14</a:t>
            </a:r>
            <a:endParaRPr lang="ko-KR" altLang="en-US" sz="1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360486" y="1737341"/>
            <a:ext cx="35052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/>
              <a:t>15</a:t>
            </a:r>
            <a:endParaRPr lang="ko-KR" altLang="en-US" sz="1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548905" y="1737348"/>
            <a:ext cx="35052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/>
              <a:t>16</a:t>
            </a:r>
            <a:endParaRPr lang="ko-KR" altLang="en-US" sz="10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736018" y="1737341"/>
            <a:ext cx="34082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/>
              <a:t>17</a:t>
            </a:r>
            <a:endParaRPr lang="ko-KR" altLang="en-US" sz="10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6932604" y="1737341"/>
            <a:ext cx="35052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/>
              <a:t>18</a:t>
            </a:r>
            <a:endParaRPr lang="ko-KR" altLang="en-US" sz="1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7121023" y="1737348"/>
            <a:ext cx="35052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/>
              <a:t>19</a:t>
            </a:r>
            <a:endParaRPr lang="ko-KR" altLang="en-US" sz="10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7308136" y="1737341"/>
            <a:ext cx="34082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/>
              <a:t>20</a:t>
            </a:r>
            <a:endParaRPr lang="ko-KR" altLang="en-US" sz="10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7500789" y="1737340"/>
            <a:ext cx="34082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/>
              <a:t>21</a:t>
            </a:r>
            <a:endParaRPr lang="ko-KR" altLang="en-US" sz="10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8113244" y="1988065"/>
            <a:ext cx="50280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/>
              <a:t>22</a:t>
            </a:r>
            <a:endParaRPr lang="ko-KR" altLang="en-US" sz="1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8113244" y="2231104"/>
            <a:ext cx="50280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/>
              <a:t>24</a:t>
            </a:r>
            <a:endParaRPr lang="ko-KR" altLang="en-US" sz="1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8113244" y="2464618"/>
            <a:ext cx="50280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/>
              <a:t>26</a:t>
            </a:r>
            <a:endParaRPr lang="ko-KR" altLang="en-US" sz="10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113244" y="2694950"/>
            <a:ext cx="50280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/>
              <a:t>28</a:t>
            </a:r>
            <a:endParaRPr lang="ko-KR" altLang="en-US" sz="1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8113244" y="2912575"/>
            <a:ext cx="50280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/>
              <a:t>30</a:t>
            </a:r>
            <a:endParaRPr lang="ko-KR" altLang="en-US" sz="10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8113244" y="3142907"/>
            <a:ext cx="50280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/>
              <a:t>32</a:t>
            </a:r>
            <a:endParaRPr lang="ko-KR" altLang="en-US" sz="10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8387217" y="1988065"/>
            <a:ext cx="50280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/>
              <a:t>23</a:t>
            </a:r>
            <a:endParaRPr lang="ko-KR" altLang="en-US" sz="10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8387217" y="2231104"/>
            <a:ext cx="50280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/>
              <a:t>25</a:t>
            </a:r>
            <a:endParaRPr lang="ko-KR" altLang="en-US" sz="10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8387217" y="2464618"/>
            <a:ext cx="50280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/>
              <a:t>27</a:t>
            </a:r>
            <a:endParaRPr lang="ko-KR" altLang="en-US" sz="10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8387217" y="2694950"/>
            <a:ext cx="50280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/>
              <a:t>29</a:t>
            </a:r>
            <a:endParaRPr lang="ko-KR" altLang="en-US" sz="10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8387217" y="2912575"/>
            <a:ext cx="50280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/>
              <a:t>31</a:t>
            </a:r>
            <a:endParaRPr lang="ko-KR" altLang="en-US" sz="10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8110778" y="3407636"/>
            <a:ext cx="50280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/>
              <a:t>33</a:t>
            </a:r>
            <a:endParaRPr lang="ko-KR" altLang="en-US" sz="10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8236316" y="4422351"/>
            <a:ext cx="48373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/>
              <a:t>GND</a:t>
            </a:r>
            <a:endParaRPr lang="ko-KR" altLang="en-US" sz="10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309415" y="4675899"/>
            <a:ext cx="40159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/>
              <a:t>A1</a:t>
            </a:r>
            <a:endParaRPr lang="ko-KR" altLang="en-US" sz="10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5933119" y="4675899"/>
            <a:ext cx="37629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/>
              <a:t>A0</a:t>
            </a:r>
            <a:endParaRPr lang="ko-KR" altLang="en-US" sz="1000" b="1" dirty="0"/>
          </a:p>
        </p:txBody>
      </p:sp>
      <p:sp>
        <p:nvSpPr>
          <p:cNvPr id="74" name="타원 73"/>
          <p:cNvSpPr/>
          <p:nvPr/>
        </p:nvSpPr>
        <p:spPr>
          <a:xfrm>
            <a:off x="3768433" y="4071635"/>
            <a:ext cx="838195" cy="473826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/>
              <a:t>12V</a:t>
            </a:r>
          </a:p>
          <a:p>
            <a:pPr algn="ctr"/>
            <a:r>
              <a:rPr lang="ko-KR" altLang="en-US" sz="1050" b="1" dirty="0" smtClean="0"/>
              <a:t>어댑터</a:t>
            </a:r>
            <a:endParaRPr lang="ko-KR" altLang="en-US" sz="1200" b="1" dirty="0"/>
          </a:p>
        </p:txBody>
      </p:sp>
      <p:pic>
        <p:nvPicPr>
          <p:cNvPr id="75" name="Picture 4" descr="Image result for LE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180" y="460899"/>
            <a:ext cx="677591" cy="5029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4472204" y="508664"/>
            <a:ext cx="839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12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8" name="꺾인 연결선 77"/>
          <p:cNvCxnSpPr>
            <a:stCxn id="76" idx="3"/>
            <a:endCxn id="52" idx="1"/>
          </p:cNvCxnSpPr>
          <p:nvPr/>
        </p:nvCxnSpPr>
        <p:spPr>
          <a:xfrm>
            <a:off x="5311820" y="693330"/>
            <a:ext cx="2801424" cy="1417846"/>
          </a:xfrm>
          <a:prstGeom prst="bentConnector3">
            <a:avLst>
              <a:gd name="adj1" fmla="val 9773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6167" y="460899"/>
            <a:ext cx="697485" cy="54289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/>
          <p:cNvSpPr txBox="1"/>
          <p:nvPr/>
        </p:nvSpPr>
        <p:spPr>
          <a:xfrm>
            <a:off x="9764558" y="543625"/>
            <a:ext cx="839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8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8" name="꺾인 연결선 87"/>
          <p:cNvCxnSpPr>
            <a:stCxn id="81" idx="2"/>
          </p:cNvCxnSpPr>
          <p:nvPr/>
        </p:nvCxnSpPr>
        <p:spPr>
          <a:xfrm rot="5400000">
            <a:off x="8817171" y="825214"/>
            <a:ext cx="1279453" cy="1454938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그림 9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0326" y="2857210"/>
            <a:ext cx="808818" cy="7716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3" name="TextBox 102"/>
          <p:cNvSpPr txBox="1"/>
          <p:nvPr/>
        </p:nvSpPr>
        <p:spPr>
          <a:xfrm>
            <a:off x="8149182" y="2217895"/>
            <a:ext cx="525374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cxnSp>
        <p:nvCxnSpPr>
          <p:cNvPr id="105" name="꺾인 연결선 104"/>
          <p:cNvCxnSpPr>
            <a:stCxn id="95" idx="1"/>
            <a:endCxn id="103" idx="3"/>
          </p:cNvCxnSpPr>
          <p:nvPr/>
        </p:nvCxnSpPr>
        <p:spPr>
          <a:xfrm rot="10800000">
            <a:off x="8674556" y="2818060"/>
            <a:ext cx="835770" cy="424952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0319144" y="3026686"/>
            <a:ext cx="839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3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8" name="Picture 34" descr="Image result for 피에조 부저">
            <a:extLst>
              <a:ext uri="{FF2B5EF4-FFF2-40B4-BE49-F238E27FC236}">
                <a16:creationId xmlns:a16="http://schemas.microsoft.com/office/drawing/2014/main" id="{853B4873-32B8-45F8-A002-927B875FF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897" y="3769503"/>
            <a:ext cx="604264" cy="60426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2" name="꺾인 연결선 111"/>
          <p:cNvCxnSpPr>
            <a:stCxn id="108" idx="1"/>
            <a:endCxn id="63" idx="2"/>
          </p:cNvCxnSpPr>
          <p:nvPr/>
        </p:nvCxnSpPr>
        <p:spPr>
          <a:xfrm rot="10800000">
            <a:off x="8362179" y="3653857"/>
            <a:ext cx="1094718" cy="417778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9" name="Picture 28" descr="Image result for 아두이노 lcd">
            <a:extLst>
              <a:ext uri="{FF2B5EF4-FFF2-40B4-BE49-F238E27FC236}">
                <a16:creationId xmlns:a16="http://schemas.microsoft.com/office/drawing/2014/main" id="{3ABE9B8D-B027-4172-A78B-FA9EA9DB1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252" y="1037222"/>
            <a:ext cx="870713" cy="28386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TextBox 119"/>
          <p:cNvSpPr txBox="1"/>
          <p:nvPr/>
        </p:nvSpPr>
        <p:spPr>
          <a:xfrm>
            <a:off x="7249207" y="1916560"/>
            <a:ext cx="4793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SDA</a:t>
            </a:r>
            <a:endParaRPr lang="ko-KR" altLang="en-US" sz="11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7596925" y="1983561"/>
            <a:ext cx="19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7557545" y="1916560"/>
            <a:ext cx="4793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SCL</a:t>
            </a:r>
            <a:endParaRPr lang="ko-KR" altLang="en-US" sz="1100" b="1" dirty="0"/>
          </a:p>
        </p:txBody>
      </p:sp>
      <p:cxnSp>
        <p:nvCxnSpPr>
          <p:cNvPr id="124" name="꺾인 연결선 123"/>
          <p:cNvCxnSpPr>
            <a:stCxn id="119" idx="3"/>
            <a:endCxn id="48" idx="0"/>
          </p:cNvCxnSpPr>
          <p:nvPr/>
        </p:nvCxnSpPr>
        <p:spPr>
          <a:xfrm>
            <a:off x="7186965" y="1179157"/>
            <a:ext cx="291582" cy="558184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꺾인 연결선 125"/>
          <p:cNvCxnSpPr>
            <a:stCxn id="119" idx="2"/>
            <a:endCxn id="49" idx="0"/>
          </p:cNvCxnSpPr>
          <p:nvPr/>
        </p:nvCxnSpPr>
        <p:spPr>
          <a:xfrm rot="16200000" flipH="1">
            <a:off x="7003280" y="1069419"/>
            <a:ext cx="416249" cy="919591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7" name="Picture 20" descr="Image result for 온습도 센서">
            <a:extLst>
              <a:ext uri="{FF2B5EF4-FFF2-40B4-BE49-F238E27FC236}">
                <a16:creationId xmlns:a16="http://schemas.microsoft.com/office/drawing/2014/main" id="{CE56E6E9-26BF-4A8A-B8C5-14537BA0D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354" y="861480"/>
            <a:ext cx="472857" cy="38597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9" name="꺾인 연결선 128"/>
          <p:cNvCxnSpPr>
            <a:stCxn id="127" idx="2"/>
            <a:endCxn id="33" idx="0"/>
          </p:cNvCxnSpPr>
          <p:nvPr/>
        </p:nvCxnSpPr>
        <p:spPr>
          <a:xfrm rot="16200000" flipH="1">
            <a:off x="5298743" y="1401496"/>
            <a:ext cx="489898" cy="181818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Picture 2" descr="아케이드 스위치 이미지 검색결과&quot;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409" y="900660"/>
            <a:ext cx="348434" cy="31301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2" name="꺾인 연결선 131"/>
          <p:cNvCxnSpPr>
            <a:stCxn id="130" idx="2"/>
            <a:endCxn id="35" idx="0"/>
          </p:cNvCxnSpPr>
          <p:nvPr/>
        </p:nvCxnSpPr>
        <p:spPr>
          <a:xfrm rot="5400000">
            <a:off x="5668044" y="1433766"/>
            <a:ext cx="523678" cy="83486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" name="그림 132">
            <a:extLst>
              <a:ext uri="{FF2B5EF4-FFF2-40B4-BE49-F238E27FC236}">
                <a16:creationId xmlns:a16="http://schemas.microsoft.com/office/drawing/2014/main" id="{57596596-6866-4F30-8713-8E8338B208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15675" y="942705"/>
            <a:ext cx="414634" cy="42518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7" name="꺾인 연결선 136"/>
          <p:cNvCxnSpPr>
            <a:stCxn id="133" idx="2"/>
            <a:endCxn id="32" idx="0"/>
          </p:cNvCxnSpPr>
          <p:nvPr/>
        </p:nvCxnSpPr>
        <p:spPr>
          <a:xfrm rot="16200000" flipH="1">
            <a:off x="5035548" y="1255337"/>
            <a:ext cx="369454" cy="594567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꺾인 연결선 141"/>
          <p:cNvCxnSpPr>
            <a:stCxn id="133" idx="2"/>
            <a:endCxn id="31" idx="0"/>
          </p:cNvCxnSpPr>
          <p:nvPr/>
        </p:nvCxnSpPr>
        <p:spPr>
          <a:xfrm rot="16200000" flipH="1">
            <a:off x="4976320" y="1314565"/>
            <a:ext cx="369460" cy="476117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블루투스 hc-06 이미지 검색결과&quot;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309" y="2506028"/>
            <a:ext cx="1072820" cy="90116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6" name="꺾인 연결선 145"/>
          <p:cNvCxnSpPr>
            <a:stCxn id="2050" idx="3"/>
            <a:endCxn id="17" idx="2"/>
          </p:cNvCxnSpPr>
          <p:nvPr/>
        </p:nvCxnSpPr>
        <p:spPr>
          <a:xfrm flipV="1">
            <a:off x="3278129" y="1983579"/>
            <a:ext cx="1503760" cy="973034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꺾인 연결선 147"/>
          <p:cNvCxnSpPr>
            <a:stCxn id="2050" idx="0"/>
            <a:endCxn id="16" idx="0"/>
          </p:cNvCxnSpPr>
          <p:nvPr/>
        </p:nvCxnSpPr>
        <p:spPr>
          <a:xfrm rot="5400000" flipH="1" flipV="1">
            <a:off x="3297114" y="1181963"/>
            <a:ext cx="768670" cy="1879460"/>
          </a:xfrm>
          <a:prstGeom prst="bentConnector3">
            <a:avLst>
              <a:gd name="adj1" fmla="val 12974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3959165" y="2554955"/>
            <a:ext cx="488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TX</a:t>
            </a:r>
            <a:endParaRPr lang="ko-KR" altLang="en-US" sz="1400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2894096" y="1184628"/>
            <a:ext cx="488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RX</a:t>
            </a:r>
            <a:endParaRPr lang="ko-KR" altLang="en-US" sz="1400" b="1" dirty="0"/>
          </a:p>
        </p:txBody>
      </p:sp>
      <p:pic>
        <p:nvPicPr>
          <p:cNvPr id="152" name="그림 15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51609" y="5524231"/>
            <a:ext cx="805936" cy="6521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3" name="그림 15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37333" y="5540382"/>
            <a:ext cx="775546" cy="72384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4" name="꺾인 연결선 153"/>
          <p:cNvCxnSpPr>
            <a:stCxn id="153" idx="0"/>
            <a:endCxn id="73" idx="2"/>
          </p:cNvCxnSpPr>
          <p:nvPr/>
        </p:nvCxnSpPr>
        <p:spPr>
          <a:xfrm rot="5400000" flipH="1" flipV="1">
            <a:off x="5414055" y="4833171"/>
            <a:ext cx="618262" cy="796161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꺾인 연결선 157"/>
          <p:cNvCxnSpPr>
            <a:stCxn id="72" idx="2"/>
            <a:endCxn id="152" idx="0"/>
          </p:cNvCxnSpPr>
          <p:nvPr/>
        </p:nvCxnSpPr>
        <p:spPr>
          <a:xfrm rot="16200000" flipH="1">
            <a:off x="6531339" y="4900992"/>
            <a:ext cx="602111" cy="644366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비접촉 수위센서 이미지 검색결과&quot;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085" y="3479062"/>
            <a:ext cx="636164" cy="63616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0" name="꺾인 연결선 159"/>
          <p:cNvCxnSpPr>
            <a:stCxn id="2052" idx="3"/>
            <a:endCxn id="15" idx="2"/>
          </p:cNvCxnSpPr>
          <p:nvPr/>
        </p:nvCxnSpPr>
        <p:spPr>
          <a:xfrm flipV="1">
            <a:off x="3456249" y="1983580"/>
            <a:ext cx="991060" cy="1813564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1219719" y="1557857"/>
            <a:ext cx="9809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algn="ctr"/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  <a:p>
            <a:pPr algn="ctr"/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algn="ctr"/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  <a:p>
            <a:pPr algn="ctr"/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altLang="ko-K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193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82537" y="1753985"/>
            <a:ext cx="5037514" cy="319208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Arduino mega 2560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06487" y="1753985"/>
            <a:ext cx="34082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/>
              <a:t>13</a:t>
            </a:r>
            <a:endParaRPr lang="ko-KR" altLang="en-US" sz="1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276897" y="1753984"/>
            <a:ext cx="34082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/>
              <a:t>12</a:t>
            </a:r>
            <a:endParaRPr lang="ko-KR" altLang="en-US" sz="1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445917" y="1753983"/>
            <a:ext cx="35052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/>
              <a:t>11</a:t>
            </a:r>
            <a:endParaRPr lang="ko-KR" altLang="en-US" sz="1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606627" y="1753983"/>
            <a:ext cx="35052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/>
              <a:t>10</a:t>
            </a:r>
            <a:endParaRPr lang="ko-KR" altLang="en-US" sz="1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785347" y="1753983"/>
            <a:ext cx="35052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/>
              <a:t>9</a:t>
            </a:r>
            <a:endParaRPr lang="ko-KR" altLang="en-US" sz="1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975158" y="1753985"/>
            <a:ext cx="34082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/>
              <a:t>8</a:t>
            </a:r>
            <a:endParaRPr lang="ko-KR" altLang="en-US" sz="1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106763" y="1753979"/>
            <a:ext cx="34082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/>
              <a:t>7</a:t>
            </a:r>
            <a:endParaRPr lang="ko-KR" altLang="en-US" sz="1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223847" y="1753979"/>
            <a:ext cx="35052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/>
              <a:t>6</a:t>
            </a:r>
            <a:endParaRPr lang="ko-KR" altLang="en-US" sz="1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342297" y="1753973"/>
            <a:ext cx="35052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/>
              <a:t>5</a:t>
            </a:r>
            <a:endParaRPr lang="ko-KR" altLang="en-US" sz="1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464189" y="1753979"/>
            <a:ext cx="34082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/>
              <a:t>4</a:t>
            </a:r>
            <a:endParaRPr lang="ko-KR" altLang="en-US" sz="1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595794" y="1753973"/>
            <a:ext cx="34082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/>
              <a:t>3</a:t>
            </a:r>
            <a:endParaRPr lang="ko-KR" altLang="en-US" sz="1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712878" y="1753973"/>
            <a:ext cx="35052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831328" y="1753967"/>
            <a:ext cx="35052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960919" y="1753967"/>
            <a:ext cx="35052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/>
              <a:t>0</a:t>
            </a:r>
            <a:endParaRPr lang="ko-KR" altLang="en-US" sz="1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190782" y="1753979"/>
            <a:ext cx="34082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/>
              <a:t>14</a:t>
            </a:r>
            <a:endParaRPr lang="ko-KR" altLang="en-US" sz="1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360485" y="1753966"/>
            <a:ext cx="35052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/>
              <a:t>15</a:t>
            </a:r>
            <a:endParaRPr lang="ko-KR" altLang="en-US" sz="1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548904" y="1753973"/>
            <a:ext cx="35052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/>
              <a:t>16</a:t>
            </a:r>
            <a:endParaRPr lang="ko-KR" altLang="en-US" sz="1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736017" y="1753966"/>
            <a:ext cx="34082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/>
              <a:t>17</a:t>
            </a:r>
            <a:endParaRPr lang="ko-KR" altLang="en-US" sz="1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932603" y="1753966"/>
            <a:ext cx="35052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/>
              <a:t>18</a:t>
            </a:r>
            <a:endParaRPr lang="ko-KR" altLang="en-US" sz="1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121022" y="1753973"/>
            <a:ext cx="35052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/>
              <a:t>19</a:t>
            </a:r>
            <a:endParaRPr lang="ko-KR" altLang="en-US" sz="1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308135" y="1753966"/>
            <a:ext cx="34082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/>
              <a:t>20</a:t>
            </a:r>
            <a:endParaRPr lang="ko-KR" altLang="en-US" sz="1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7500788" y="1753965"/>
            <a:ext cx="34082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/>
              <a:t>21</a:t>
            </a:r>
            <a:endParaRPr lang="ko-KR" altLang="en-US" sz="1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113243" y="2004690"/>
            <a:ext cx="50280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/>
              <a:t>22</a:t>
            </a:r>
            <a:endParaRPr lang="ko-KR" altLang="en-US" sz="1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8113243" y="2247729"/>
            <a:ext cx="50280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/>
              <a:t>24</a:t>
            </a:r>
            <a:endParaRPr lang="ko-KR" altLang="en-US" sz="1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8113243" y="2481243"/>
            <a:ext cx="50280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/>
              <a:t>26</a:t>
            </a:r>
            <a:endParaRPr lang="ko-KR" altLang="en-US" sz="1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8113243" y="2711575"/>
            <a:ext cx="50280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/>
              <a:t>28</a:t>
            </a:r>
            <a:endParaRPr lang="ko-KR" altLang="en-US" sz="1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8113243" y="2929200"/>
            <a:ext cx="50280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/>
              <a:t>30</a:t>
            </a:r>
            <a:endParaRPr lang="ko-KR" altLang="en-US" sz="1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8113243" y="3159532"/>
            <a:ext cx="50280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/>
              <a:t>32</a:t>
            </a:r>
            <a:endParaRPr lang="ko-KR" altLang="en-US" sz="10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8387216" y="2004690"/>
            <a:ext cx="50280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/>
              <a:t>23</a:t>
            </a:r>
            <a:endParaRPr lang="ko-KR" altLang="en-US" sz="1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8387216" y="2247729"/>
            <a:ext cx="50280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/>
              <a:t>25</a:t>
            </a:r>
            <a:endParaRPr lang="ko-KR" altLang="en-US" sz="1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8387216" y="2481243"/>
            <a:ext cx="50280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/>
              <a:t>27</a:t>
            </a:r>
            <a:endParaRPr lang="ko-KR" altLang="en-US" sz="1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8387216" y="2711575"/>
            <a:ext cx="50280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/>
              <a:t>29</a:t>
            </a:r>
            <a:endParaRPr lang="ko-KR" altLang="en-US" sz="1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8387216" y="2929200"/>
            <a:ext cx="50280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/>
              <a:t>31</a:t>
            </a:r>
            <a:endParaRPr lang="ko-KR" altLang="en-US" sz="1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8387216" y="3159532"/>
            <a:ext cx="50280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/>
              <a:t>33</a:t>
            </a:r>
            <a:endParaRPr lang="ko-KR" altLang="en-US" sz="1000" b="1" dirty="0"/>
          </a:p>
        </p:txBody>
      </p:sp>
      <p:pic>
        <p:nvPicPr>
          <p:cNvPr id="3074" name="Picture 2" descr="릴레이 이미지 검색결과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266" y="364390"/>
            <a:ext cx="900872" cy="90087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꺾인 연결선 51"/>
          <p:cNvCxnSpPr>
            <a:stCxn id="3074" idx="2"/>
            <a:endCxn id="15" idx="0"/>
          </p:cNvCxnSpPr>
          <p:nvPr/>
        </p:nvCxnSpPr>
        <p:spPr>
          <a:xfrm rot="16200000" flipH="1">
            <a:off x="5357598" y="1345365"/>
            <a:ext cx="488711" cy="328503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그림 53">
            <a:extLst>
              <a:ext uri="{FF2B5EF4-FFF2-40B4-BE49-F238E27FC236}">
                <a16:creationId xmlns:a16="http://schemas.microsoft.com/office/drawing/2014/main" id="{57596596-6866-4F30-8713-8E8338B20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910" y="578375"/>
            <a:ext cx="461162" cy="47290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5" name="꺾인 연결선 54"/>
          <p:cNvCxnSpPr>
            <a:stCxn id="54" idx="2"/>
            <a:endCxn id="11" idx="0"/>
          </p:cNvCxnSpPr>
          <p:nvPr/>
        </p:nvCxnSpPr>
        <p:spPr>
          <a:xfrm rot="16200000" flipH="1">
            <a:off x="4558981" y="1035785"/>
            <a:ext cx="702703" cy="733683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34" descr="Image result for 피에조 부저">
            <a:extLst>
              <a:ext uri="{FF2B5EF4-FFF2-40B4-BE49-F238E27FC236}">
                <a16:creationId xmlns:a16="http://schemas.microsoft.com/office/drawing/2014/main" id="{853B4873-32B8-45F8-A002-927B875FF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618" y="512693"/>
            <a:ext cx="604264" cy="60426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꺾인 연결선 57"/>
          <p:cNvCxnSpPr>
            <a:stCxn id="57" idx="2"/>
            <a:endCxn id="10" idx="0"/>
          </p:cNvCxnSpPr>
          <p:nvPr/>
        </p:nvCxnSpPr>
        <p:spPr>
          <a:xfrm rot="16200000" flipH="1">
            <a:off x="4008645" y="617061"/>
            <a:ext cx="637028" cy="1636819"/>
          </a:xfrm>
          <a:prstGeom prst="bentConnector3">
            <a:avLst>
              <a:gd name="adj1" fmla="val 6696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그림 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8300" y="2218551"/>
            <a:ext cx="808818" cy="7716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3" name="TextBox 62"/>
          <p:cNvSpPr txBox="1"/>
          <p:nvPr/>
        </p:nvSpPr>
        <p:spPr>
          <a:xfrm>
            <a:off x="4543491" y="1753965"/>
            <a:ext cx="443775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3073" name="꺾인 연결선 3072"/>
          <p:cNvCxnSpPr>
            <a:stCxn id="61" idx="3"/>
            <a:endCxn id="63" idx="2"/>
          </p:cNvCxnSpPr>
          <p:nvPr/>
        </p:nvCxnSpPr>
        <p:spPr>
          <a:xfrm flipV="1">
            <a:off x="3327118" y="2123297"/>
            <a:ext cx="1438261" cy="481056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키패드 이미지 검색결과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170" y="2363825"/>
            <a:ext cx="2112239" cy="158417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5" name="TextBox 3074"/>
          <p:cNvSpPr txBox="1"/>
          <p:nvPr/>
        </p:nvSpPr>
        <p:spPr>
          <a:xfrm>
            <a:off x="8113243" y="2000186"/>
            <a:ext cx="606808" cy="14055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3078" name="꺾인 연결선 3077"/>
          <p:cNvCxnSpPr>
            <a:stCxn id="3076" idx="1"/>
            <a:endCxn id="3075" idx="2"/>
          </p:cNvCxnSpPr>
          <p:nvPr/>
        </p:nvCxnSpPr>
        <p:spPr>
          <a:xfrm rot="10800000" flipV="1">
            <a:off x="8416648" y="3155915"/>
            <a:ext cx="1133523" cy="249838"/>
          </a:xfrm>
          <a:prstGeom prst="bentConnector4">
            <a:avLst>
              <a:gd name="adj1" fmla="val 36617"/>
              <a:gd name="adj2" fmla="val 40854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219719" y="1557857"/>
            <a:ext cx="9809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algn="ctr"/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  <a:p>
            <a:pPr algn="ctr"/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algn="ctr"/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  <a:p>
            <a:pPr algn="ctr"/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altLang="ko-K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293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342</Words>
  <Application>Microsoft Office PowerPoint</Application>
  <PresentationFormat>와이드스크린</PresentationFormat>
  <Paragraphs>180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 민성</dc:creator>
  <cp:lastModifiedBy>하 민성</cp:lastModifiedBy>
  <cp:revision>20</cp:revision>
  <dcterms:created xsi:type="dcterms:W3CDTF">2019-12-18T01:12:39Z</dcterms:created>
  <dcterms:modified xsi:type="dcterms:W3CDTF">2019-12-18T04:47:15Z</dcterms:modified>
</cp:coreProperties>
</file>