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9" r:id="rId4"/>
    <p:sldId id="261" r:id="rId5"/>
    <p:sldId id="263" r:id="rId6"/>
    <p:sldId id="258" r:id="rId7"/>
    <p:sldId id="259" r:id="rId8"/>
    <p:sldId id="260" r:id="rId9"/>
    <p:sldId id="264" r:id="rId10"/>
    <p:sldId id="268" r:id="rId11"/>
    <p:sldId id="257" r:id="rId12"/>
    <p:sldId id="265" r:id="rId13"/>
    <p:sldId id="267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81185" autoAdjust="0"/>
  </p:normalViewPr>
  <p:slideViewPr>
    <p:cSldViewPr snapToGrid="0">
      <p:cViewPr varScale="1">
        <p:scale>
          <a:sx n="62" d="100"/>
          <a:sy n="62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9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79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3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8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9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6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1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6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74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26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0944-1146-470C-8533-2006FE8C9013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5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q85i1x3nkA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q85i1x3nkA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R3vACJnkFA" TargetMode="External"/><Relationship Id="rId4" Type="http://schemas.openxmlformats.org/officeDocument/2006/relationships/hyperlink" Target="https://www.youtube.com/watch?v=Sq85i1x3nk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gcns.com/73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371574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13800" b="1" dirty="0" err="1" smtClean="0">
                <a:latin typeface="Agency FB" panose="020B0503020202020204" pitchFamily="34" charset="0"/>
              </a:rPr>
              <a:t>i</a:t>
            </a:r>
            <a:r>
              <a:rPr lang="en-US" altLang="ko-KR" sz="13800" b="1" dirty="0" smtClean="0">
                <a:latin typeface="Agency FB" panose="020B0503020202020204" pitchFamily="34" charset="0"/>
              </a:rPr>
              <a:t>-HOME</a:t>
            </a:r>
            <a:endParaRPr lang="ko-KR" altLang="en-US" sz="13800" b="1" dirty="0">
              <a:latin typeface="Agency FB" panose="020B0503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56610" y="5788098"/>
            <a:ext cx="4114801" cy="1655762"/>
          </a:xfrm>
        </p:spPr>
        <p:txBody>
          <a:bodyPr>
            <a:normAutofit/>
          </a:bodyPr>
          <a:lstStyle/>
          <a:p>
            <a:pPr algn="dist"/>
            <a:r>
              <a:rPr lang="en-US" altLang="ko-KR" sz="3200" dirty="0" smtClean="0">
                <a:latin typeface="Agency FB" panose="020B0503020202020204" pitchFamily="34" charset="0"/>
              </a:rPr>
              <a:t>Smart Love House</a:t>
            </a:r>
            <a:endParaRPr lang="ko-KR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2050" name="Picture 2" descr="SMART HOME ICON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16" t="21043" r="28792" b="37096"/>
          <a:stretch/>
        </p:blipFill>
        <p:spPr bwMode="auto">
          <a:xfrm>
            <a:off x="5023473" y="1095153"/>
            <a:ext cx="2100339" cy="211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01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8" t="10018" r="11134" b="13244"/>
          <a:stretch/>
        </p:blipFill>
        <p:spPr>
          <a:xfrm rot="16200000">
            <a:off x="3275526" y="33710"/>
            <a:ext cx="5479194" cy="7675595"/>
          </a:xfr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966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1</a:t>
            </a:r>
            <a:r>
              <a:rPr lang="en-US" altLang="ko-KR" sz="3600" baseline="30000" dirty="0" smtClean="0">
                <a:solidFill>
                  <a:srgbClr val="FF0000"/>
                </a:solidFill>
              </a:rPr>
              <a:t>st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회의 내용 정리</a:t>
            </a:r>
            <a:endParaRPr lang="ko-KR" altLang="en-US" sz="36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45813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2019.10.17 (</a:t>
            </a:r>
            <a:r>
              <a:rPr lang="ko-KR" altLang="en-US" sz="1800" dirty="0" smtClean="0"/>
              <a:t>목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2563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66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2</a:t>
            </a:r>
            <a:r>
              <a:rPr lang="en-US" altLang="ko-KR" sz="3600" baseline="30000" dirty="0" smtClean="0">
                <a:solidFill>
                  <a:srgbClr val="FF0000"/>
                </a:solidFill>
              </a:rPr>
              <a:t>nd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회의 내용 정리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3960" y="1570704"/>
            <a:ext cx="30401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 smtClean="0"/>
              <a:t>'I-Home</a:t>
            </a:r>
            <a:r>
              <a:rPr lang="en-US" altLang="ko-KR" sz="1200" b="1" dirty="0"/>
              <a:t>'</a:t>
            </a:r>
            <a:r>
              <a:rPr lang="ko-KR" altLang="en-US" sz="1200" b="1" dirty="0"/>
              <a:t>에 적용할 기능</a:t>
            </a:r>
          </a:p>
          <a:p>
            <a:r>
              <a:rPr lang="ko-KR" altLang="en-US" sz="1100" dirty="0"/>
              <a:t>조명 </a:t>
            </a:r>
            <a:r>
              <a:rPr lang="en-US" altLang="ko-KR" sz="1100" dirty="0"/>
              <a:t>(</a:t>
            </a:r>
            <a:r>
              <a:rPr lang="ko-KR" altLang="en-US" sz="1100" dirty="0"/>
              <a:t>집 마당 정원 가로등</a:t>
            </a:r>
            <a:r>
              <a:rPr lang="en-US" altLang="ko-KR" sz="1100" dirty="0"/>
              <a:t>, </a:t>
            </a:r>
            <a:r>
              <a:rPr lang="ko-KR" altLang="en-US" sz="1100" dirty="0"/>
              <a:t>집 내부 조명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LED</a:t>
            </a:r>
          </a:p>
          <a:p>
            <a:r>
              <a:rPr lang="ko-KR" altLang="en-US" sz="1100" dirty="0"/>
              <a:t>자동문</a:t>
            </a:r>
          </a:p>
          <a:p>
            <a:r>
              <a:rPr lang="ko-KR" altLang="en-US" sz="1100" dirty="0"/>
              <a:t>음성인식</a:t>
            </a:r>
          </a:p>
          <a:p>
            <a:r>
              <a:rPr lang="ko-KR" altLang="en-US" sz="1100" dirty="0"/>
              <a:t>장애물 인식 기능</a:t>
            </a:r>
          </a:p>
          <a:p>
            <a:r>
              <a:rPr lang="ko-KR" altLang="en-US" sz="1100" dirty="0"/>
              <a:t>도난방지 시스템</a:t>
            </a:r>
          </a:p>
          <a:p>
            <a:r>
              <a:rPr lang="ko-KR" altLang="en-US" sz="1100" dirty="0" err="1"/>
              <a:t>온습도</a:t>
            </a:r>
            <a:r>
              <a:rPr lang="ko-KR" altLang="en-US" sz="1100" dirty="0"/>
              <a:t> 모니터링</a:t>
            </a:r>
          </a:p>
          <a:p>
            <a:r>
              <a:rPr lang="en-US" altLang="ko-KR" sz="1100" dirty="0"/>
              <a:t>Smart TV (LCD, </a:t>
            </a:r>
            <a:r>
              <a:rPr lang="ko-KR" altLang="en-US" sz="1100" dirty="0"/>
              <a:t>문구 넣어주기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미니 피아노 </a:t>
            </a:r>
            <a:r>
              <a:rPr lang="en-US" altLang="ko-KR" sz="1100" dirty="0"/>
              <a:t>(</a:t>
            </a:r>
            <a:r>
              <a:rPr lang="ko-KR" altLang="en-US" sz="1100" dirty="0" err="1"/>
              <a:t>도어락</a:t>
            </a:r>
            <a:r>
              <a:rPr lang="ko-KR" altLang="en-US" sz="1100" dirty="0"/>
              <a:t> 기능</a:t>
            </a:r>
            <a:r>
              <a:rPr lang="en-US" altLang="ko-KR" sz="1100" dirty="0" smtClean="0"/>
              <a:t>)</a:t>
            </a:r>
            <a:endParaRPr lang="en-US" altLang="ko-KR" sz="11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45813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2019.10.18 (</a:t>
            </a:r>
            <a:r>
              <a:rPr lang="ko-KR" altLang="en-US" sz="1800" dirty="0"/>
              <a:t>금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45686" y="1570704"/>
            <a:ext cx="26013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300" b="1" dirty="0" err="1" smtClean="0"/>
              <a:t>사용가능한</a:t>
            </a:r>
            <a:r>
              <a:rPr lang="ko-KR" altLang="en-US" sz="1300" b="1" dirty="0" smtClean="0"/>
              <a:t> 부품</a:t>
            </a:r>
          </a:p>
          <a:p>
            <a:r>
              <a:rPr lang="ko-KR" altLang="en-US" sz="1100" dirty="0" err="1" smtClean="0"/>
              <a:t>온습도</a:t>
            </a:r>
            <a:r>
              <a:rPr lang="ko-KR" altLang="en-US" sz="1100" dirty="0" smtClean="0"/>
              <a:t> 센서</a:t>
            </a:r>
            <a:r>
              <a:rPr lang="en-US" altLang="ko-KR" sz="1100" dirty="0" smtClean="0"/>
              <a:t>(DHT11)</a:t>
            </a:r>
          </a:p>
          <a:p>
            <a:r>
              <a:rPr lang="en-US" altLang="ko-KR" sz="1100" dirty="0" smtClean="0"/>
              <a:t>LED</a:t>
            </a:r>
          </a:p>
          <a:p>
            <a:r>
              <a:rPr lang="en-US" altLang="ko-KR" sz="1100" dirty="0" smtClean="0"/>
              <a:t>7-Segment</a:t>
            </a:r>
          </a:p>
          <a:p>
            <a:r>
              <a:rPr lang="ko-KR" altLang="en-US" sz="1100" dirty="0" smtClean="0"/>
              <a:t>화염 센서</a:t>
            </a:r>
            <a:r>
              <a:rPr lang="en-US" altLang="ko-KR" sz="1100" dirty="0" smtClean="0"/>
              <a:t>(Frame Sensor)</a:t>
            </a:r>
          </a:p>
          <a:p>
            <a:r>
              <a:rPr lang="ko-KR" altLang="en-US" sz="1100" dirty="0" smtClean="0"/>
              <a:t>조도 센서</a:t>
            </a:r>
            <a:r>
              <a:rPr lang="en-US" altLang="ko-KR" sz="1100" dirty="0" smtClean="0"/>
              <a:t>(CDS)</a:t>
            </a:r>
          </a:p>
          <a:p>
            <a:r>
              <a:rPr lang="en-US" altLang="ko-KR" sz="1100" dirty="0" smtClean="0"/>
              <a:t>Servo Motor</a:t>
            </a:r>
          </a:p>
          <a:p>
            <a:r>
              <a:rPr lang="ko-KR" altLang="en-US" sz="1100" dirty="0" smtClean="0"/>
              <a:t>스마트 폰</a:t>
            </a:r>
          </a:p>
          <a:p>
            <a:r>
              <a:rPr lang="ko-KR" altLang="en-US" sz="1100" dirty="0" smtClean="0"/>
              <a:t>적외선 수신 센서</a:t>
            </a:r>
          </a:p>
          <a:p>
            <a:r>
              <a:rPr lang="ko-KR" altLang="en-US" sz="1100" dirty="0" smtClean="0"/>
              <a:t>리모컨</a:t>
            </a:r>
          </a:p>
          <a:p>
            <a:r>
              <a:rPr lang="ko-KR" altLang="en-US" sz="1100" dirty="0" err="1" smtClean="0"/>
              <a:t>아두이노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우노</a:t>
            </a:r>
            <a:r>
              <a:rPr lang="ko-KR" altLang="en-US" sz="1100" dirty="0" smtClean="0"/>
              <a:t> 키트</a:t>
            </a:r>
          </a:p>
          <a:p>
            <a:r>
              <a:rPr lang="en-US" altLang="ko-KR" sz="1100" dirty="0" err="1" smtClean="0"/>
              <a:t>Webcab</a:t>
            </a:r>
            <a:endParaRPr lang="en-US" altLang="ko-KR" sz="1100" dirty="0" smtClean="0"/>
          </a:p>
          <a:p>
            <a:r>
              <a:rPr lang="ko-KR" altLang="en-US" sz="1100" dirty="0" err="1" smtClean="0"/>
              <a:t>라즈베리파이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2 </a:t>
            </a:r>
            <a:r>
              <a:rPr lang="ko-KR" altLang="en-US" sz="1100" dirty="0" smtClean="0"/>
              <a:t>키트</a:t>
            </a:r>
          </a:p>
          <a:p>
            <a:r>
              <a:rPr lang="en-US" altLang="ko-KR" sz="1100" dirty="0" smtClean="0"/>
              <a:t>LCD</a:t>
            </a:r>
          </a:p>
          <a:p>
            <a:r>
              <a:rPr lang="ko-KR" altLang="en-US" sz="1100" dirty="0" err="1" smtClean="0"/>
              <a:t>빵판</a:t>
            </a:r>
            <a:endParaRPr lang="ko-KR" altLang="en-US" sz="1100" dirty="0" smtClean="0"/>
          </a:p>
          <a:p>
            <a:r>
              <a:rPr lang="en-US" altLang="ko-KR" sz="1100" dirty="0" smtClean="0"/>
              <a:t>L298 </a:t>
            </a:r>
            <a:r>
              <a:rPr lang="ko-KR" altLang="en-US" sz="1100" dirty="0" smtClean="0"/>
              <a:t>모터드라이버</a:t>
            </a:r>
          </a:p>
          <a:p>
            <a:r>
              <a:rPr lang="ko-KR" altLang="en-US" sz="1100" dirty="0" smtClean="0"/>
              <a:t>볼 캐스터</a:t>
            </a:r>
            <a:endParaRPr lang="en-US" altLang="ko-KR" sz="11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797511" y="1570704"/>
            <a:ext cx="29980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b="1" dirty="0" smtClean="0"/>
              <a:t>필요한 부품</a:t>
            </a:r>
          </a:p>
          <a:p>
            <a:r>
              <a:rPr lang="ko-KR" altLang="en-US" sz="1100" dirty="0" smtClean="0"/>
              <a:t>미니 </a:t>
            </a:r>
            <a:r>
              <a:rPr lang="ko-KR" altLang="en-US" sz="1100" dirty="0" err="1" smtClean="0"/>
              <a:t>빵판</a:t>
            </a:r>
            <a:r>
              <a:rPr lang="en-US" altLang="ko-KR" sz="1100" dirty="0" smtClean="0"/>
              <a:t>(Mini Breadboard)</a:t>
            </a:r>
          </a:p>
          <a:p>
            <a:r>
              <a:rPr lang="ko-KR" altLang="en-US" sz="1100" dirty="0" err="1" smtClean="0"/>
              <a:t>점퍼선</a:t>
            </a:r>
            <a:r>
              <a:rPr lang="ko-KR" altLang="en-US" sz="1100" dirty="0" smtClean="0"/>
              <a:t> 묶음</a:t>
            </a:r>
          </a:p>
          <a:p>
            <a:r>
              <a:rPr lang="ko-KR" altLang="en-US" sz="1100" dirty="0" smtClean="0"/>
              <a:t>케이블 타이</a:t>
            </a:r>
          </a:p>
          <a:p>
            <a:r>
              <a:rPr lang="ko-KR" altLang="en-US" sz="1100" dirty="0" smtClean="0"/>
              <a:t>절연 테이프</a:t>
            </a:r>
          </a:p>
          <a:p>
            <a:r>
              <a:rPr lang="ko-KR" altLang="en-US" sz="1100" dirty="0" err="1" smtClean="0"/>
              <a:t>우드락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벽돌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나무 모형</a:t>
            </a:r>
            <a:r>
              <a:rPr lang="en-US" altLang="ko-KR" sz="1100" dirty="0" smtClean="0"/>
              <a:t>)</a:t>
            </a:r>
          </a:p>
          <a:p>
            <a:r>
              <a:rPr lang="ko-KR" altLang="en-US" sz="1100" dirty="0" smtClean="0"/>
              <a:t>아크릴 판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투명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두께 </a:t>
            </a:r>
            <a:r>
              <a:rPr lang="en-US" altLang="ko-KR" sz="1100" dirty="0" smtClean="0"/>
              <a:t>: 3T)</a:t>
            </a:r>
          </a:p>
          <a:p>
            <a:r>
              <a:rPr lang="ko-KR" altLang="en-US" sz="1100" dirty="0" smtClean="0"/>
              <a:t>사각 스위치 </a:t>
            </a:r>
            <a:r>
              <a:rPr lang="en-US" altLang="ko-KR" sz="1100" dirty="0" smtClean="0"/>
              <a:t>4</a:t>
            </a:r>
            <a:r>
              <a:rPr lang="ko-KR" altLang="en-US" sz="1100" dirty="0" smtClean="0"/>
              <a:t>개</a:t>
            </a:r>
          </a:p>
          <a:p>
            <a:r>
              <a:rPr lang="ko-KR" altLang="en-US" sz="1100" dirty="0" smtClean="0"/>
              <a:t>배터리 홀더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개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추가됨</a:t>
            </a:r>
            <a:r>
              <a:rPr lang="en-US" altLang="ko-KR" sz="1100" dirty="0" smtClean="0"/>
              <a:t>)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06242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0" b="11455"/>
          <a:stretch/>
        </p:blipFill>
        <p:spPr>
          <a:xfrm>
            <a:off x="5897368" y="1083922"/>
            <a:ext cx="4240882" cy="577407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9" b="7056"/>
          <a:stretch/>
        </p:blipFill>
        <p:spPr>
          <a:xfrm>
            <a:off x="1656181" y="1083922"/>
            <a:ext cx="3857625" cy="5774078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838200" y="396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smtClean="0">
                <a:solidFill>
                  <a:srgbClr val="FF0000"/>
                </a:solidFill>
              </a:rPr>
              <a:t>2</a:t>
            </a:r>
            <a:r>
              <a:rPr lang="en-US" altLang="ko-KR" sz="3600" baseline="30000" smtClean="0">
                <a:solidFill>
                  <a:srgbClr val="FF0000"/>
                </a:solidFill>
              </a:rPr>
              <a:t>nd</a:t>
            </a:r>
            <a:r>
              <a:rPr lang="en-US" altLang="ko-KR" sz="3600" smtClean="0"/>
              <a:t> </a:t>
            </a:r>
            <a:r>
              <a:rPr lang="ko-KR" altLang="en-US" sz="3600" smtClean="0"/>
              <a:t>회의 내용 정리</a:t>
            </a:r>
            <a:endParaRPr lang="ko-KR" altLang="en-US" sz="36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45813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2019.10.18 (</a:t>
            </a:r>
            <a:r>
              <a:rPr lang="ko-KR" altLang="en-US" sz="1800" dirty="0"/>
              <a:t>금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9183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53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리서치 자료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06" y="1089061"/>
            <a:ext cx="5681531" cy="57689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" r="11380"/>
          <a:stretch/>
        </p:blipFill>
        <p:spPr>
          <a:xfrm>
            <a:off x="5779320" y="1089061"/>
            <a:ext cx="5574480" cy="576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2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313" y="1783604"/>
            <a:ext cx="3948825" cy="429887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7674"/>
            <a:ext cx="5712533" cy="4309296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8200" y="553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리서치 자료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9840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6400" y="5936591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ko-KR" altLang="en-US" sz="1600" dirty="0" smtClean="0"/>
              <a:t>출처 </a:t>
            </a:r>
            <a:r>
              <a:rPr lang="en-US" altLang="ko-KR" sz="1600" dirty="0" smtClean="0"/>
              <a:t>: </a:t>
            </a:r>
            <a:r>
              <a:rPr lang="en-US" altLang="ko-KR" sz="1600" dirty="0" smtClean="0">
                <a:hlinkClick r:id="rId3"/>
              </a:rPr>
              <a:t>https://www.youtube.com/watch?v=Sq85i1x3nkA</a:t>
            </a:r>
            <a:endParaRPr lang="ko-KR" altLang="en-US" sz="1600" dirty="0"/>
          </a:p>
        </p:txBody>
      </p:sp>
      <p:pic>
        <p:nvPicPr>
          <p:cNvPr id="4" name="Sq85i1x3nk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472662" y="1742411"/>
            <a:ext cx="6820194" cy="3836359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90600" y="7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smtClean="0">
                <a:latin typeface="Agency FB" panose="020B0503020202020204" pitchFamily="34" charset="0"/>
              </a:rPr>
              <a:t>Smart Home</a:t>
            </a:r>
            <a:r>
              <a:rPr lang="en-US" altLang="ko-KR" sz="4000" dirty="0" smtClean="0">
                <a:latin typeface="Agency FB" panose="020B0503020202020204" pitchFamily="34" charset="0"/>
              </a:rPr>
              <a:t> </a:t>
            </a:r>
            <a:r>
              <a:rPr lang="ko-KR" altLang="en-US" sz="2800" dirty="0" smtClean="0">
                <a:latin typeface="Agency FB" panose="020B0503020202020204" pitchFamily="34" charset="0"/>
              </a:rPr>
              <a:t>의 </a:t>
            </a:r>
            <a:r>
              <a:rPr lang="ko-KR" altLang="en-US" sz="2800" dirty="0" err="1" smtClean="0">
                <a:latin typeface="Agency FB" panose="020B0503020202020204" pitchFamily="34" charset="0"/>
              </a:rPr>
              <a:t>개발동향</a:t>
            </a:r>
            <a:endParaRPr lang="ko-KR" altLang="en-US" sz="105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27812" y="52312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800" b="1" dirty="0" smtClean="0"/>
              <a:t>LGU+</a:t>
            </a:r>
            <a:r>
              <a:rPr lang="ko-KR" altLang="en-US" sz="1800" b="1" dirty="0" smtClean="0"/>
              <a:t>는 </a:t>
            </a:r>
            <a:r>
              <a:rPr lang="en-US" altLang="ko-KR" sz="1800" b="1" dirty="0" err="1" smtClean="0"/>
              <a:t>IoT@home</a:t>
            </a:r>
            <a:endParaRPr lang="ko-KR" altLang="en-US" sz="1800" b="1" dirty="0"/>
          </a:p>
        </p:txBody>
      </p:sp>
      <p:sp>
        <p:nvSpPr>
          <p:cNvPr id="7" name="이등변 삼각형 6"/>
          <p:cNvSpPr/>
          <p:nvPr/>
        </p:nvSpPr>
        <p:spPr>
          <a:xfrm>
            <a:off x="4805917" y="5730946"/>
            <a:ext cx="318977" cy="27644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5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qR3vACJnkF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91174" y="1777462"/>
            <a:ext cx="6568698" cy="3694893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76400" y="5936591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ko-KR" altLang="en-US" sz="1600" dirty="0" smtClean="0"/>
              <a:t>출처 </a:t>
            </a:r>
            <a:r>
              <a:rPr lang="en-US" altLang="ko-KR" sz="1600" dirty="0" smtClean="0"/>
              <a:t>: </a:t>
            </a:r>
            <a:r>
              <a:rPr lang="en-US" altLang="ko-KR" sz="1600" dirty="0" smtClean="0">
                <a:hlinkClick r:id="rId4"/>
              </a:rPr>
              <a:t>https://www.youtube.com/watch?v=Sq85i1x3nkA</a:t>
            </a:r>
            <a:endParaRPr lang="ko-KR" altLang="en-US" sz="16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990600" y="7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smtClean="0">
                <a:latin typeface="Agency FB" panose="020B0503020202020204" pitchFamily="34" charset="0"/>
              </a:rPr>
              <a:t>Smart Home</a:t>
            </a:r>
            <a:r>
              <a:rPr lang="en-US" altLang="ko-KR" sz="4000" dirty="0" smtClean="0">
                <a:latin typeface="Agency FB" panose="020B0503020202020204" pitchFamily="34" charset="0"/>
              </a:rPr>
              <a:t> </a:t>
            </a:r>
            <a:r>
              <a:rPr lang="ko-KR" altLang="en-US" sz="2800" dirty="0" smtClean="0">
                <a:latin typeface="Agency FB" panose="020B0503020202020204" pitchFamily="34" charset="0"/>
              </a:rPr>
              <a:t>의 </a:t>
            </a:r>
            <a:r>
              <a:rPr lang="ko-KR" altLang="en-US" sz="2800" dirty="0" err="1" smtClean="0">
                <a:latin typeface="Agency FB" panose="020B0503020202020204" pitchFamily="34" charset="0"/>
              </a:rPr>
              <a:t>개발동향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0286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 </a:t>
            </a:r>
            <a:r>
              <a:rPr lang="en-US" altLang="ko-KR" sz="2400" dirty="0"/>
              <a:t>LGU+</a:t>
            </a:r>
            <a:r>
              <a:rPr lang="ko-KR" altLang="en-US" sz="2400" dirty="0"/>
              <a:t>는 </a:t>
            </a:r>
            <a:r>
              <a:rPr lang="en-US" altLang="ko-KR" sz="2400" dirty="0" err="1"/>
              <a:t>IoT@home</a:t>
            </a:r>
            <a:r>
              <a:rPr lang="ko-KR" altLang="en-US" sz="2400" dirty="0"/>
              <a:t>이라는 새로운 스마트 홈 서비스를 구축해 </a:t>
            </a:r>
            <a:r>
              <a:rPr lang="ko-KR" altLang="en-US" sz="2400" dirty="0" err="1"/>
              <a:t>가스락</a:t>
            </a:r>
            <a:r>
              <a:rPr lang="en-US" altLang="ko-KR" sz="2400" dirty="0"/>
              <a:t>, </a:t>
            </a:r>
            <a:r>
              <a:rPr lang="ko-KR" altLang="en-US" sz="2400" dirty="0"/>
              <a:t>열림 감지 시스템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에너지미터</a:t>
            </a:r>
            <a:r>
              <a:rPr lang="en-US" altLang="ko-KR" sz="2400" dirty="0"/>
              <a:t>, </a:t>
            </a:r>
            <a:r>
              <a:rPr lang="ko-KR" altLang="en-US" sz="2400" dirty="0"/>
              <a:t>스위치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등 제공</a:t>
            </a:r>
            <a:endParaRPr lang="en-US" altLang="ko-KR" sz="2400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SKT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아이레보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위닉스</a:t>
            </a:r>
            <a:r>
              <a:rPr lang="en-US" altLang="ko-KR" sz="2400" dirty="0"/>
              <a:t>, </a:t>
            </a:r>
            <a:r>
              <a:rPr lang="ko-KR" altLang="en-US" sz="2400" dirty="0"/>
              <a:t>경동나비엔과 같은 여러 회사와의 협업을 통해 ‘</a:t>
            </a:r>
            <a:r>
              <a:rPr lang="ko-KR" altLang="en-US" sz="2400" dirty="0" err="1"/>
              <a:t>모비우스’라는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사업계획</a:t>
            </a:r>
            <a:endParaRPr lang="en-US" altLang="ko-KR" sz="2400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KT</a:t>
            </a:r>
            <a:r>
              <a:rPr lang="ko-KR" altLang="en-US" sz="2400" dirty="0"/>
              <a:t>는 기가 </a:t>
            </a:r>
            <a:r>
              <a:rPr lang="en-US" altLang="ko-KR" sz="2400" dirty="0" err="1"/>
              <a:t>IoT</a:t>
            </a:r>
            <a:r>
              <a:rPr lang="en-US" altLang="ko-KR" sz="2400" dirty="0"/>
              <a:t> </a:t>
            </a:r>
            <a:r>
              <a:rPr lang="ko-KR" altLang="en-US" sz="2400" dirty="0"/>
              <a:t>플랫폼을 기반으로 </a:t>
            </a:r>
            <a:r>
              <a:rPr lang="ko-KR" altLang="en-US" sz="2400" dirty="0" err="1"/>
              <a:t>홈캠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홈피트니스</a:t>
            </a:r>
            <a:r>
              <a:rPr lang="ko-KR" altLang="en-US" sz="2400" dirty="0"/>
              <a:t> 등 여러 기계와 연동 가능한 </a:t>
            </a:r>
            <a:r>
              <a:rPr lang="ko-KR" altLang="en-US" sz="2400" dirty="0" smtClean="0"/>
              <a:t>서비스 제공</a:t>
            </a:r>
            <a:endParaRPr lang="ko-KR" altLang="en-US" sz="24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142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b="1" dirty="0" smtClean="0">
                <a:latin typeface="Agency FB" panose="020B0503020202020204" pitchFamily="34" charset="0"/>
              </a:rPr>
              <a:t>Smart Home</a:t>
            </a:r>
            <a:r>
              <a:rPr lang="en-US" altLang="ko-KR" sz="4000" dirty="0" smtClean="0">
                <a:latin typeface="Agency FB" panose="020B0503020202020204" pitchFamily="34" charset="0"/>
              </a:rPr>
              <a:t> </a:t>
            </a:r>
            <a:r>
              <a:rPr lang="ko-KR" altLang="en-US" sz="2800" dirty="0" smtClean="0">
                <a:latin typeface="Agency FB" panose="020B0503020202020204" pitchFamily="34" charset="0"/>
              </a:rPr>
              <a:t>의 </a:t>
            </a:r>
            <a:r>
              <a:rPr lang="ko-KR" altLang="en-US" sz="2800" dirty="0" err="1" smtClean="0">
                <a:latin typeface="Agency FB" panose="020B0503020202020204" pitchFamily="34" charset="0"/>
              </a:rPr>
              <a:t>개발동향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157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52" y="1642114"/>
            <a:ext cx="9098096" cy="3992169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676400" y="59365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 smtClean="0"/>
              <a:t>출처 </a:t>
            </a:r>
            <a:r>
              <a:rPr lang="en-US" altLang="ko-KR" sz="1600" dirty="0" smtClean="0"/>
              <a:t>: </a:t>
            </a:r>
            <a:r>
              <a:rPr lang="en-US" altLang="ko-KR" sz="1600" dirty="0" smtClean="0">
                <a:hlinkClick r:id="rId3"/>
              </a:rPr>
              <a:t>https://blog.lgcns.com/731</a:t>
            </a:r>
            <a:endParaRPr lang="ko-KR" altLang="en-US" sz="16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142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b="1" dirty="0" smtClean="0">
                <a:latin typeface="Agency FB" panose="020B0503020202020204" pitchFamily="34" charset="0"/>
              </a:rPr>
              <a:t>Smart Home</a:t>
            </a:r>
            <a:r>
              <a:rPr lang="en-US" altLang="ko-KR" sz="4000" dirty="0" smtClean="0">
                <a:latin typeface="Agency FB" panose="020B0503020202020204" pitchFamily="34" charset="0"/>
              </a:rPr>
              <a:t> </a:t>
            </a:r>
            <a:r>
              <a:rPr lang="ko-KR" altLang="en-US" sz="2800" dirty="0" smtClean="0">
                <a:latin typeface="Agency FB" panose="020B0503020202020204" pitchFamily="34" charset="0"/>
              </a:rPr>
              <a:t>의 시장규모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1702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56660" y="797442"/>
            <a:ext cx="9335386" cy="2371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56660" y="3508744"/>
            <a:ext cx="9335386" cy="2371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8662" y="599045"/>
            <a:ext cx="10515600" cy="5663716"/>
          </a:xfrm>
        </p:spPr>
        <p:txBody>
          <a:bodyPr>
            <a:normAutofit/>
          </a:bodyPr>
          <a:lstStyle/>
          <a:p>
            <a:r>
              <a:rPr lang="en-US" altLang="ko-KR" sz="6600" b="1" dirty="0" smtClean="0"/>
              <a:t>    </a:t>
            </a:r>
            <a:r>
              <a:rPr lang="en-US" altLang="ko-KR" sz="6600" b="1" dirty="0" err="1" smtClean="0"/>
              <a:t>i</a:t>
            </a:r>
            <a:r>
              <a:rPr lang="en-US" altLang="ko-KR" sz="6600" b="1" dirty="0" smtClean="0"/>
              <a:t/>
            </a:r>
            <a:br>
              <a:rPr lang="en-US" altLang="ko-KR" sz="6600" b="1" dirty="0" smtClean="0"/>
            </a:br>
            <a:r>
              <a:rPr lang="en-US" altLang="ko-KR" sz="6600" b="1" dirty="0" smtClean="0"/>
              <a:t/>
            </a:r>
            <a:br>
              <a:rPr lang="en-US" altLang="ko-KR" sz="6600" b="1" dirty="0" smtClean="0"/>
            </a:br>
            <a:r>
              <a:rPr lang="en-US" altLang="ko-KR" sz="6600" b="1" dirty="0"/>
              <a:t/>
            </a:r>
            <a:br>
              <a:rPr lang="en-US" altLang="ko-KR" sz="6600" b="1" dirty="0"/>
            </a:br>
            <a:r>
              <a:rPr lang="en-US" altLang="ko-KR" sz="6600" b="1" dirty="0" smtClean="0"/>
              <a:t>HOME</a:t>
            </a:r>
            <a:endParaRPr lang="ko-KR" altLang="en-US" sz="6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47869" y="1730660"/>
            <a:ext cx="3738126" cy="810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나</a:t>
            </a:r>
            <a:r>
              <a:rPr lang="en-US" altLang="ko-KR" sz="2400" dirty="0" smtClean="0"/>
              <a:t> + </a:t>
            </a:r>
            <a:r>
              <a:rPr lang="ko-KR" altLang="en-US" sz="2400" dirty="0" err="1" smtClean="0"/>
              <a:t>사물인터넷</a:t>
            </a:r>
            <a:endParaRPr lang="ko-KR" altLang="en-US" sz="2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469134" y="4420694"/>
            <a:ext cx="3738126" cy="810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/>
              <a:t>집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삶의 공간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231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73409" y="0"/>
            <a:ext cx="16009672" cy="6858000"/>
            <a:chOff x="1670857" y="439940"/>
            <a:chExt cx="13086695" cy="5605896"/>
          </a:xfrm>
        </p:grpSpPr>
        <p:pic>
          <p:nvPicPr>
            <p:cNvPr id="1026" name="Picture 2" descr="SMART HOME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857" y="439940"/>
              <a:ext cx="8969433" cy="5605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5644342" y="2277687"/>
              <a:ext cx="964276" cy="465513"/>
            </a:xfrm>
            <a:prstGeom prst="rect">
              <a:avLst/>
            </a:prstGeom>
            <a:solidFill>
              <a:srgbClr val="102A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제목 1"/>
            <p:cNvSpPr txBox="1">
              <a:spLocks/>
            </p:cNvSpPr>
            <p:nvPr/>
          </p:nvSpPr>
          <p:spPr>
            <a:xfrm>
              <a:off x="5613552" y="1316643"/>
              <a:ext cx="9144000" cy="2387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b="1" dirty="0" err="1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i</a:t>
              </a:r>
              <a:r>
                <a:rPr lang="en-US" altLang="ko-KR" sz="40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-HOME</a:t>
              </a:r>
              <a:endParaRPr lang="ko-KR" altLang="en-US" sz="40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585207" y="1072519"/>
            <a:ext cx="956442" cy="9344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376855" y="3415861"/>
            <a:ext cx="956442" cy="9344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872359" y="1944413"/>
            <a:ext cx="956442" cy="9344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387366" y="399392"/>
            <a:ext cx="956442" cy="9344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9869214" y="283778"/>
            <a:ext cx="956442" cy="9344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053959" y="178674"/>
            <a:ext cx="956442" cy="9344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082228" y="4751139"/>
            <a:ext cx="956442" cy="9344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09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 err="1" smtClean="0">
                <a:latin typeface="Agency FB" panose="020B0503020202020204" pitchFamily="34" charset="0"/>
              </a:rPr>
              <a:t>i</a:t>
            </a:r>
            <a:r>
              <a:rPr lang="en-US" altLang="ko-KR" sz="5400" b="1" dirty="0" smtClean="0">
                <a:latin typeface="Agency FB" panose="020B0503020202020204" pitchFamily="34" charset="0"/>
              </a:rPr>
              <a:t>-HOME</a:t>
            </a:r>
            <a:r>
              <a:rPr lang="en-US" altLang="ko-KR" sz="4000" dirty="0" smtClean="0">
                <a:latin typeface="Agency FB" panose="020B0503020202020204" pitchFamily="34" charset="0"/>
              </a:rPr>
              <a:t> </a:t>
            </a:r>
            <a:r>
              <a:rPr lang="ko-KR" altLang="en-US" sz="2800" dirty="0" smtClean="0">
                <a:latin typeface="Agency FB" panose="020B0503020202020204" pitchFamily="34" charset="0"/>
              </a:rPr>
              <a:t>의 주요기능</a:t>
            </a:r>
            <a:endParaRPr lang="ko-KR" altLang="en-US" sz="105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72" y="2134872"/>
            <a:ext cx="10945565" cy="2851797"/>
          </a:xfrm>
        </p:spPr>
      </p:pic>
    </p:spTree>
    <p:extLst>
      <p:ext uri="{BB962C8B-B14F-4D97-AF65-F5344CB8AC3E}">
        <p14:creationId xmlns:p14="http://schemas.microsoft.com/office/powerpoint/2010/main" val="183800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66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1</a:t>
            </a:r>
            <a:r>
              <a:rPr lang="en-US" altLang="ko-KR" sz="3600" baseline="30000" dirty="0" smtClean="0">
                <a:solidFill>
                  <a:srgbClr val="FF0000"/>
                </a:solidFill>
              </a:rPr>
              <a:t>st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회의 내용 정리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4696"/>
            <a:ext cx="6981497" cy="69614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1200" b="1" dirty="0" smtClean="0"/>
              <a:t>프로젝트 제목 </a:t>
            </a:r>
            <a:r>
              <a:rPr lang="en-US" altLang="ko-KR" sz="1200" b="1" dirty="0" smtClean="0"/>
              <a:t>: I-HOME ('IOT' + 'I', </a:t>
            </a:r>
            <a:r>
              <a:rPr lang="ko-KR" altLang="en-US" sz="1200" b="1" dirty="0" smtClean="0"/>
              <a:t>나와 </a:t>
            </a:r>
            <a:r>
              <a:rPr lang="ko-KR" altLang="en-US" sz="1200" b="1" dirty="0" err="1" smtClean="0"/>
              <a:t>사물인터넷</a:t>
            </a:r>
            <a:r>
              <a:rPr lang="ko-KR" altLang="en-US" sz="1200" b="1" dirty="0" smtClean="0"/>
              <a:t> 기술의 조화라는 의미를 담고 있음</a:t>
            </a:r>
            <a:r>
              <a:rPr lang="en-US" altLang="ko-KR" sz="1200" b="1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200" b="1" dirty="0" err="1" smtClean="0"/>
              <a:t>팀명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: Smart </a:t>
            </a:r>
            <a:r>
              <a:rPr lang="en-US" altLang="ko-KR" sz="1200" b="1" dirty="0" smtClean="0"/>
              <a:t>Unity</a:t>
            </a:r>
            <a:endParaRPr lang="en-US" altLang="ko-KR" sz="1200" b="1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45813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2019.10.17 (</a:t>
            </a:r>
            <a:r>
              <a:rPr lang="ko-KR" altLang="en-US" sz="1800" dirty="0" smtClean="0"/>
              <a:t>목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544060" y="2670633"/>
            <a:ext cx="45509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100" dirty="0" smtClean="0"/>
              <a:t>3. </a:t>
            </a:r>
            <a:r>
              <a:rPr lang="ko-KR" altLang="en-US" sz="1100" dirty="0" smtClean="0"/>
              <a:t>활용기술</a:t>
            </a:r>
          </a:p>
          <a:p>
            <a:pPr>
              <a:lnSpc>
                <a:spcPct val="120000"/>
              </a:lnSpc>
            </a:pPr>
            <a:endParaRPr lang="ko-KR" altLang="en-US" sz="1100" dirty="0" smtClean="0"/>
          </a:p>
          <a:p>
            <a:pPr>
              <a:lnSpc>
                <a:spcPct val="120000"/>
              </a:lnSpc>
            </a:pPr>
            <a:r>
              <a:rPr lang="en-US" altLang="ko-KR" sz="1100" dirty="0" smtClean="0"/>
              <a:t>- </a:t>
            </a:r>
            <a:r>
              <a:rPr lang="ko-KR" altLang="en-US" sz="1100" dirty="0" smtClean="0"/>
              <a:t>블루투스 통신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음성인식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인터럽트</a:t>
            </a:r>
          </a:p>
          <a:p>
            <a:pPr>
              <a:lnSpc>
                <a:spcPct val="120000"/>
              </a:lnSpc>
            </a:pPr>
            <a:endParaRPr lang="ko-KR" altLang="en-US" sz="1100" dirty="0" smtClean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100" dirty="0" smtClean="0"/>
              <a:t>4. </a:t>
            </a:r>
            <a:r>
              <a:rPr lang="ko-KR" altLang="en-US" sz="1100" dirty="0" smtClean="0"/>
              <a:t>오늘 구상해 본 아이디어 </a:t>
            </a:r>
            <a:r>
              <a:rPr lang="en-US" altLang="ko-KR" sz="1100" dirty="0" smtClean="0"/>
              <a:t>(Brain </a:t>
            </a:r>
            <a:r>
              <a:rPr lang="en-US" altLang="ko-KR" sz="1100" dirty="0" err="1" smtClean="0"/>
              <a:t>Stormming</a:t>
            </a:r>
            <a:r>
              <a:rPr lang="en-US" altLang="ko-KR" sz="1100" dirty="0" smtClean="0"/>
              <a:t>)</a:t>
            </a:r>
          </a:p>
          <a:p>
            <a:pPr>
              <a:lnSpc>
                <a:spcPct val="120000"/>
              </a:lnSpc>
            </a:pP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en-US" altLang="ko-KR" sz="1100" dirty="0" smtClean="0"/>
              <a:t>- Squad </a:t>
            </a:r>
            <a:r>
              <a:rPr lang="ko-KR" altLang="en-US" sz="1100" dirty="0" smtClean="0"/>
              <a:t>동작에 적절한 자세를 각도를 기준으로 </a:t>
            </a:r>
            <a:endParaRPr lang="en-US" altLang="ko-KR" sz="11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 </a:t>
            </a:r>
            <a:r>
              <a:rPr lang="ko-KR" altLang="en-US" sz="1100" dirty="0" smtClean="0"/>
              <a:t>맞추어주는 프로그램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센서 </a:t>
            </a:r>
            <a:r>
              <a:rPr lang="ko-KR" altLang="en-US" sz="1100" dirty="0" err="1" smtClean="0"/>
              <a:t>탈부착</a:t>
            </a:r>
            <a:r>
              <a:rPr lang="ko-KR" altLang="en-US" sz="1100" dirty="0" smtClean="0"/>
              <a:t> 여부가 중요</a:t>
            </a:r>
            <a:r>
              <a:rPr lang="en-US" altLang="ko-KR" sz="1100" dirty="0" smtClean="0"/>
              <a:t>)</a:t>
            </a:r>
          </a:p>
          <a:p>
            <a:pPr>
              <a:lnSpc>
                <a:spcPct val="120000"/>
              </a:lnSpc>
            </a:pP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en-US" altLang="ko-KR" sz="1100" dirty="0" smtClean="0"/>
              <a:t>- </a:t>
            </a:r>
            <a:r>
              <a:rPr lang="ko-KR" altLang="en-US" sz="1100" dirty="0" err="1" smtClean="0"/>
              <a:t>아이돌</a:t>
            </a:r>
            <a:r>
              <a:rPr lang="ko-KR" altLang="en-US" sz="1100" dirty="0" smtClean="0"/>
              <a:t> 가수 응원을 위한 </a:t>
            </a:r>
            <a:r>
              <a:rPr lang="en-US" altLang="ko-KR" sz="1100" dirty="0" smtClean="0"/>
              <a:t>LCD T-shirts</a:t>
            </a:r>
          </a:p>
          <a:p>
            <a:pPr>
              <a:lnSpc>
                <a:spcPct val="120000"/>
              </a:lnSpc>
            </a:pP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en-US" altLang="ko-KR" sz="1100" dirty="0" smtClean="0"/>
              <a:t>- </a:t>
            </a:r>
            <a:r>
              <a:rPr lang="ko-KR" altLang="en-US" sz="1100" dirty="0" smtClean="0"/>
              <a:t>장애인들을 </a:t>
            </a:r>
            <a:r>
              <a:rPr lang="en-US" altLang="ko-KR" sz="1100" dirty="0" smtClean="0"/>
              <a:t>OTP </a:t>
            </a:r>
            <a:r>
              <a:rPr lang="ko-KR" altLang="en-US" sz="1100" dirty="0" smtClean="0"/>
              <a:t>개인정보 출력 프로그램</a:t>
            </a:r>
            <a:endParaRPr lang="ko-KR" altLang="en-US" sz="11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2120" y="2670633"/>
            <a:ext cx="493197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100" dirty="0" smtClean="0"/>
              <a:t>1. </a:t>
            </a:r>
            <a:r>
              <a:rPr lang="ko-KR" altLang="en-US" sz="1100" dirty="0" smtClean="0"/>
              <a:t>프로젝트 담당 역할</a:t>
            </a:r>
          </a:p>
          <a:p>
            <a:pPr>
              <a:lnSpc>
                <a:spcPct val="120000"/>
              </a:lnSpc>
            </a:pPr>
            <a:endParaRPr lang="ko-KR" altLang="en-US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민성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프로그램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회로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발표자료 및 보고서 작성 보조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발표 보조</a:t>
            </a:r>
          </a:p>
          <a:p>
            <a:pPr>
              <a:lnSpc>
                <a:spcPct val="120000"/>
              </a:lnSpc>
            </a:pPr>
            <a:endParaRPr lang="ko-KR" altLang="en-US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서연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가공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발표자료 및 보고서 작성</a:t>
            </a:r>
            <a:r>
              <a:rPr lang="en-US" altLang="ko-KR" sz="1100" dirty="0" smtClean="0"/>
              <a:t>(Office)</a:t>
            </a:r>
          </a:p>
          <a:p>
            <a:pPr>
              <a:lnSpc>
                <a:spcPct val="120000"/>
              </a:lnSpc>
            </a:pP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민재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데이터 수집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프로그램 보조</a:t>
            </a:r>
          </a:p>
          <a:p>
            <a:pPr>
              <a:lnSpc>
                <a:spcPct val="120000"/>
              </a:lnSpc>
            </a:pPr>
            <a:endParaRPr lang="ko-KR" altLang="en-US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완기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프로그램 보조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발표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469737" y="2670633"/>
            <a:ext cx="493197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100" dirty="0" smtClean="0"/>
              <a:t>2. </a:t>
            </a:r>
            <a:r>
              <a:rPr lang="ko-KR" altLang="en-US" sz="1100" dirty="0" err="1" smtClean="0"/>
              <a:t>구성환경</a:t>
            </a:r>
            <a:endParaRPr lang="ko-KR" altLang="en-US" sz="1100" dirty="0" smtClean="0"/>
          </a:p>
          <a:p>
            <a:pPr>
              <a:lnSpc>
                <a:spcPct val="120000"/>
              </a:lnSpc>
            </a:pPr>
            <a:endParaRPr lang="ko-KR" altLang="en-US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개발 언어 </a:t>
            </a:r>
            <a:r>
              <a:rPr lang="en-US" altLang="ko-KR" sz="1100" dirty="0" smtClean="0"/>
              <a:t>:  C, JAVA</a:t>
            </a:r>
          </a:p>
          <a:p>
            <a:pPr>
              <a:lnSpc>
                <a:spcPct val="120000"/>
              </a:lnSpc>
            </a:pP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하드웨어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키트</a:t>
            </a:r>
            <a:r>
              <a:rPr lang="en-US" altLang="ko-KR" sz="1100" dirty="0" smtClean="0"/>
              <a:t>) : </a:t>
            </a:r>
            <a:r>
              <a:rPr lang="ko-KR" altLang="en-US" sz="1100" dirty="0" err="1" smtClean="0"/>
              <a:t>아두이노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우노</a:t>
            </a:r>
            <a:r>
              <a:rPr lang="en-US" altLang="ko-KR" sz="1100" dirty="0" smtClean="0"/>
              <a:t>, AVR(Atmega128A), </a:t>
            </a:r>
            <a:r>
              <a:rPr lang="en-US" altLang="ko-KR" sz="1100" dirty="0" err="1" smtClean="0"/>
              <a:t>RasPi</a:t>
            </a:r>
            <a:endParaRPr lang="en-US" altLang="ko-KR" sz="1100" dirty="0" smtClean="0"/>
          </a:p>
          <a:p>
            <a:pPr>
              <a:lnSpc>
                <a:spcPct val="120000"/>
              </a:lnSpc>
            </a:pP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어플리케이션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안드로이드 스튜디오</a:t>
            </a:r>
          </a:p>
          <a:p>
            <a:pPr>
              <a:lnSpc>
                <a:spcPct val="120000"/>
              </a:lnSpc>
            </a:pPr>
            <a:endParaRPr lang="ko-KR" altLang="en-US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회로도 구성 프로그램 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fritzing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OrCAD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07459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355</Words>
  <Application>Microsoft Office PowerPoint</Application>
  <PresentationFormat>와이드스크린</PresentationFormat>
  <Paragraphs>98</Paragraphs>
  <Slides>14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Agency FB</vt:lpstr>
      <vt:lpstr>Arial</vt:lpstr>
      <vt:lpstr>Wingdings</vt:lpstr>
      <vt:lpstr>Office 테마</vt:lpstr>
      <vt:lpstr>i-HOME</vt:lpstr>
      <vt:lpstr>출처 : https://www.youtube.com/watch?v=Sq85i1x3nkA</vt:lpstr>
      <vt:lpstr>출처 : https://www.youtube.com/watch?v=Sq85i1x3nkA</vt:lpstr>
      <vt:lpstr>Smart Home 의 개발동향</vt:lpstr>
      <vt:lpstr>Smart Home 의 시장규모</vt:lpstr>
      <vt:lpstr>    i   HOME</vt:lpstr>
      <vt:lpstr>PowerPoint 프레젠테이션</vt:lpstr>
      <vt:lpstr>i-HOME 의 주요기능</vt:lpstr>
      <vt:lpstr>1st 회의 내용 정리</vt:lpstr>
      <vt:lpstr>1st 회의 내용 정리</vt:lpstr>
      <vt:lpstr>2nd 회의 내용 정리</vt:lpstr>
      <vt:lpstr>PowerPoint 프레젠테이션</vt:lpstr>
      <vt:lpstr>리서치 자료</vt:lpstr>
      <vt:lpstr>리서치 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i-HOME</dc:title>
  <dc:creator>admin</dc:creator>
  <cp:lastModifiedBy>admin</cp:lastModifiedBy>
  <cp:revision>13</cp:revision>
  <dcterms:created xsi:type="dcterms:W3CDTF">2019-10-17T10:24:26Z</dcterms:created>
  <dcterms:modified xsi:type="dcterms:W3CDTF">2019-10-21T07:18:28Z</dcterms:modified>
</cp:coreProperties>
</file>