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6433F-7E4C-40C4-9107-7477605D65D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日默写答案校对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0350"/>
            <a:ext cx="4038600" cy="62642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惊悚片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一个能源消耗的过程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被部分缓减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by compari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// by drawing comparison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感染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不公正的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 be devoted / dedicated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doing sth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devote / dedicate oneself to doing sth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 in summary  / in a word / in conclusion  / to summarize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60350"/>
            <a:ext cx="4038600" cy="63373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 gener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 / gener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sity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不可信赖的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 confuse  / confu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sion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/ confused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12. dest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royed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传统的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14.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accomplish / achieve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one’s goal (s)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晚期的； 终点的； 末端的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16. be sensitive to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概念，定义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分配，供应； 分布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0350"/>
            <a:ext cx="4038600" cy="626427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19.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bear / take on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responsibility for environmental problems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20. The reasons why…// for …  are as follows.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乐观的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从无知愚昧到成熟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宝贵的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先前的，以往的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24.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appeal to  / call on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people to reduce pollution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25.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detailed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description  / account of …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60350"/>
            <a:ext cx="4038600" cy="586581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26. a wide range  / chain  / series of…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27. shall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警告； 允诺； 威胁； 命令； 法律文书的规定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28. cultural and historical elements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29. look back on  / think back to ../ recall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30. recommend  / recommend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ation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31.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复习； 回顾； 评论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0350"/>
            <a:ext cx="4038600" cy="6266815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举起； 耽搁； 延误； 拦路抢劫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33. go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34. Devoted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35. Decoting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36. set off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37. benefit / benefi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cial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38. flexible  / flexibility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39. live up to one’s expect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ations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40. He </a:t>
            </a:r>
            <a:r>
              <a:rPr kumimoji="0" lang="en-US" altLang="zh-CN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 addicted to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computer games.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60350"/>
            <a:ext cx="4038600" cy="58658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41. First, I had a good rest because recently I often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feel tired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result of my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heavy study burden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well as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lack of sleep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exercise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42. He was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point of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saying something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phone rang.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43.Who knows what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lies in store for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him.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44. </a:t>
            </a:r>
            <a:r>
              <a:rPr lang="en-US" altLang="zh-CN" b="1" dirty="0"/>
              <a:t>You ought to </a:t>
            </a:r>
            <a:r>
              <a:rPr lang="en-US" altLang="zh-CN" b="1" dirty="0">
                <a:solidFill>
                  <a:srgbClr val="FF0000"/>
                </a:solidFill>
              </a:rPr>
              <a:t>develop the habit of </a:t>
            </a:r>
            <a:r>
              <a:rPr lang="en-US" altLang="zh-CN" b="1" dirty="0"/>
              <a:t>pla</a:t>
            </a:r>
            <a:r>
              <a:rPr lang="en-US" altLang="zh-CN" b="1" dirty="0">
                <a:solidFill>
                  <a:srgbClr val="FF0000"/>
                </a:solidFill>
              </a:rPr>
              <a:t>nn</a:t>
            </a:r>
            <a:r>
              <a:rPr lang="en-US" altLang="zh-CN" b="1" dirty="0"/>
              <a:t>ing your work at the begi</a:t>
            </a:r>
            <a:r>
              <a:rPr lang="en-US" altLang="zh-CN" b="1" dirty="0">
                <a:solidFill>
                  <a:srgbClr val="FF0000"/>
                </a:solidFill>
              </a:rPr>
              <a:t>nn</a:t>
            </a:r>
            <a:r>
              <a:rPr lang="en-US" altLang="zh-CN" b="1" dirty="0"/>
              <a:t>ing of each week. </a:t>
            </a:r>
            <a:endParaRPr lang="zh-CN" altLang="en-US" b="1" dirty="0"/>
          </a:p>
          <a:p>
            <a:r>
              <a:rPr lang="en-US" altLang="zh-CN" b="1" dirty="0"/>
              <a:t>45. A book review can often tell you </a:t>
            </a:r>
            <a:r>
              <a:rPr lang="en-US" altLang="zh-CN" b="1" dirty="0">
                <a:solidFill>
                  <a:srgbClr val="FF0000"/>
                </a:solidFill>
              </a:rPr>
              <a:t>whether </a:t>
            </a:r>
            <a:r>
              <a:rPr lang="en-US" altLang="zh-CN" b="1" dirty="0"/>
              <a:t>a book </a:t>
            </a:r>
            <a:r>
              <a:rPr lang="en-US" altLang="zh-CN" b="1" u="sng" dirty="0">
                <a:solidFill>
                  <a:srgbClr val="FF0000"/>
                </a:solidFill>
              </a:rPr>
              <a:t>is worth reading </a:t>
            </a:r>
            <a:r>
              <a:rPr lang="en-US" altLang="zh-CN" b="1" dirty="0">
                <a:solidFill>
                  <a:srgbClr val="FF0000"/>
                </a:solidFill>
              </a:rPr>
              <a:t>or not</a:t>
            </a:r>
            <a:r>
              <a:rPr lang="en-US" altLang="zh-CN" b="1" dirty="0"/>
              <a:t>. </a:t>
            </a:r>
            <a:endParaRPr lang="en-US" altLang="zh-CN" b="1" dirty="0"/>
          </a:p>
          <a:p>
            <a:r>
              <a:rPr lang="en-US" altLang="zh-CN" b="1" dirty="0"/>
              <a:t>46. He is extremely good at describing the adventures of tough men who he believes “can be dest</a:t>
            </a:r>
            <a:r>
              <a:rPr lang="en-US" altLang="zh-CN" b="1" dirty="0">
                <a:solidFill>
                  <a:srgbClr val="FF0000"/>
                </a:solidFill>
              </a:rPr>
              <a:t>royed</a:t>
            </a:r>
            <a:r>
              <a:rPr lang="en-US" altLang="zh-CN" b="1" dirty="0"/>
              <a:t> but not defeated”.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WPS 演示</Application>
  <PresentationFormat/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3月13日默写答案校对</dc:title>
  <dc:creator>pinkle</dc:creator>
  <cp:lastModifiedBy>艳</cp:lastModifiedBy>
  <cp:revision>4</cp:revision>
  <dcterms:created xsi:type="dcterms:W3CDTF">2021-03-12T14:02:51Z</dcterms:created>
  <dcterms:modified xsi:type="dcterms:W3CDTF">2021-03-13T14:16:40Z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99E74C2156364D24B3BF16AC8ECE1FFA</vt:lpwstr>
  </property>
  <property fmtid="{D5CDD505-2E9C-101B-9397-08002B2CF9AE}" pid="3" name="KSOProductBuildVer">
    <vt:lpwstr>2052-11.1.0.10356</vt:lpwstr>
  </property>
</Properties>
</file>