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8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0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4B7A-A8A6-B743-9E7D-DFB90E498FE3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8899-DA9F-7940-8722-F15DF998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723" y="205243"/>
            <a:ext cx="4297776" cy="220636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36869" y="2958057"/>
            <a:ext cx="4058633" cy="6888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Headline: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Report: </a:t>
            </a:r>
            <a:r>
              <a:rPr lang="en-US" b="1" dirty="0" err="1" smtClean="0">
                <a:solidFill>
                  <a:schemeClr val="tx1"/>
                </a:solidFill>
                <a:latin typeface="Georgia"/>
                <a:cs typeface="Georgia"/>
              </a:rPr>
              <a:t>Uber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 Adding ‘Panic Button’ For Chicago Passengers</a:t>
            </a:r>
            <a:endParaRPr lang="en-US" b="1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08785" y="3902519"/>
            <a:ext cx="4086717" cy="1839576"/>
            <a:chOff x="1436869" y="1324154"/>
            <a:chExt cx="4086717" cy="1839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32507"/>
            <a:stretch/>
          </p:blipFill>
          <p:spPr>
            <a:xfrm>
              <a:off x="1436869" y="1657591"/>
              <a:ext cx="1205944" cy="150613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64953" y="1324154"/>
              <a:ext cx="1042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Response: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662678" y="1498951"/>
              <a:ext cx="2860908" cy="1664779"/>
              <a:chOff x="2662678" y="1498951"/>
              <a:chExt cx="2860908" cy="1664779"/>
            </a:xfrm>
          </p:grpSpPr>
          <p:sp>
            <p:nvSpPr>
              <p:cNvPr id="10" name="Oval Callout 9"/>
              <p:cNvSpPr/>
              <p:nvPr/>
            </p:nvSpPr>
            <p:spPr>
              <a:xfrm>
                <a:off x="2662678" y="1498951"/>
                <a:ext cx="2860908" cy="1664779"/>
              </a:xfrm>
              <a:prstGeom prst="wedgeEllipseCallout">
                <a:avLst>
                  <a:gd name="adj1" fmla="val -62985"/>
                  <a:gd name="adj2" fmla="val -2225"/>
                </a:avLst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t="69923"/>
              <a:stretch/>
            </p:blipFill>
            <p:spPr>
              <a:xfrm>
                <a:off x="3133316" y="1741659"/>
                <a:ext cx="1992563" cy="110898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7586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39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10513</TotalTime>
  <Words>15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Chilton</dc:creator>
  <cp:lastModifiedBy>Lydia Chilton</cp:lastModifiedBy>
  <cp:revision>2</cp:revision>
  <dcterms:created xsi:type="dcterms:W3CDTF">2015-03-22T21:31:35Z</dcterms:created>
  <dcterms:modified xsi:type="dcterms:W3CDTF">2015-03-30T04:45:29Z</dcterms:modified>
</cp:coreProperties>
</file>