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8869B-53DE-7647-8E02-B414E5829D5C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4D859-98C5-2E48-9DC1-C32539759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403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275DF-49D4-0141-8FAC-68FFD61EBFDE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A224B-6833-DB47-AFBE-A4D7AA621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664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7F98-4E60-DE49-9BF1-7B3771BF5996}" type="datetime1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EF57-36C8-BC4F-9E7B-DA58C687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4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95A-88CA-F54C-9A92-361BAE529E3B}" type="datetime1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EF57-36C8-BC4F-9E7B-DA58C687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5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E2CA-D24A-4945-A705-588918D92974}" type="datetime1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EF57-36C8-BC4F-9E7B-DA58C687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1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BCB1-E8E0-2341-896A-48F955814714}" type="datetime1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EF57-36C8-BC4F-9E7B-DA58C687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2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9E71-1D9D-0C42-BD8E-FCC3D0235214}" type="datetime1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EF57-36C8-BC4F-9E7B-DA58C687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4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0191-E099-704C-9AD6-DAF8615904AD}" type="datetime1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EF57-36C8-BC4F-9E7B-DA58C687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4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B8A7-A2C6-C845-BD5B-28A5CD0D08A3}" type="datetime1">
              <a:rPr lang="en-US" smtClean="0"/>
              <a:t>5/4/15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EF57-36C8-BC4F-9E7B-DA58C687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9F20-AD2E-5C47-9421-E82BF839A78C}" type="datetime1">
              <a:rPr lang="en-US" smtClean="0"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EF57-36C8-BC4F-9E7B-DA58C687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9396-1315-C14A-9E17-FCB8F79DB943}" type="datetime1">
              <a:rPr lang="en-US" smtClean="0"/>
              <a:t>5/4/15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EF57-36C8-BC4F-9E7B-DA58C687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9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0834-6893-F540-AB3C-1CC38012E2EF}" type="datetime1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EF57-36C8-BC4F-9E7B-DA58C687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5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02F6-F97E-D04F-BA94-632504D2E331}" type="datetime1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EF57-36C8-BC4F-9E7B-DA58C687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0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515DE-C374-3F44-83A1-CAACFDB6BC5D}" type="datetime1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EF57-36C8-BC4F-9E7B-DA58C687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53" y="2541997"/>
            <a:ext cx="4518586" cy="1866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3350"/>
          <a:stretch/>
        </p:blipFill>
        <p:spPr>
          <a:xfrm>
            <a:off x="5415039" y="2541998"/>
            <a:ext cx="3018990" cy="1866374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26651"/>
              </p:ext>
            </p:extLst>
          </p:nvPr>
        </p:nvGraphicFramePr>
        <p:xfrm>
          <a:off x="508000" y="4800256"/>
          <a:ext cx="8229600" cy="12237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122376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“At least carrying their lunch to the wastebasket gives them a chance to exercise.”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“Aren’t we ready to give up on these kids yet?”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“This is especially disappointing given that all the government campaigns to get adults to eat healthier have been such a success.”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“To be fair, when he visited Springfield Elemetary, Anthony Bordain did the same thing.”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“I'm personally glad to see children combating the lefist vegetarian lobby.”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“Yeah but did they properly control for the rise of anorexia?”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" y="317801"/>
            <a:ext cx="8420100" cy="571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00" y="1035312"/>
            <a:ext cx="8343900" cy="118110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EF57-36C8-BC4F-9E7B-DA58C6873B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16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EF57-36C8-BC4F-9E7B-DA58C6873B4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6586"/>
          <a:stretch/>
        </p:blipFill>
        <p:spPr>
          <a:xfrm>
            <a:off x="896453" y="2541997"/>
            <a:ext cx="1509863" cy="1866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888" r="32681"/>
          <a:stretch/>
        </p:blipFill>
        <p:spPr>
          <a:xfrm>
            <a:off x="4531894" y="3964397"/>
            <a:ext cx="1510632" cy="1866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8443"/>
          <a:stretch/>
        </p:blipFill>
        <p:spPr>
          <a:xfrm>
            <a:off x="6553200" y="3627583"/>
            <a:ext cx="1425932" cy="186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2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53" y="2541997"/>
            <a:ext cx="4518586" cy="1866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3350"/>
          <a:stretch/>
        </p:blipFill>
        <p:spPr>
          <a:xfrm>
            <a:off x="5415039" y="2541998"/>
            <a:ext cx="3018990" cy="186637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439198"/>
              </p:ext>
            </p:extLst>
          </p:nvPr>
        </p:nvGraphicFramePr>
        <p:xfrm>
          <a:off x="508000" y="4714136"/>
          <a:ext cx="8229600" cy="1774045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17740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“If she thinks he’s innocent, what’s the attraction?”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“He might be 80, but he's probably still young at heart.”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“I’m sorry, but can you really trust a guy who waits seven years to propose?”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“Marriages with such a large age gap never work.”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“Every criminal deserves his day in the congugal trailor.”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“My Jimmy is still single. I'm going to send this article to him.”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346945"/>
            <a:ext cx="7454900" cy="97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00" y="1324845"/>
            <a:ext cx="8470900" cy="11938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EF57-36C8-BC4F-9E7B-DA58C6873B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6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53" y="2541997"/>
            <a:ext cx="4518586" cy="1866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3350"/>
          <a:stretch/>
        </p:blipFill>
        <p:spPr>
          <a:xfrm>
            <a:off x="5415039" y="2541998"/>
            <a:ext cx="3018990" cy="186637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53016"/>
              </p:ext>
            </p:extLst>
          </p:nvPr>
        </p:nvGraphicFramePr>
        <p:xfrm>
          <a:off x="508000" y="4752556"/>
          <a:ext cx="8229600" cy="1226412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122641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“Can’t they wait until I learn all the words that already exist before adding new ones?”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“Now you tell me! My son insisted it means 'doing homework.'”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“Never heard of it. Is it going to be on the SAT's?”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“But it’s only November. Who knows what neologisms will be coined before the year’s end?”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“This is about as bold a political statement as a dictionary company can make.”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“Already? I'm still trying to organically use last years word.”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255843"/>
            <a:ext cx="6413500" cy="584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00" y="840043"/>
            <a:ext cx="8496300" cy="14605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EF57-36C8-BC4F-9E7B-DA58C6873B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6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53" y="2541997"/>
            <a:ext cx="4518586" cy="1866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3350"/>
          <a:stretch/>
        </p:blipFill>
        <p:spPr>
          <a:xfrm>
            <a:off x="5415039" y="2541998"/>
            <a:ext cx="3018990" cy="186637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68774"/>
              </p:ext>
            </p:extLst>
          </p:nvPr>
        </p:nvGraphicFramePr>
        <p:xfrm>
          <a:off x="457200" y="4766673"/>
          <a:ext cx="8229600" cy="128974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128974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“When will these scientists stop playing God and just let food give us cancer?”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“Good call. Everyone knows a french fry’s flavor comes from its unmodified ACTGCGCATCTTGCAATATCGAGCA DNA sequence.”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“They also don't use fair trade lettuce.”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“Go home commie potatoes!”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“The carcinogens give it the flavor.”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“At least we know they use potatoes.”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77" y="284032"/>
            <a:ext cx="7162800" cy="546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830132"/>
            <a:ext cx="8445500" cy="15113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EF57-36C8-BC4F-9E7B-DA58C6873B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6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53" y="2541997"/>
            <a:ext cx="4518586" cy="1866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3350"/>
          <a:stretch/>
        </p:blipFill>
        <p:spPr>
          <a:xfrm>
            <a:off x="5415039" y="2541998"/>
            <a:ext cx="3018990" cy="186637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56595"/>
              </p:ext>
            </p:extLst>
          </p:nvPr>
        </p:nvGraphicFramePr>
        <p:xfrm>
          <a:off x="457200" y="4984899"/>
          <a:ext cx="8229600" cy="932111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3211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“That’s why I limit my kids to one hour of book reading a day.”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“Really? Or is this like the time the Philip Morris Research said smoking was fine.”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“Can girl-on-girl porn do the same thing?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”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“Well, that fits perfectly with how I’ve handled parenthood so far.”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“Good! I was starting to think all those years of Grand Theft Auto were wasted.”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“No wonder so much of the online discourse between gamers is so intellectually stimulating.”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1365"/>
            <a:ext cx="7327900" cy="939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281165"/>
            <a:ext cx="8470900" cy="11684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EF57-36C8-BC4F-9E7B-DA58C6873B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6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53" y="2541997"/>
            <a:ext cx="4518586" cy="1866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3350"/>
          <a:stretch/>
        </p:blipFill>
        <p:spPr>
          <a:xfrm>
            <a:off x="5415039" y="2541998"/>
            <a:ext cx="3018990" cy="186637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87520"/>
              </p:ext>
            </p:extLst>
          </p:nvPr>
        </p:nvGraphicFramePr>
        <p:xfrm>
          <a:off x="508000" y="4787104"/>
          <a:ext cx="8229600" cy="136225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36225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“Look, if these people didn’t know what they were doing, they wouldn’t be managing a mall in Buffalo.”</a:t>
                      </a:r>
                    </a:p>
                  </a:txBody>
                  <a:tcPr marL="9856" marR="9856" marT="9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“They run a tight ship. Their mall Santa has a ho-ho-ho quota.”</a:t>
                      </a:r>
                    </a:p>
                  </a:txBody>
                  <a:tcPr marL="9856" marR="9856" marT="9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“That's terrible and I’ll be there.”</a:t>
                      </a:r>
                    </a:p>
                  </a:txBody>
                  <a:tcPr marL="9856" marR="9856" marT="9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“I don't get it. It's already economically irrational to close.”</a:t>
                      </a:r>
                    </a:p>
                  </a:txBody>
                  <a:tcPr marL="9856" marR="9856" marT="9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“I guess I’ll keep my store open then, but there will be no love put in these Orange </a:t>
                      </a:r>
                      <a:r>
                        <a:rPr lang="en-US" sz="1200" b="0" i="0" u="none" strike="noStrike" dirty="0" err="1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Juliuses</a:t>
                      </a:r>
                      <a:r>
                        <a:rPr lang="en-US" sz="1200" b="0" i="0" u="none" strike="noStrike" dirty="0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.”</a:t>
                      </a:r>
                    </a:p>
                  </a:txBody>
                  <a:tcPr marL="9856" marR="9856" marT="9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256797"/>
            <a:ext cx="8242300" cy="101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00" y="1272797"/>
            <a:ext cx="8394700" cy="11049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EF57-36C8-BC4F-9E7B-DA58C6873B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6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53" y="2541997"/>
            <a:ext cx="4518586" cy="1866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3350"/>
          <a:stretch/>
        </p:blipFill>
        <p:spPr>
          <a:xfrm>
            <a:off x="5415039" y="2541998"/>
            <a:ext cx="3018990" cy="186637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30754"/>
              </p:ext>
            </p:extLst>
          </p:nvPr>
        </p:nvGraphicFramePr>
        <p:xfrm>
          <a:off x="508000" y="4933528"/>
          <a:ext cx="8229600" cy="1200335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120033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“Remember, it's not technically racism until somebody gets shot.”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“Good! More room to write on the squares.”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“Politely asking for inclusion is Muslim Terrorism 101.”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“I don’t understand why Muslims just can’t be happy celebrating holidays they don’t really believe in like the rest of us.”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“If everyone is equally ostracized, what’s the harm?”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“It sounds like the Jehovah's Witnesses are behind this.”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29" y="245639"/>
            <a:ext cx="7962900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29" y="1160039"/>
            <a:ext cx="8458200" cy="14859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EF57-36C8-BC4F-9E7B-DA58C6873B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6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53" y="2541997"/>
            <a:ext cx="4518586" cy="1866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3350"/>
          <a:stretch/>
        </p:blipFill>
        <p:spPr>
          <a:xfrm>
            <a:off x="5415039" y="2541998"/>
            <a:ext cx="3018990" cy="186637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462761"/>
              </p:ext>
            </p:extLst>
          </p:nvPr>
        </p:nvGraphicFramePr>
        <p:xfrm>
          <a:off x="457200" y="4746304"/>
          <a:ext cx="8229600" cy="1592939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15929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“Hilter was a size 10.”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“This just goes to show that women like to complain about failing to achieve impossible standards of beauty.”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“But if the model weighed as much as the average customer, how would anybody be psychologically manipulated into buying anything?”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“Size 10 is on that fine line between pleasantly anorexic and obese.”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“It seems like whether clothing companies promote images of extremely thin women as normal or promote images of slightly more normal-looking women as fat, they just can’t win.”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“Just tell me straight up: Is my body shameful enough to need to buy these clothes or what?”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0" y="331455"/>
            <a:ext cx="8369300" cy="97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00" y="1309355"/>
            <a:ext cx="8509000" cy="14732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EF57-36C8-BC4F-9E7B-DA58C6873B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6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53" y="2541997"/>
            <a:ext cx="4518586" cy="1866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3350"/>
          <a:stretch/>
        </p:blipFill>
        <p:spPr>
          <a:xfrm>
            <a:off x="5415039" y="2541998"/>
            <a:ext cx="3018990" cy="186637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745794"/>
              </p:ext>
            </p:extLst>
          </p:nvPr>
        </p:nvGraphicFramePr>
        <p:xfrm>
          <a:off x="508000" y="4949018"/>
          <a:ext cx="8229600" cy="1107398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110739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“I guess going on a one-man quest to reform the KKK is still easier than having to get all those tattoos removed.”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“As the father of a gay son who has been denied knighthood for years, I say this is too little too late.”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“Makes me ashamed to be a supremacist.”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1A1A1A"/>
                          </a:solidFill>
                          <a:effectLst/>
                          <a:latin typeface="Georgia"/>
                        </a:rPr>
                        <a:t>“This sort of wishy-washy crap is the reason no one takes the Klan seriously any more.”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“This is political correctness gone crazy.”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“They gave me a free arm-band just for signing up!”</a:t>
                      </a:r>
                    </a:p>
                  </a:txBody>
                  <a:tcPr marL="8213" marR="8213" marT="8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" y="238518"/>
            <a:ext cx="8420100" cy="97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00" y="1216418"/>
            <a:ext cx="8280400" cy="11303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EF57-36C8-BC4F-9E7B-DA58C6873B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6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19181</TotalTime>
  <Words>878</Words>
  <Application>Microsoft Macintosh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Chilton</dc:creator>
  <cp:lastModifiedBy>Lydia Chilton</cp:lastModifiedBy>
  <cp:revision>8</cp:revision>
  <cp:lastPrinted>2015-01-23T23:47:42Z</cp:lastPrinted>
  <dcterms:created xsi:type="dcterms:W3CDTF">2015-01-22T22:27:42Z</dcterms:created>
  <dcterms:modified xsi:type="dcterms:W3CDTF">2015-05-13T16:53:57Z</dcterms:modified>
</cp:coreProperties>
</file>