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E865-45DB-9D4B-936A-C56B7211C0F5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C459-DA40-144B-A247-D17B34BE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6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E865-45DB-9D4B-936A-C56B7211C0F5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C459-DA40-144B-A247-D17B34BE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1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E865-45DB-9D4B-936A-C56B7211C0F5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C459-DA40-144B-A247-D17B34BE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4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E865-45DB-9D4B-936A-C56B7211C0F5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C459-DA40-144B-A247-D17B34BE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E865-45DB-9D4B-936A-C56B7211C0F5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C459-DA40-144B-A247-D17B34BE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8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E865-45DB-9D4B-936A-C56B7211C0F5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C459-DA40-144B-A247-D17B34BE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E865-45DB-9D4B-936A-C56B7211C0F5}" type="datetimeFigureOut">
              <a:rPr lang="en-US" smtClean="0"/>
              <a:t>3/26/15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C459-DA40-144B-A247-D17B34BE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4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E865-45DB-9D4B-936A-C56B7211C0F5}" type="datetimeFigureOut">
              <a:rPr lang="en-US" smtClean="0"/>
              <a:t>3/26/15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C459-DA40-144B-A247-D17B34BE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0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E865-45DB-9D4B-936A-C56B7211C0F5}" type="datetimeFigureOut">
              <a:rPr lang="en-US" smtClean="0"/>
              <a:t>3/26/15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C459-DA40-144B-A247-D17B34BE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8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E865-45DB-9D4B-936A-C56B7211C0F5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C459-DA40-144B-A247-D17B34BE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0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E865-45DB-9D4B-936A-C56B7211C0F5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C459-DA40-144B-A247-D17B34BE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4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FE865-45DB-9D4B-936A-C56B7211C0F5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BC459-DA40-144B-A247-D17B34BE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3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2159502" y="4217568"/>
            <a:ext cx="4747302" cy="23394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190549" y="401053"/>
            <a:ext cx="4993640" cy="23394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158" y="2740525"/>
            <a:ext cx="1858211" cy="534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3579" y="3407702"/>
            <a:ext cx="2179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New Smartphone Dating App ‘The League’ Matches Elite Professional Singles</a:t>
            </a:r>
            <a:r>
              <a:rPr lang="en-US" sz="1200" dirty="0" smtClean="0">
                <a:effectLst/>
              </a:rPr>
              <a:t> 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7184189" y="1088189"/>
            <a:ext cx="1858211" cy="534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Joke Response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27646" y="4758821"/>
            <a:ext cx="1858211" cy="534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Joke </a:t>
            </a:r>
            <a:r>
              <a:rPr lang="en-US" dirty="0" err="1" smtClean="0"/>
              <a:t>Reponse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227646" y="5341472"/>
            <a:ext cx="21790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“I don’t know, I feel uncomfortable writing off people based on something other than their looks.”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27646" y="1728224"/>
            <a:ext cx="1955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“How elite are we talking? They aren’t allowing Vassar alums in, are they?”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8608" y="1213813"/>
            <a:ext cx="1310575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Part: Elitism</a:t>
            </a:r>
          </a:p>
          <a:p>
            <a:r>
              <a:rPr lang="en-US" sz="1200" dirty="0" err="1" smtClean="0"/>
              <a:t>Rxn</a:t>
            </a:r>
            <a:r>
              <a:rPr lang="en-US" sz="1200" dirty="0" smtClean="0"/>
              <a:t>: </a:t>
            </a:r>
            <a:r>
              <a:rPr lang="en-US" sz="1200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Reason: excluding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people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9425" y="5031146"/>
            <a:ext cx="1620957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Part: The League</a:t>
            </a:r>
          </a:p>
          <a:p>
            <a:r>
              <a:rPr lang="en-US" sz="1200" dirty="0" err="1" smtClean="0"/>
              <a:t>Rxn</a:t>
            </a:r>
            <a:r>
              <a:rPr lang="en-US" sz="1200" dirty="0" smtClean="0"/>
              <a:t>: </a:t>
            </a:r>
            <a:r>
              <a:rPr lang="en-US" sz="1200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Reason: writing people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Off due to education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9614" y="1228011"/>
            <a:ext cx="1505540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Who: Elitist</a:t>
            </a:r>
          </a:p>
          <a:p>
            <a:r>
              <a:rPr lang="en-US" sz="1200" dirty="0" smtClean="0"/>
              <a:t>Expected </a:t>
            </a:r>
            <a:r>
              <a:rPr lang="en-US" sz="1200" dirty="0" err="1" smtClean="0"/>
              <a:t>Rxn</a:t>
            </a:r>
            <a:r>
              <a:rPr lang="en-US" sz="1200" dirty="0" smtClean="0"/>
              <a:t>: </a:t>
            </a:r>
            <a:r>
              <a:rPr lang="en-US" sz="1200" dirty="0" smtClean="0">
                <a:solidFill>
                  <a:srgbClr val="008000"/>
                </a:solidFill>
              </a:rPr>
              <a:t>Good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Reason: this will help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Them find a mate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37538" y="648779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Reverse</a:t>
            </a:r>
          </a:p>
          <a:p>
            <a:r>
              <a:rPr lang="en-US" sz="1400" b="1" dirty="0" smtClean="0"/>
              <a:t>Point of View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71130" y="1220393"/>
            <a:ext cx="1290133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Who: Elitist</a:t>
            </a:r>
          </a:p>
          <a:p>
            <a:r>
              <a:rPr lang="en-US" sz="1200" dirty="0" smtClean="0"/>
              <a:t>Actual </a:t>
            </a:r>
            <a:r>
              <a:rPr lang="en-US" sz="1200" dirty="0" err="1" smtClean="0"/>
              <a:t>Rxn</a:t>
            </a:r>
            <a:r>
              <a:rPr lang="en-US" sz="1200" dirty="0" smtClean="0"/>
              <a:t>: </a:t>
            </a:r>
            <a:r>
              <a:rPr lang="en-US" sz="1200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Reason: Not elite enough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22" name="Straight Arrow Connector 21"/>
          <p:cNvCxnSpPr>
            <a:stCxn id="4" idx="0"/>
          </p:cNvCxnSpPr>
          <p:nvPr/>
        </p:nvCxnSpPr>
        <p:spPr>
          <a:xfrm flipV="1">
            <a:off x="1116264" y="2059008"/>
            <a:ext cx="167104" cy="6815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352216" y="3407703"/>
            <a:ext cx="185322" cy="1427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13663" y="1244195"/>
            <a:ext cx="1290133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Who: the speaker, an elitist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Reason: </a:t>
            </a:r>
            <a:r>
              <a:rPr lang="en-US" sz="1200" dirty="0" err="1" smtClean="0">
                <a:solidFill>
                  <a:srgbClr val="000000"/>
                </a:solidFill>
              </a:rPr>
              <a:t>exclusing</a:t>
            </a:r>
            <a:r>
              <a:rPr lang="en-US" sz="1200" dirty="0" smtClean="0">
                <a:solidFill>
                  <a:srgbClr val="000000"/>
                </a:solidFill>
              </a:rPr>
              <a:t> people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98857" y="602612"/>
            <a:ext cx="82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Inferred </a:t>
            </a:r>
          </a:p>
          <a:p>
            <a:r>
              <a:rPr lang="en-US" sz="1400" b="1" dirty="0" smtClean="0"/>
              <a:t>Criticism</a:t>
            </a:r>
            <a:endParaRPr 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03033" y="2189889"/>
            <a:ext cx="129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Expectation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352216" y="1524000"/>
            <a:ext cx="11673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99570" y="630382"/>
            <a:ext cx="1065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Expectation </a:t>
            </a:r>
          </a:p>
          <a:p>
            <a:r>
              <a:rPr lang="en-US" sz="1400" b="1" dirty="0" smtClean="0"/>
              <a:t>Reversal</a:t>
            </a:r>
            <a:endParaRPr lang="en-US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025154" y="1524000"/>
            <a:ext cx="245976" cy="7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175869" y="1389913"/>
            <a:ext cx="5377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78759" y="5031146"/>
            <a:ext cx="1570337" cy="101566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Part: Other dating site</a:t>
            </a:r>
          </a:p>
          <a:p>
            <a:r>
              <a:rPr lang="en-US" sz="1200" dirty="0" err="1" smtClean="0"/>
              <a:t>Rxn</a:t>
            </a:r>
            <a:r>
              <a:rPr lang="en-US" sz="1200" dirty="0" smtClean="0"/>
              <a:t>: </a:t>
            </a:r>
            <a:r>
              <a:rPr lang="en-US" sz="1200" dirty="0" smtClean="0">
                <a:solidFill>
                  <a:srgbClr val="008000"/>
                </a:solidFill>
              </a:rPr>
              <a:t>Good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Reason: not writing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People off due to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education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56322" y="5031146"/>
            <a:ext cx="1954381" cy="101566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Part: Other dating site</a:t>
            </a:r>
          </a:p>
          <a:p>
            <a:r>
              <a:rPr lang="en-US" sz="1200" dirty="0" err="1" smtClean="0"/>
              <a:t>Rxn</a:t>
            </a:r>
            <a:r>
              <a:rPr lang="en-US" sz="1200" dirty="0" smtClean="0"/>
              <a:t>: </a:t>
            </a:r>
            <a:r>
              <a:rPr lang="en-US" sz="1200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Reason: writing people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Off for other something else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(looks).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90549" y="4555331"/>
            <a:ext cx="122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Reverse</a:t>
            </a:r>
          </a:p>
          <a:p>
            <a:r>
              <a:rPr lang="en-US" sz="1400" b="1" dirty="0" smtClean="0"/>
              <a:t>Part/Reaction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025153" y="4485873"/>
            <a:ext cx="1790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Reaction </a:t>
            </a:r>
          </a:p>
          <a:p>
            <a:r>
              <a:rPr lang="en-US" sz="1400" b="1" dirty="0" smtClean="0"/>
              <a:t>Expectation Reversal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92244" y="4127452"/>
            <a:ext cx="129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Expectation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576582" y="5387304"/>
            <a:ext cx="10797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182832" y="5186947"/>
            <a:ext cx="59592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01017" y="2203256"/>
            <a:ext cx="389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“Point of View Reversal” Design Pattern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801017" y="6187708"/>
            <a:ext cx="367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“Associated Criticism”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11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188</Words>
  <Application>Microsoft Macintosh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Chilton</dc:creator>
  <cp:lastModifiedBy>Lydia Chilton</cp:lastModifiedBy>
  <cp:revision>5</cp:revision>
  <dcterms:created xsi:type="dcterms:W3CDTF">2015-03-26T22:22:18Z</dcterms:created>
  <dcterms:modified xsi:type="dcterms:W3CDTF">2015-03-26T22:52:10Z</dcterms:modified>
</cp:coreProperties>
</file>