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8" autoAdjust="0"/>
    <p:restoredTop sz="94660"/>
  </p:normalViewPr>
  <p:slideViewPr>
    <p:cSldViewPr snapToGrid="0" snapToObjects="1">
      <p:cViewPr>
        <p:scale>
          <a:sx n="103" d="100"/>
          <a:sy n="103" d="100"/>
        </p:scale>
        <p:origin x="-174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6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8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E865-45DB-9D4B-936A-C56B7211C0F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C459-DA40-144B-A247-D17B34BE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159502" y="4217568"/>
            <a:ext cx="4747302" cy="23394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190549" y="401053"/>
            <a:ext cx="4993640" cy="23394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158" y="2740525"/>
            <a:ext cx="1858211" cy="534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579" y="3407702"/>
            <a:ext cx="2179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New Smartphone Dating App ‘The League’ Matches Elite Professional Singles</a:t>
            </a:r>
            <a:r>
              <a:rPr lang="en-US" sz="1200" dirty="0" smtClean="0">
                <a:effectLst/>
              </a:rPr>
              <a:t>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184189" y="1088189"/>
            <a:ext cx="1858211" cy="534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Joke Response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7646" y="4758821"/>
            <a:ext cx="1858211" cy="534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Joke </a:t>
            </a:r>
            <a:r>
              <a:rPr lang="en-US" dirty="0" err="1" smtClean="0"/>
              <a:t>Reponse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27646" y="5341472"/>
            <a:ext cx="2179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“I don’t know, I feel uncomfortable writing off people based on something other than their looks.”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7646" y="1728224"/>
            <a:ext cx="1955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“How elite are we talking? They aren’t allowing Vassar alums in, are they?”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608" y="1213813"/>
            <a:ext cx="1310575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Part: Elitism</a:t>
            </a:r>
          </a:p>
          <a:p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excluding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people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425" y="5031146"/>
            <a:ext cx="1620957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Part: The League</a:t>
            </a:r>
          </a:p>
          <a:p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writing people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Off due to education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9614" y="1228011"/>
            <a:ext cx="1505540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Who: Elitist</a:t>
            </a:r>
          </a:p>
          <a:p>
            <a:r>
              <a:rPr lang="en-US" sz="1200" dirty="0" smtClean="0"/>
              <a:t>Expected </a:t>
            </a:r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this will help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Them find a mate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37538" y="648779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Reverse</a:t>
            </a:r>
          </a:p>
          <a:p>
            <a:r>
              <a:rPr lang="en-US" sz="1400" b="1" dirty="0" smtClean="0"/>
              <a:t>Point of View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71130" y="1220393"/>
            <a:ext cx="129013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Who: Elitist</a:t>
            </a:r>
          </a:p>
          <a:p>
            <a:r>
              <a:rPr lang="en-US" sz="1200" dirty="0" smtClean="0"/>
              <a:t>Actual </a:t>
            </a:r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Not elite enough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1116264" y="2059008"/>
            <a:ext cx="167104" cy="681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352216" y="3407703"/>
            <a:ext cx="185322" cy="1427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3663" y="1244195"/>
            <a:ext cx="129013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Who: the speaker, an elitist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</a:t>
            </a:r>
            <a:r>
              <a:rPr lang="en-US" sz="1200" dirty="0" err="1" smtClean="0">
                <a:solidFill>
                  <a:srgbClr val="000000"/>
                </a:solidFill>
              </a:rPr>
              <a:t>exclusing</a:t>
            </a:r>
            <a:r>
              <a:rPr lang="en-US" sz="1200" dirty="0" smtClean="0">
                <a:solidFill>
                  <a:srgbClr val="000000"/>
                </a:solidFill>
              </a:rPr>
              <a:t> people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857" y="602612"/>
            <a:ext cx="82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Inferred </a:t>
            </a:r>
          </a:p>
          <a:p>
            <a:r>
              <a:rPr lang="en-US" sz="1400" b="1" dirty="0" smtClean="0"/>
              <a:t>Criticism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3033" y="2189889"/>
            <a:ext cx="12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Expectation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352216" y="1524000"/>
            <a:ext cx="1167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99570" y="630382"/>
            <a:ext cx="106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Expectation </a:t>
            </a:r>
          </a:p>
          <a:p>
            <a:r>
              <a:rPr lang="en-US" sz="1400" b="1" dirty="0" smtClean="0"/>
              <a:t>Reversal</a:t>
            </a:r>
            <a:endParaRPr lang="en-US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025154" y="1524000"/>
            <a:ext cx="245976" cy="7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75869" y="1389913"/>
            <a:ext cx="537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8759" y="5031146"/>
            <a:ext cx="1570337" cy="1015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Part: Other dating site</a:t>
            </a:r>
          </a:p>
          <a:p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008000"/>
                </a:solidFill>
              </a:rPr>
              <a:t>Good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not writing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People off due to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education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6322" y="5031146"/>
            <a:ext cx="1954381" cy="10156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Part: Other dating site</a:t>
            </a:r>
          </a:p>
          <a:p>
            <a:r>
              <a:rPr lang="en-US" sz="1200" dirty="0" err="1" smtClean="0"/>
              <a:t>Rxn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rgbClr val="FF0000"/>
                </a:solidFill>
              </a:rPr>
              <a:t>Bad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Reason: writing people 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Off for other something else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(looks).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0549" y="4555331"/>
            <a:ext cx="122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Reverse</a:t>
            </a:r>
          </a:p>
          <a:p>
            <a:r>
              <a:rPr lang="en-US" sz="1400" b="1" dirty="0" smtClean="0"/>
              <a:t>Part/Reaction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25153" y="4485873"/>
            <a:ext cx="1790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Reaction </a:t>
            </a:r>
          </a:p>
          <a:p>
            <a:r>
              <a:rPr lang="en-US" sz="1400" b="1" dirty="0" smtClean="0"/>
              <a:t>Expectation Reversal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92244" y="4127452"/>
            <a:ext cx="129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Expectation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76582" y="5387304"/>
            <a:ext cx="10797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82832" y="5186947"/>
            <a:ext cx="5959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01017" y="2203256"/>
            <a:ext cx="389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“Point of View Reversal” Design Pattern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801017" y="6187708"/>
            <a:ext cx="367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“Associated Criticism”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8842" y="160422"/>
            <a:ext cx="2366212" cy="588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Headline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Walmart</a:t>
            </a:r>
            <a:r>
              <a:rPr lang="en-US" sz="1200" dirty="0" smtClean="0">
                <a:solidFill>
                  <a:schemeClr val="tx1"/>
                </a:solidFill>
              </a:rPr>
              <a:t> Raising Wages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580" y="3342105"/>
            <a:ext cx="2708442" cy="33688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Contradiction Joke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/>
              <a:t>Contradiction</a:t>
            </a:r>
          </a:p>
          <a:p>
            <a:r>
              <a:rPr lang="en-US" sz="1200" b="1" u="sng" dirty="0" smtClean="0"/>
              <a:t>Story 1</a:t>
            </a:r>
            <a:r>
              <a:rPr lang="en-US" sz="1200" dirty="0" smtClean="0"/>
              <a:t>: </a:t>
            </a:r>
            <a:r>
              <a:rPr lang="en-US" sz="1200" dirty="0" err="1" smtClean="0"/>
              <a:t>Walmart</a:t>
            </a:r>
            <a:r>
              <a:rPr lang="en-US" sz="1200" dirty="0" smtClean="0"/>
              <a:t> gave the raise because they are good people</a:t>
            </a:r>
          </a:p>
          <a:p>
            <a:r>
              <a:rPr lang="en-US" sz="1200" b="1" u="sng" dirty="0" smtClean="0"/>
              <a:t>Story 2</a:t>
            </a:r>
            <a:r>
              <a:rPr lang="en-US" sz="1200" dirty="0" smtClean="0"/>
              <a:t>: </a:t>
            </a:r>
            <a:r>
              <a:rPr lang="en-US" sz="1200" dirty="0" err="1" smtClean="0"/>
              <a:t>Walmart</a:t>
            </a:r>
            <a:r>
              <a:rPr lang="en-US" sz="1200" dirty="0" smtClean="0"/>
              <a:t> gave the raise because of social pressure.</a:t>
            </a:r>
          </a:p>
          <a:p>
            <a:r>
              <a:rPr lang="en-US" sz="1200" b="1" u="sng" dirty="0" smtClean="0"/>
              <a:t>Connector</a:t>
            </a:r>
            <a:r>
              <a:rPr lang="en-US" sz="1200" dirty="0" smtClean="0"/>
              <a:t>: Reason </a:t>
            </a:r>
            <a:r>
              <a:rPr lang="en-US" sz="1200" dirty="0" err="1" smtClean="0"/>
              <a:t>Walmart</a:t>
            </a:r>
            <a:r>
              <a:rPr lang="en-US" sz="1200" dirty="0" smtClean="0"/>
              <a:t> gave the wage increase</a:t>
            </a:r>
          </a:p>
          <a:p>
            <a:pPr algn="ctr"/>
            <a:r>
              <a:rPr lang="en-US" sz="1200" b="1" dirty="0" smtClean="0"/>
              <a:t>Criticism</a:t>
            </a:r>
            <a:r>
              <a:rPr lang="en-US" sz="1200" dirty="0" smtClean="0"/>
              <a:t>: </a:t>
            </a:r>
          </a:p>
          <a:p>
            <a:r>
              <a:rPr lang="en-US" sz="1200" b="1" u="sng" dirty="0" smtClean="0"/>
              <a:t>Person</a:t>
            </a:r>
            <a:r>
              <a:rPr lang="en-US" sz="1200" b="1" dirty="0" smtClean="0"/>
              <a:t>: </a:t>
            </a:r>
            <a:r>
              <a:rPr lang="en-US" sz="1200" dirty="0" err="1" smtClean="0"/>
              <a:t>Walmart</a:t>
            </a:r>
            <a:r>
              <a:rPr lang="en-US" sz="1200" dirty="0" smtClean="0"/>
              <a:t> </a:t>
            </a:r>
          </a:p>
          <a:p>
            <a:r>
              <a:rPr lang="en-US" sz="1200" b="1" u="sng" dirty="0" smtClean="0"/>
              <a:t>Reason</a:t>
            </a:r>
            <a:r>
              <a:rPr lang="en-US" sz="1200" b="1" dirty="0" smtClean="0"/>
              <a:t>:</a:t>
            </a:r>
            <a:r>
              <a:rPr lang="en-US" sz="1200" dirty="0" smtClean="0"/>
              <a:t> (Story 2)</a:t>
            </a:r>
          </a:p>
          <a:p>
            <a:endParaRPr lang="en-US" sz="1200" dirty="0" smtClean="0"/>
          </a:p>
          <a:p>
            <a:r>
              <a:rPr lang="en-US" sz="1200" i="1" dirty="0" smtClean="0"/>
              <a:t>“</a:t>
            </a:r>
            <a:r>
              <a:rPr lang="en-US" sz="1200" i="1" dirty="0"/>
              <a:t>Who needs labor unions when all it takes is dozens of damning exposés and two decades of public protest to achieve the smallest possible step in the right direction?</a:t>
            </a:r>
            <a:r>
              <a:rPr lang="en-US" sz="1200" i="1" dirty="0" smtClean="0"/>
              <a:t>”</a:t>
            </a:r>
            <a:endParaRPr lang="en-US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4063999" y="3342107"/>
            <a:ext cx="2005264" cy="26870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Expectation Violation Joke</a:t>
            </a:r>
          </a:p>
          <a:p>
            <a:endParaRPr lang="en-US" sz="1200" b="1" dirty="0" smtClean="0"/>
          </a:p>
          <a:p>
            <a:r>
              <a:rPr lang="en-US" sz="1200" b="1" u="sng" dirty="0" smtClean="0"/>
              <a:t>Expectation</a:t>
            </a:r>
            <a:r>
              <a:rPr lang="en-US" sz="1200" dirty="0" smtClean="0"/>
              <a:t>: this is good</a:t>
            </a:r>
          </a:p>
          <a:p>
            <a:r>
              <a:rPr lang="en-US" sz="1200" b="1" u="sng" dirty="0" smtClean="0"/>
              <a:t>Violation</a:t>
            </a:r>
            <a:r>
              <a:rPr lang="en-US" sz="1200" dirty="0" smtClean="0"/>
              <a:t>: this is bad </a:t>
            </a:r>
          </a:p>
          <a:p>
            <a:r>
              <a:rPr lang="en-US" sz="1200" b="1" u="sng" dirty="0" smtClean="0"/>
              <a:t>Reversal</a:t>
            </a:r>
            <a:r>
              <a:rPr lang="en-US" sz="1200" dirty="0" smtClean="0"/>
              <a:t>: POV of loser</a:t>
            </a:r>
          </a:p>
          <a:p>
            <a:r>
              <a:rPr lang="en-US" sz="1200" b="1" u="sng" dirty="0" smtClean="0"/>
              <a:t>Who</a:t>
            </a:r>
            <a:r>
              <a:rPr lang="en-US" sz="1200" dirty="0" smtClean="0"/>
              <a:t>: </a:t>
            </a:r>
            <a:r>
              <a:rPr lang="en-US" sz="1200" dirty="0"/>
              <a:t>A</a:t>
            </a:r>
            <a:r>
              <a:rPr lang="en-US" sz="1200" dirty="0" smtClean="0"/>
              <a:t> customer</a:t>
            </a:r>
          </a:p>
          <a:p>
            <a:r>
              <a:rPr lang="en-US" sz="1200" b="1" u="sng" dirty="0" smtClean="0"/>
              <a:t>Reason</a:t>
            </a:r>
            <a:r>
              <a:rPr lang="en-US" sz="1200" dirty="0" smtClean="0"/>
              <a:t>: higher prices</a:t>
            </a:r>
          </a:p>
          <a:p>
            <a:pPr algn="ctr"/>
            <a:r>
              <a:rPr lang="en-US" sz="1200" b="1" dirty="0" smtClean="0"/>
              <a:t>Criticism</a:t>
            </a:r>
            <a:r>
              <a:rPr lang="en-US" sz="1200" dirty="0" smtClean="0"/>
              <a:t>: </a:t>
            </a:r>
          </a:p>
          <a:p>
            <a:r>
              <a:rPr lang="en-US" sz="1200" b="1" u="sng" dirty="0" smtClean="0"/>
              <a:t>Person</a:t>
            </a:r>
            <a:r>
              <a:rPr lang="en-US" sz="1200" dirty="0" smtClean="0"/>
              <a:t>: customer </a:t>
            </a:r>
          </a:p>
          <a:p>
            <a:r>
              <a:rPr lang="en-US" sz="1200" b="1" u="sng" dirty="0" smtClean="0"/>
              <a:t>Reason</a:t>
            </a:r>
            <a:r>
              <a:rPr lang="en-US" sz="1200" dirty="0" smtClean="0"/>
              <a:t>: only cares about himself.</a:t>
            </a:r>
          </a:p>
          <a:p>
            <a:endParaRPr lang="en-US" sz="1200" dirty="0" smtClean="0"/>
          </a:p>
          <a:p>
            <a:r>
              <a:rPr lang="en-US" sz="1200" i="1" dirty="0" smtClean="0"/>
              <a:t>“Fine</a:t>
            </a:r>
            <a:r>
              <a:rPr lang="en-US" sz="1200" i="1" dirty="0"/>
              <a:t>, but they’re not raising the price of my shampoo.”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1263" y="3328737"/>
            <a:ext cx="2032000" cy="25533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Sarcastic Expectation Violation Joke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Expectation</a:t>
            </a:r>
            <a:r>
              <a:rPr lang="en-US" sz="1200" dirty="0" smtClean="0"/>
              <a:t>: this is obviously good</a:t>
            </a:r>
          </a:p>
          <a:p>
            <a:r>
              <a:rPr lang="en-US" sz="1200" b="1" dirty="0" smtClean="0"/>
              <a:t>Reason: </a:t>
            </a:r>
            <a:r>
              <a:rPr lang="en-US" sz="1200" dirty="0" smtClean="0"/>
              <a:t>Workers need the money</a:t>
            </a:r>
            <a:endParaRPr lang="en-US" sz="1200" b="1" dirty="0" smtClean="0"/>
          </a:p>
          <a:p>
            <a:r>
              <a:rPr lang="en-US" sz="1200" b="1" dirty="0" smtClean="0"/>
              <a:t>Sarcastic Reversal</a:t>
            </a:r>
            <a:r>
              <a:rPr lang="en-US" sz="1200" dirty="0" smtClean="0"/>
              <a:t>: Workers don’t need the money</a:t>
            </a: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i="1" dirty="0"/>
              <a:t> “Since when has working for </a:t>
            </a:r>
            <a:r>
              <a:rPr lang="en-US" sz="1200" i="1" dirty="0" err="1"/>
              <a:t>Walmart</a:t>
            </a:r>
            <a:r>
              <a:rPr lang="en-US" sz="1200" i="1" dirty="0"/>
              <a:t> been about the money?”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9648" y="753471"/>
            <a:ext cx="1272796" cy="293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Raising Wages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09656" y="768848"/>
            <a:ext cx="1272796" cy="293089"/>
          </a:xfrm>
          <a:prstGeom prst="rect">
            <a:avLst/>
          </a:prstGeom>
          <a:solidFill>
            <a:srgbClr val="C6D9F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Walmart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2870" y="1198960"/>
            <a:ext cx="1272796" cy="293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8975" y="1204815"/>
            <a:ext cx="1272796" cy="293089"/>
          </a:xfrm>
          <a:prstGeom prst="rect">
            <a:avLst/>
          </a:prstGeom>
          <a:solidFill>
            <a:srgbClr val="F2DCD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7092" y="1184851"/>
            <a:ext cx="1272796" cy="293089"/>
          </a:xfrm>
          <a:prstGeom prst="rect">
            <a:avLst/>
          </a:prstGeom>
          <a:solidFill>
            <a:srgbClr val="F2DCD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94610" y="1184851"/>
            <a:ext cx="1272796" cy="293089"/>
          </a:xfrm>
          <a:prstGeom prst="rect">
            <a:avLst/>
          </a:prstGeom>
          <a:solidFill>
            <a:srgbClr val="F2DCD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0694" y="1633253"/>
            <a:ext cx="1272796" cy="293089"/>
          </a:xfrm>
          <a:prstGeom prst="rect">
            <a:avLst/>
          </a:prstGeom>
          <a:solidFill>
            <a:srgbClr val="E6E0E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Cheap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22505" y="1623837"/>
            <a:ext cx="1272796" cy="422775"/>
          </a:xfrm>
          <a:prstGeom prst="rect">
            <a:avLst/>
          </a:prstGeom>
          <a:solidFill>
            <a:srgbClr val="E6E0E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Mistreats workers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580" y="1633253"/>
            <a:ext cx="1518086" cy="293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Workers get Money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108" y="2078742"/>
            <a:ext cx="1603558" cy="293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Why are they doing it?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827" y="2521019"/>
            <a:ext cx="1473328" cy="561228"/>
          </a:xfrm>
          <a:prstGeom prst="rect">
            <a:avLst/>
          </a:prstGeom>
          <a:solidFill>
            <a:srgbClr val="FDEADA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Expected: Out of the goodness of their hearts</a:t>
            </a:r>
          </a:p>
        </p:txBody>
      </p:sp>
      <p:cxnSp>
        <p:nvCxnSpPr>
          <p:cNvPr id="23" name="Straight Arrow Connector 22"/>
          <p:cNvCxnSpPr>
            <a:stCxn id="4" idx="1"/>
            <a:endCxn id="10" idx="0"/>
          </p:cNvCxnSpPr>
          <p:nvPr/>
        </p:nvCxnSpPr>
        <p:spPr>
          <a:xfrm flipH="1">
            <a:off x="2096046" y="454527"/>
            <a:ext cx="1272796" cy="29894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2" idx="0"/>
          </p:cNvCxnSpPr>
          <p:nvPr/>
        </p:nvCxnSpPr>
        <p:spPr>
          <a:xfrm flipH="1">
            <a:off x="1229268" y="1046560"/>
            <a:ext cx="866778" cy="1524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3" idx="0"/>
          </p:cNvCxnSpPr>
          <p:nvPr/>
        </p:nvCxnSpPr>
        <p:spPr>
          <a:xfrm>
            <a:off x="2096046" y="1046560"/>
            <a:ext cx="1049327" cy="1582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2"/>
            <a:endCxn id="18" idx="0"/>
          </p:cNvCxnSpPr>
          <p:nvPr/>
        </p:nvCxnSpPr>
        <p:spPr>
          <a:xfrm flipH="1">
            <a:off x="1106623" y="1492049"/>
            <a:ext cx="122645" cy="1412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</p:cNvCxnSpPr>
          <p:nvPr/>
        </p:nvCxnSpPr>
        <p:spPr>
          <a:xfrm flipH="1">
            <a:off x="1045301" y="1926342"/>
            <a:ext cx="61322" cy="1908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83979" y="2371831"/>
            <a:ext cx="61322" cy="1908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0"/>
          </p:cNvCxnSpPr>
          <p:nvPr/>
        </p:nvCxnSpPr>
        <p:spPr>
          <a:xfrm>
            <a:off x="5735054" y="449688"/>
            <a:ext cx="1211000" cy="3191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43039" y="1639109"/>
            <a:ext cx="1272795" cy="407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Customers pay higher prices</a:t>
            </a:r>
          </a:p>
        </p:txBody>
      </p:sp>
      <p:cxnSp>
        <p:nvCxnSpPr>
          <p:cNvPr id="39" name="Straight Arrow Connector 38"/>
          <p:cNvCxnSpPr>
            <a:stCxn id="13" idx="2"/>
            <a:endCxn id="38" idx="0"/>
          </p:cNvCxnSpPr>
          <p:nvPr/>
        </p:nvCxnSpPr>
        <p:spPr>
          <a:xfrm>
            <a:off x="3145373" y="1497904"/>
            <a:ext cx="534064" cy="1412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679437" y="2225286"/>
            <a:ext cx="1366802" cy="293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3942875" y="2046612"/>
            <a:ext cx="419963" cy="1786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4" idx="0"/>
          </p:cNvCxnSpPr>
          <p:nvPr/>
        </p:nvCxnSpPr>
        <p:spPr>
          <a:xfrm flipH="1">
            <a:off x="6503490" y="1061937"/>
            <a:ext cx="442565" cy="1229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15" idx="0"/>
          </p:cNvCxnSpPr>
          <p:nvPr/>
        </p:nvCxnSpPr>
        <p:spPr>
          <a:xfrm>
            <a:off x="6946054" y="1061937"/>
            <a:ext cx="1184954" cy="1229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6" idx="0"/>
          </p:cNvCxnSpPr>
          <p:nvPr/>
        </p:nvCxnSpPr>
        <p:spPr>
          <a:xfrm flipH="1">
            <a:off x="5867092" y="1497904"/>
            <a:ext cx="663847" cy="1353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7" idx="0"/>
          </p:cNvCxnSpPr>
          <p:nvPr/>
        </p:nvCxnSpPr>
        <p:spPr>
          <a:xfrm>
            <a:off x="8158458" y="1477940"/>
            <a:ext cx="300445" cy="1458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030446" y="2117214"/>
            <a:ext cx="957057" cy="293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Workers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65666" y="1926342"/>
            <a:ext cx="419963" cy="1786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-290513" y="2206889"/>
            <a:ext cx="561766" cy="2576759"/>
          </a:xfrm>
          <a:custGeom>
            <a:avLst/>
            <a:gdLst>
              <a:gd name="connsiteX0" fmla="*/ 537107 w 561766"/>
              <a:gd name="connsiteY0" fmla="*/ 0 h 2576759"/>
              <a:gd name="connsiteX1" fmla="*/ 463129 w 561766"/>
              <a:gd name="connsiteY1" fmla="*/ 12329 h 2576759"/>
              <a:gd name="connsiteX2" fmla="*/ 376821 w 561766"/>
              <a:gd name="connsiteY2" fmla="*/ 36987 h 2576759"/>
              <a:gd name="connsiteX3" fmla="*/ 327502 w 561766"/>
              <a:gd name="connsiteY3" fmla="*/ 73974 h 2576759"/>
              <a:gd name="connsiteX4" fmla="*/ 265854 w 561766"/>
              <a:gd name="connsiteY4" fmla="*/ 110961 h 2576759"/>
              <a:gd name="connsiteX5" fmla="*/ 191876 w 561766"/>
              <a:gd name="connsiteY5" fmla="*/ 184935 h 2576759"/>
              <a:gd name="connsiteX6" fmla="*/ 154887 w 561766"/>
              <a:gd name="connsiteY6" fmla="*/ 221922 h 2576759"/>
              <a:gd name="connsiteX7" fmla="*/ 80908 w 561766"/>
              <a:gd name="connsiteY7" fmla="*/ 394528 h 2576759"/>
              <a:gd name="connsiteX8" fmla="*/ 68579 w 561766"/>
              <a:gd name="connsiteY8" fmla="*/ 431515 h 2576759"/>
              <a:gd name="connsiteX9" fmla="*/ 43919 w 561766"/>
              <a:gd name="connsiteY9" fmla="*/ 542475 h 2576759"/>
              <a:gd name="connsiteX10" fmla="*/ 31590 w 561766"/>
              <a:gd name="connsiteY10" fmla="*/ 690423 h 2576759"/>
              <a:gd name="connsiteX11" fmla="*/ 19260 w 561766"/>
              <a:gd name="connsiteY11" fmla="*/ 739739 h 2576759"/>
              <a:gd name="connsiteX12" fmla="*/ 6930 w 561766"/>
              <a:gd name="connsiteY12" fmla="*/ 826042 h 2576759"/>
              <a:gd name="connsiteX13" fmla="*/ 19260 w 561766"/>
              <a:gd name="connsiteY13" fmla="*/ 998648 h 2576759"/>
              <a:gd name="connsiteX14" fmla="*/ 6930 w 561766"/>
              <a:gd name="connsiteY14" fmla="*/ 1146596 h 2576759"/>
              <a:gd name="connsiteX15" fmla="*/ 31590 w 561766"/>
              <a:gd name="connsiteY15" fmla="*/ 1565782 h 2576759"/>
              <a:gd name="connsiteX16" fmla="*/ 56249 w 561766"/>
              <a:gd name="connsiteY16" fmla="*/ 1726058 h 2576759"/>
              <a:gd name="connsiteX17" fmla="*/ 68579 w 561766"/>
              <a:gd name="connsiteY17" fmla="*/ 1787703 h 2576759"/>
              <a:gd name="connsiteX18" fmla="*/ 93238 w 561766"/>
              <a:gd name="connsiteY18" fmla="*/ 1861677 h 2576759"/>
              <a:gd name="connsiteX19" fmla="*/ 130227 w 561766"/>
              <a:gd name="connsiteY19" fmla="*/ 1997296 h 2576759"/>
              <a:gd name="connsiteX20" fmla="*/ 154887 w 561766"/>
              <a:gd name="connsiteY20" fmla="*/ 2034283 h 2576759"/>
              <a:gd name="connsiteX21" fmla="*/ 191876 w 561766"/>
              <a:gd name="connsiteY21" fmla="*/ 2145244 h 2576759"/>
              <a:gd name="connsiteX22" fmla="*/ 216535 w 561766"/>
              <a:gd name="connsiteY22" fmla="*/ 2182231 h 2576759"/>
              <a:gd name="connsiteX23" fmla="*/ 253524 w 561766"/>
              <a:gd name="connsiteY23" fmla="*/ 2268534 h 2576759"/>
              <a:gd name="connsiteX24" fmla="*/ 265854 w 561766"/>
              <a:gd name="connsiteY24" fmla="*/ 2305521 h 2576759"/>
              <a:gd name="connsiteX25" fmla="*/ 339832 w 561766"/>
              <a:gd name="connsiteY25" fmla="*/ 2379495 h 2576759"/>
              <a:gd name="connsiteX26" fmla="*/ 426139 w 561766"/>
              <a:gd name="connsiteY26" fmla="*/ 2453469 h 2576759"/>
              <a:gd name="connsiteX27" fmla="*/ 487788 w 561766"/>
              <a:gd name="connsiteY27" fmla="*/ 2502785 h 2576759"/>
              <a:gd name="connsiteX28" fmla="*/ 537107 w 561766"/>
              <a:gd name="connsiteY28" fmla="*/ 2564430 h 2576759"/>
              <a:gd name="connsiteX29" fmla="*/ 561766 w 561766"/>
              <a:gd name="connsiteY29" fmla="*/ 2576759 h 257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1766" h="2576759">
                <a:moveTo>
                  <a:pt x="537107" y="0"/>
                </a:moveTo>
                <a:cubicBezTo>
                  <a:pt x="512448" y="4110"/>
                  <a:pt x="487643" y="7426"/>
                  <a:pt x="463129" y="12329"/>
                </a:cubicBezTo>
                <a:cubicBezTo>
                  <a:pt x="424424" y="20070"/>
                  <a:pt x="412076" y="25236"/>
                  <a:pt x="376821" y="36987"/>
                </a:cubicBezTo>
                <a:cubicBezTo>
                  <a:pt x="360381" y="49316"/>
                  <a:pt x="344600" y="62576"/>
                  <a:pt x="327502" y="73974"/>
                </a:cubicBezTo>
                <a:cubicBezTo>
                  <a:pt x="307562" y="87266"/>
                  <a:pt x="284402" y="95786"/>
                  <a:pt x="265854" y="110961"/>
                </a:cubicBezTo>
                <a:cubicBezTo>
                  <a:pt x="238864" y="133043"/>
                  <a:pt x="216535" y="160277"/>
                  <a:pt x="191876" y="184935"/>
                </a:cubicBezTo>
                <a:cubicBezTo>
                  <a:pt x="179546" y="197264"/>
                  <a:pt x="162685" y="206327"/>
                  <a:pt x="154887" y="221922"/>
                </a:cubicBezTo>
                <a:cubicBezTo>
                  <a:pt x="122089" y="287513"/>
                  <a:pt x="108977" y="310322"/>
                  <a:pt x="80908" y="394528"/>
                </a:cubicBezTo>
                <a:cubicBezTo>
                  <a:pt x="76798" y="406857"/>
                  <a:pt x="71731" y="418907"/>
                  <a:pt x="68579" y="431515"/>
                </a:cubicBezTo>
                <a:cubicBezTo>
                  <a:pt x="59389" y="468273"/>
                  <a:pt x="52139" y="505488"/>
                  <a:pt x="43919" y="542475"/>
                </a:cubicBezTo>
                <a:cubicBezTo>
                  <a:pt x="39809" y="591791"/>
                  <a:pt x="37728" y="641318"/>
                  <a:pt x="31590" y="690423"/>
                </a:cubicBezTo>
                <a:cubicBezTo>
                  <a:pt x="29488" y="707237"/>
                  <a:pt x="22291" y="723068"/>
                  <a:pt x="19260" y="739739"/>
                </a:cubicBezTo>
                <a:cubicBezTo>
                  <a:pt x="14061" y="768330"/>
                  <a:pt x="11040" y="797274"/>
                  <a:pt x="6930" y="826042"/>
                </a:cubicBezTo>
                <a:cubicBezTo>
                  <a:pt x="11040" y="883577"/>
                  <a:pt x="19260" y="940966"/>
                  <a:pt x="19260" y="998648"/>
                </a:cubicBezTo>
                <a:cubicBezTo>
                  <a:pt x="19260" y="1048135"/>
                  <a:pt x="6930" y="1097109"/>
                  <a:pt x="6930" y="1146596"/>
                </a:cubicBezTo>
                <a:cubicBezTo>
                  <a:pt x="6930" y="1503540"/>
                  <a:pt x="-19751" y="1411770"/>
                  <a:pt x="31590" y="1565782"/>
                </a:cubicBezTo>
                <a:cubicBezTo>
                  <a:pt x="40827" y="1630443"/>
                  <a:pt x="44842" y="1663325"/>
                  <a:pt x="56249" y="1726058"/>
                </a:cubicBezTo>
                <a:cubicBezTo>
                  <a:pt x="59998" y="1746675"/>
                  <a:pt x="63065" y="1767486"/>
                  <a:pt x="68579" y="1787703"/>
                </a:cubicBezTo>
                <a:cubicBezTo>
                  <a:pt x="75418" y="1812779"/>
                  <a:pt x="88140" y="1836190"/>
                  <a:pt x="93238" y="1861677"/>
                </a:cubicBezTo>
                <a:cubicBezTo>
                  <a:pt x="99855" y="1894759"/>
                  <a:pt x="112350" y="1970483"/>
                  <a:pt x="130227" y="1997296"/>
                </a:cubicBezTo>
                <a:lnTo>
                  <a:pt x="154887" y="2034283"/>
                </a:lnTo>
                <a:cubicBezTo>
                  <a:pt x="166660" y="2081376"/>
                  <a:pt x="168659" y="2098813"/>
                  <a:pt x="191876" y="2145244"/>
                </a:cubicBezTo>
                <a:cubicBezTo>
                  <a:pt x="198503" y="2158497"/>
                  <a:pt x="208315" y="2169902"/>
                  <a:pt x="216535" y="2182231"/>
                </a:cubicBezTo>
                <a:cubicBezTo>
                  <a:pt x="242196" y="2284867"/>
                  <a:pt x="210951" y="2183392"/>
                  <a:pt x="253524" y="2268534"/>
                </a:cubicBezTo>
                <a:cubicBezTo>
                  <a:pt x="259336" y="2280158"/>
                  <a:pt x="257875" y="2295263"/>
                  <a:pt x="265854" y="2305521"/>
                </a:cubicBezTo>
                <a:cubicBezTo>
                  <a:pt x="287264" y="2333047"/>
                  <a:pt x="315173" y="2354837"/>
                  <a:pt x="339832" y="2379495"/>
                </a:cubicBezTo>
                <a:cubicBezTo>
                  <a:pt x="458543" y="2498201"/>
                  <a:pt x="332254" y="2378366"/>
                  <a:pt x="426139" y="2453469"/>
                </a:cubicBezTo>
                <a:cubicBezTo>
                  <a:pt x="513984" y="2523740"/>
                  <a:pt x="373939" y="2426890"/>
                  <a:pt x="487788" y="2502785"/>
                </a:cubicBezTo>
                <a:cubicBezTo>
                  <a:pt x="503967" y="2527052"/>
                  <a:pt x="513680" y="2546861"/>
                  <a:pt x="537107" y="2564430"/>
                </a:cubicBezTo>
                <a:cubicBezTo>
                  <a:pt x="544459" y="2569944"/>
                  <a:pt x="553546" y="2572649"/>
                  <a:pt x="561766" y="257675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-61648" y="2823338"/>
            <a:ext cx="357560" cy="1245228"/>
          </a:xfrm>
          <a:custGeom>
            <a:avLst/>
            <a:gdLst>
              <a:gd name="connsiteX0" fmla="*/ 258923 w 357560"/>
              <a:gd name="connsiteY0" fmla="*/ 0 h 1245228"/>
              <a:gd name="connsiteX1" fmla="*/ 123296 w 357560"/>
              <a:gd name="connsiteY1" fmla="*/ 123290 h 1245228"/>
              <a:gd name="connsiteX2" fmla="*/ 98637 w 357560"/>
              <a:gd name="connsiteY2" fmla="*/ 160277 h 1245228"/>
              <a:gd name="connsiteX3" fmla="*/ 61648 w 357560"/>
              <a:gd name="connsiteY3" fmla="*/ 295896 h 1245228"/>
              <a:gd name="connsiteX4" fmla="*/ 24659 w 357560"/>
              <a:gd name="connsiteY4" fmla="*/ 320554 h 1245228"/>
              <a:gd name="connsiteX5" fmla="*/ 12329 w 357560"/>
              <a:gd name="connsiteY5" fmla="*/ 369870 h 1245228"/>
              <a:gd name="connsiteX6" fmla="*/ 0 w 357560"/>
              <a:gd name="connsiteY6" fmla="*/ 406857 h 1245228"/>
              <a:gd name="connsiteX7" fmla="*/ 12329 w 357560"/>
              <a:gd name="connsiteY7" fmla="*/ 813714 h 1245228"/>
              <a:gd name="connsiteX8" fmla="*/ 61648 w 357560"/>
              <a:gd name="connsiteY8" fmla="*/ 949333 h 1245228"/>
              <a:gd name="connsiteX9" fmla="*/ 73978 w 357560"/>
              <a:gd name="connsiteY9" fmla="*/ 986320 h 1245228"/>
              <a:gd name="connsiteX10" fmla="*/ 110967 w 357560"/>
              <a:gd name="connsiteY10" fmla="*/ 1010978 h 1245228"/>
              <a:gd name="connsiteX11" fmla="*/ 147956 w 357560"/>
              <a:gd name="connsiteY11" fmla="*/ 1047964 h 1245228"/>
              <a:gd name="connsiteX12" fmla="*/ 197274 w 357560"/>
              <a:gd name="connsiteY12" fmla="*/ 1121938 h 1245228"/>
              <a:gd name="connsiteX13" fmla="*/ 258923 w 357560"/>
              <a:gd name="connsiteY13" fmla="*/ 1183583 h 1245228"/>
              <a:gd name="connsiteX14" fmla="*/ 357560 w 357560"/>
              <a:gd name="connsiteY14" fmla="*/ 1245228 h 124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7560" h="1245228">
                <a:moveTo>
                  <a:pt x="258923" y="0"/>
                </a:moveTo>
                <a:cubicBezTo>
                  <a:pt x="219948" y="31178"/>
                  <a:pt x="149749" y="83612"/>
                  <a:pt x="123296" y="123290"/>
                </a:cubicBezTo>
                <a:cubicBezTo>
                  <a:pt x="115076" y="135619"/>
                  <a:pt x="105264" y="147024"/>
                  <a:pt x="98637" y="160277"/>
                </a:cubicBezTo>
                <a:cubicBezTo>
                  <a:pt x="84969" y="187612"/>
                  <a:pt x="65002" y="293660"/>
                  <a:pt x="61648" y="295896"/>
                </a:cubicBezTo>
                <a:lnTo>
                  <a:pt x="24659" y="320554"/>
                </a:lnTo>
                <a:cubicBezTo>
                  <a:pt x="20549" y="336993"/>
                  <a:pt x="16984" y="353577"/>
                  <a:pt x="12329" y="369870"/>
                </a:cubicBezTo>
                <a:cubicBezTo>
                  <a:pt x="8759" y="382366"/>
                  <a:pt x="0" y="393861"/>
                  <a:pt x="0" y="406857"/>
                </a:cubicBezTo>
                <a:cubicBezTo>
                  <a:pt x="0" y="542538"/>
                  <a:pt x="5875" y="678186"/>
                  <a:pt x="12329" y="813714"/>
                </a:cubicBezTo>
                <a:cubicBezTo>
                  <a:pt x="18053" y="933908"/>
                  <a:pt x="-3024" y="906221"/>
                  <a:pt x="61648" y="949333"/>
                </a:cubicBezTo>
                <a:cubicBezTo>
                  <a:pt x="65758" y="961662"/>
                  <a:pt x="65859" y="976172"/>
                  <a:pt x="73978" y="986320"/>
                </a:cubicBezTo>
                <a:cubicBezTo>
                  <a:pt x="83235" y="997891"/>
                  <a:pt x="99583" y="1001492"/>
                  <a:pt x="110967" y="1010978"/>
                </a:cubicBezTo>
                <a:cubicBezTo>
                  <a:pt x="124362" y="1022140"/>
                  <a:pt x="137251" y="1034201"/>
                  <a:pt x="147956" y="1047964"/>
                </a:cubicBezTo>
                <a:cubicBezTo>
                  <a:pt x="166151" y="1071356"/>
                  <a:pt x="176318" y="1100983"/>
                  <a:pt x="197274" y="1121938"/>
                </a:cubicBezTo>
                <a:cubicBezTo>
                  <a:pt x="217824" y="1142486"/>
                  <a:pt x="234743" y="1167464"/>
                  <a:pt x="258923" y="1183583"/>
                </a:cubicBezTo>
                <a:cubicBezTo>
                  <a:pt x="340547" y="1237996"/>
                  <a:pt x="306393" y="1219646"/>
                  <a:pt x="357560" y="124522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2983783" y="2009625"/>
            <a:ext cx="4820905" cy="2465798"/>
          </a:xfrm>
          <a:custGeom>
            <a:avLst/>
            <a:gdLst>
              <a:gd name="connsiteX0" fmla="*/ 4820905 w 4820905"/>
              <a:gd name="connsiteY0" fmla="*/ 0 h 2465798"/>
              <a:gd name="connsiteX1" fmla="*/ 4586641 w 4820905"/>
              <a:gd name="connsiteY1" fmla="*/ 12329 h 2465798"/>
              <a:gd name="connsiteX2" fmla="*/ 4093454 w 4820905"/>
              <a:gd name="connsiteY2" fmla="*/ 209593 h 2465798"/>
              <a:gd name="connsiteX3" fmla="*/ 3735893 w 4820905"/>
              <a:gd name="connsiteY3" fmla="*/ 308225 h 2465798"/>
              <a:gd name="connsiteX4" fmla="*/ 3563278 w 4820905"/>
              <a:gd name="connsiteY4" fmla="*/ 357541 h 2465798"/>
              <a:gd name="connsiteX5" fmla="*/ 3390662 w 4820905"/>
              <a:gd name="connsiteY5" fmla="*/ 394528 h 2465798"/>
              <a:gd name="connsiteX6" fmla="*/ 2971453 w 4820905"/>
              <a:gd name="connsiteY6" fmla="*/ 554805 h 2465798"/>
              <a:gd name="connsiteX7" fmla="*/ 2922134 w 4820905"/>
              <a:gd name="connsiteY7" fmla="*/ 579463 h 2465798"/>
              <a:gd name="connsiteX8" fmla="*/ 2885145 w 4820905"/>
              <a:gd name="connsiteY8" fmla="*/ 591792 h 2465798"/>
              <a:gd name="connsiteX9" fmla="*/ 2687870 w 4820905"/>
              <a:gd name="connsiteY9" fmla="*/ 641108 h 2465798"/>
              <a:gd name="connsiteX10" fmla="*/ 2379628 w 4820905"/>
              <a:gd name="connsiteY10" fmla="*/ 776726 h 2465798"/>
              <a:gd name="connsiteX11" fmla="*/ 1849452 w 4820905"/>
              <a:gd name="connsiteY11" fmla="*/ 1010977 h 2465798"/>
              <a:gd name="connsiteX12" fmla="*/ 1652177 w 4820905"/>
              <a:gd name="connsiteY12" fmla="*/ 1121938 h 2465798"/>
              <a:gd name="connsiteX13" fmla="*/ 1454902 w 4820905"/>
              <a:gd name="connsiteY13" fmla="*/ 1220570 h 2465798"/>
              <a:gd name="connsiteX14" fmla="*/ 1306946 w 4820905"/>
              <a:gd name="connsiteY14" fmla="*/ 1306873 h 2465798"/>
              <a:gd name="connsiteX15" fmla="*/ 1220638 w 4820905"/>
              <a:gd name="connsiteY15" fmla="*/ 1343860 h 2465798"/>
              <a:gd name="connsiteX16" fmla="*/ 1171320 w 4820905"/>
              <a:gd name="connsiteY16" fmla="*/ 1380847 h 2465798"/>
              <a:gd name="connsiteX17" fmla="*/ 1060353 w 4820905"/>
              <a:gd name="connsiteY17" fmla="*/ 1479479 h 2465798"/>
              <a:gd name="connsiteX18" fmla="*/ 1011034 w 4820905"/>
              <a:gd name="connsiteY18" fmla="*/ 1541124 h 2465798"/>
              <a:gd name="connsiteX19" fmla="*/ 986374 w 4820905"/>
              <a:gd name="connsiteY19" fmla="*/ 1578111 h 2465798"/>
              <a:gd name="connsiteX20" fmla="*/ 937056 w 4820905"/>
              <a:gd name="connsiteY20" fmla="*/ 1615098 h 2465798"/>
              <a:gd name="connsiteX21" fmla="*/ 887737 w 4820905"/>
              <a:gd name="connsiteY21" fmla="*/ 1689072 h 2465798"/>
              <a:gd name="connsiteX22" fmla="*/ 789100 w 4820905"/>
              <a:gd name="connsiteY22" fmla="*/ 1787704 h 2465798"/>
              <a:gd name="connsiteX23" fmla="*/ 764440 w 4820905"/>
              <a:gd name="connsiteY23" fmla="*/ 1824691 h 2465798"/>
              <a:gd name="connsiteX24" fmla="*/ 727451 w 4820905"/>
              <a:gd name="connsiteY24" fmla="*/ 1861677 h 2465798"/>
              <a:gd name="connsiteX25" fmla="*/ 690462 w 4820905"/>
              <a:gd name="connsiteY25" fmla="*/ 1910993 h 2465798"/>
              <a:gd name="connsiteX26" fmla="*/ 641143 w 4820905"/>
              <a:gd name="connsiteY26" fmla="*/ 1984967 h 2465798"/>
              <a:gd name="connsiteX27" fmla="*/ 530176 w 4820905"/>
              <a:gd name="connsiteY27" fmla="*/ 2083599 h 2465798"/>
              <a:gd name="connsiteX28" fmla="*/ 431539 w 4820905"/>
              <a:gd name="connsiteY28" fmla="*/ 2182231 h 2465798"/>
              <a:gd name="connsiteX29" fmla="*/ 406879 w 4820905"/>
              <a:gd name="connsiteY29" fmla="*/ 2206889 h 2465798"/>
              <a:gd name="connsiteX30" fmla="*/ 357561 w 4820905"/>
              <a:gd name="connsiteY30" fmla="*/ 2243876 h 2465798"/>
              <a:gd name="connsiteX31" fmla="*/ 295912 w 4820905"/>
              <a:gd name="connsiteY31" fmla="*/ 2330179 h 2465798"/>
              <a:gd name="connsiteX32" fmla="*/ 147956 w 4820905"/>
              <a:gd name="connsiteY32" fmla="*/ 2404153 h 2465798"/>
              <a:gd name="connsiteX33" fmla="*/ 36989 w 4820905"/>
              <a:gd name="connsiteY33" fmla="*/ 2453469 h 2465798"/>
              <a:gd name="connsiteX34" fmla="*/ 0 w 4820905"/>
              <a:gd name="connsiteY34" fmla="*/ 2465798 h 246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20905" h="2465798">
                <a:moveTo>
                  <a:pt x="4820905" y="0"/>
                </a:moveTo>
                <a:cubicBezTo>
                  <a:pt x="4742817" y="4110"/>
                  <a:pt x="4663713" y="-883"/>
                  <a:pt x="4586641" y="12329"/>
                </a:cubicBezTo>
                <a:cubicBezTo>
                  <a:pt x="4294418" y="62422"/>
                  <a:pt x="4438426" y="114433"/>
                  <a:pt x="4093454" y="209593"/>
                </a:cubicBezTo>
                <a:lnTo>
                  <a:pt x="3735893" y="308225"/>
                </a:lnTo>
                <a:cubicBezTo>
                  <a:pt x="3678255" y="324309"/>
                  <a:pt x="3621790" y="345003"/>
                  <a:pt x="3563278" y="357541"/>
                </a:cubicBezTo>
                <a:cubicBezTo>
                  <a:pt x="3505739" y="369870"/>
                  <a:pt x="3446939" y="377333"/>
                  <a:pt x="3390662" y="394528"/>
                </a:cubicBezTo>
                <a:cubicBezTo>
                  <a:pt x="3347938" y="407582"/>
                  <a:pt x="3053425" y="513821"/>
                  <a:pt x="2971453" y="554805"/>
                </a:cubicBezTo>
                <a:cubicBezTo>
                  <a:pt x="2955013" y="563024"/>
                  <a:pt x="2939028" y="572223"/>
                  <a:pt x="2922134" y="579463"/>
                </a:cubicBezTo>
                <a:cubicBezTo>
                  <a:pt x="2910188" y="584582"/>
                  <a:pt x="2897754" y="588640"/>
                  <a:pt x="2885145" y="591792"/>
                </a:cubicBezTo>
                <a:cubicBezTo>
                  <a:pt x="2839960" y="603088"/>
                  <a:pt x="2735603" y="621718"/>
                  <a:pt x="2687870" y="641108"/>
                </a:cubicBezTo>
                <a:cubicBezTo>
                  <a:pt x="2583871" y="683355"/>
                  <a:pt x="2484734" y="737313"/>
                  <a:pt x="2379628" y="776726"/>
                </a:cubicBezTo>
                <a:cubicBezTo>
                  <a:pt x="2116885" y="875250"/>
                  <a:pt x="2158214" y="853015"/>
                  <a:pt x="1849452" y="1010977"/>
                </a:cubicBezTo>
                <a:cubicBezTo>
                  <a:pt x="1782285" y="1045340"/>
                  <a:pt x="1718806" y="1086543"/>
                  <a:pt x="1652177" y="1121938"/>
                </a:cubicBezTo>
                <a:cubicBezTo>
                  <a:pt x="1587250" y="1156428"/>
                  <a:pt x="1519709" y="1185854"/>
                  <a:pt x="1454902" y="1220570"/>
                </a:cubicBezTo>
                <a:cubicBezTo>
                  <a:pt x="1404573" y="1247531"/>
                  <a:pt x="1357472" y="1280282"/>
                  <a:pt x="1306946" y="1306873"/>
                </a:cubicBezTo>
                <a:cubicBezTo>
                  <a:pt x="1279248" y="1321450"/>
                  <a:pt x="1248116" y="1328873"/>
                  <a:pt x="1220638" y="1343860"/>
                </a:cubicBezTo>
                <a:cubicBezTo>
                  <a:pt x="1202598" y="1353699"/>
                  <a:pt x="1188042" y="1368904"/>
                  <a:pt x="1171320" y="1380847"/>
                </a:cubicBezTo>
                <a:cubicBezTo>
                  <a:pt x="1116194" y="1420221"/>
                  <a:pt x="1119206" y="1405917"/>
                  <a:pt x="1060353" y="1479479"/>
                </a:cubicBezTo>
                <a:cubicBezTo>
                  <a:pt x="1043913" y="1500027"/>
                  <a:pt x="1026824" y="1520072"/>
                  <a:pt x="1011034" y="1541124"/>
                </a:cubicBezTo>
                <a:cubicBezTo>
                  <a:pt x="1002143" y="1552978"/>
                  <a:pt x="996852" y="1567633"/>
                  <a:pt x="986374" y="1578111"/>
                </a:cubicBezTo>
                <a:cubicBezTo>
                  <a:pt x="971843" y="1592641"/>
                  <a:pt x="950708" y="1599740"/>
                  <a:pt x="937056" y="1615098"/>
                </a:cubicBezTo>
                <a:cubicBezTo>
                  <a:pt x="917367" y="1637248"/>
                  <a:pt x="908693" y="1668117"/>
                  <a:pt x="887737" y="1689072"/>
                </a:cubicBezTo>
                <a:cubicBezTo>
                  <a:pt x="854858" y="1721949"/>
                  <a:pt x="814893" y="1749017"/>
                  <a:pt x="789100" y="1787704"/>
                </a:cubicBezTo>
                <a:cubicBezTo>
                  <a:pt x="780880" y="1800033"/>
                  <a:pt x="773927" y="1813308"/>
                  <a:pt x="764440" y="1824691"/>
                </a:cubicBezTo>
                <a:cubicBezTo>
                  <a:pt x="753277" y="1838085"/>
                  <a:pt x="738799" y="1848439"/>
                  <a:pt x="727451" y="1861677"/>
                </a:cubicBezTo>
                <a:cubicBezTo>
                  <a:pt x="714078" y="1877278"/>
                  <a:pt x="702246" y="1894159"/>
                  <a:pt x="690462" y="1910993"/>
                </a:cubicBezTo>
                <a:cubicBezTo>
                  <a:pt x="673466" y="1935271"/>
                  <a:pt x="662099" y="1964012"/>
                  <a:pt x="641143" y="1984967"/>
                </a:cubicBezTo>
                <a:cubicBezTo>
                  <a:pt x="518171" y="2107933"/>
                  <a:pt x="734052" y="1894295"/>
                  <a:pt x="530176" y="2083599"/>
                </a:cubicBezTo>
                <a:cubicBezTo>
                  <a:pt x="496103" y="2115237"/>
                  <a:pt x="464418" y="2149354"/>
                  <a:pt x="431539" y="2182231"/>
                </a:cubicBezTo>
                <a:cubicBezTo>
                  <a:pt x="423319" y="2190450"/>
                  <a:pt x="416179" y="2199915"/>
                  <a:pt x="406879" y="2206889"/>
                </a:cubicBezTo>
                <a:cubicBezTo>
                  <a:pt x="390440" y="2219218"/>
                  <a:pt x="372092" y="2229346"/>
                  <a:pt x="357561" y="2243876"/>
                </a:cubicBezTo>
                <a:cubicBezTo>
                  <a:pt x="291589" y="2309845"/>
                  <a:pt x="383274" y="2252528"/>
                  <a:pt x="295912" y="2330179"/>
                </a:cubicBezTo>
                <a:cubicBezTo>
                  <a:pt x="121307" y="2485375"/>
                  <a:pt x="319337" y="2289905"/>
                  <a:pt x="147956" y="2404153"/>
                </a:cubicBezTo>
                <a:cubicBezTo>
                  <a:pt x="89339" y="2443229"/>
                  <a:pt x="125025" y="2424125"/>
                  <a:pt x="36989" y="2453469"/>
                </a:cubicBezTo>
                <a:lnTo>
                  <a:pt x="0" y="246579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1861782" y="1356189"/>
            <a:ext cx="2244002" cy="2589087"/>
          </a:xfrm>
          <a:custGeom>
            <a:avLst/>
            <a:gdLst>
              <a:gd name="connsiteX0" fmla="*/ 0 w 2244002"/>
              <a:gd name="connsiteY0" fmla="*/ 0 h 2589087"/>
              <a:gd name="connsiteX1" fmla="*/ 49319 w 2244002"/>
              <a:gd name="connsiteY1" fmla="*/ 73974 h 2589087"/>
              <a:gd name="connsiteX2" fmla="*/ 86308 w 2244002"/>
              <a:gd name="connsiteY2" fmla="*/ 110961 h 2589087"/>
              <a:gd name="connsiteX3" fmla="*/ 221934 w 2244002"/>
              <a:gd name="connsiteY3" fmla="*/ 357540 h 2589087"/>
              <a:gd name="connsiteX4" fmla="*/ 295912 w 2244002"/>
              <a:gd name="connsiteY4" fmla="*/ 443843 h 2589087"/>
              <a:gd name="connsiteX5" fmla="*/ 332901 w 2244002"/>
              <a:gd name="connsiteY5" fmla="*/ 505488 h 2589087"/>
              <a:gd name="connsiteX6" fmla="*/ 419209 w 2244002"/>
              <a:gd name="connsiteY6" fmla="*/ 616449 h 2589087"/>
              <a:gd name="connsiteX7" fmla="*/ 579495 w 2244002"/>
              <a:gd name="connsiteY7" fmla="*/ 875358 h 2589087"/>
              <a:gd name="connsiteX8" fmla="*/ 789100 w 2244002"/>
              <a:gd name="connsiteY8" fmla="*/ 1121938 h 2589087"/>
              <a:gd name="connsiteX9" fmla="*/ 838418 w 2244002"/>
              <a:gd name="connsiteY9" fmla="*/ 1134267 h 2589087"/>
              <a:gd name="connsiteX10" fmla="*/ 900067 w 2244002"/>
              <a:gd name="connsiteY10" fmla="*/ 1171254 h 2589087"/>
              <a:gd name="connsiteX11" fmla="*/ 1023363 w 2244002"/>
              <a:gd name="connsiteY11" fmla="*/ 1269886 h 2589087"/>
              <a:gd name="connsiteX12" fmla="*/ 1085012 w 2244002"/>
              <a:gd name="connsiteY12" fmla="*/ 1319202 h 2589087"/>
              <a:gd name="connsiteX13" fmla="*/ 1269957 w 2244002"/>
              <a:gd name="connsiteY13" fmla="*/ 1454820 h 2589087"/>
              <a:gd name="connsiteX14" fmla="*/ 1405584 w 2244002"/>
              <a:gd name="connsiteY14" fmla="*/ 1590439 h 2589087"/>
              <a:gd name="connsiteX15" fmla="*/ 1467232 w 2244002"/>
              <a:gd name="connsiteY15" fmla="*/ 1639755 h 2589087"/>
              <a:gd name="connsiteX16" fmla="*/ 1491891 w 2244002"/>
              <a:gd name="connsiteY16" fmla="*/ 1676742 h 2589087"/>
              <a:gd name="connsiteX17" fmla="*/ 1516551 w 2244002"/>
              <a:gd name="connsiteY17" fmla="*/ 1701400 h 2589087"/>
              <a:gd name="connsiteX18" fmla="*/ 1578199 w 2244002"/>
              <a:gd name="connsiteY18" fmla="*/ 1812361 h 2589087"/>
              <a:gd name="connsiteX19" fmla="*/ 1602858 w 2244002"/>
              <a:gd name="connsiteY19" fmla="*/ 1849348 h 2589087"/>
              <a:gd name="connsiteX20" fmla="*/ 1615188 w 2244002"/>
              <a:gd name="connsiteY20" fmla="*/ 1886335 h 2589087"/>
              <a:gd name="connsiteX21" fmla="*/ 1664507 w 2244002"/>
              <a:gd name="connsiteY21" fmla="*/ 1910993 h 2589087"/>
              <a:gd name="connsiteX22" fmla="*/ 1726155 w 2244002"/>
              <a:gd name="connsiteY22" fmla="*/ 1984967 h 2589087"/>
              <a:gd name="connsiteX23" fmla="*/ 1763144 w 2244002"/>
              <a:gd name="connsiteY23" fmla="*/ 2034283 h 2589087"/>
              <a:gd name="connsiteX24" fmla="*/ 1824793 w 2244002"/>
              <a:gd name="connsiteY24" fmla="*/ 2120586 h 2589087"/>
              <a:gd name="connsiteX25" fmla="*/ 1837122 w 2244002"/>
              <a:gd name="connsiteY25" fmla="*/ 2157573 h 2589087"/>
              <a:gd name="connsiteX26" fmla="*/ 1861782 w 2244002"/>
              <a:gd name="connsiteY26" fmla="*/ 2182231 h 2589087"/>
              <a:gd name="connsiteX27" fmla="*/ 1898771 w 2244002"/>
              <a:gd name="connsiteY27" fmla="*/ 2231547 h 2589087"/>
              <a:gd name="connsiteX28" fmla="*/ 1948090 w 2244002"/>
              <a:gd name="connsiteY28" fmla="*/ 2305521 h 2589087"/>
              <a:gd name="connsiteX29" fmla="*/ 1997408 w 2244002"/>
              <a:gd name="connsiteY29" fmla="*/ 2404153 h 2589087"/>
              <a:gd name="connsiteX30" fmla="*/ 2034397 w 2244002"/>
              <a:gd name="connsiteY30" fmla="*/ 2453469 h 2589087"/>
              <a:gd name="connsiteX31" fmla="*/ 2096046 w 2244002"/>
              <a:gd name="connsiteY31" fmla="*/ 2527442 h 2589087"/>
              <a:gd name="connsiteX32" fmla="*/ 2120705 w 2244002"/>
              <a:gd name="connsiteY32" fmla="*/ 2564429 h 2589087"/>
              <a:gd name="connsiteX33" fmla="*/ 2194683 w 2244002"/>
              <a:gd name="connsiteY33" fmla="*/ 2589087 h 2589087"/>
              <a:gd name="connsiteX34" fmla="*/ 2244002 w 2244002"/>
              <a:gd name="connsiteY34" fmla="*/ 2564429 h 258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4002" h="2589087">
                <a:moveTo>
                  <a:pt x="0" y="0"/>
                </a:moveTo>
                <a:cubicBezTo>
                  <a:pt x="16440" y="24658"/>
                  <a:pt x="31124" y="50581"/>
                  <a:pt x="49319" y="73974"/>
                </a:cubicBezTo>
                <a:cubicBezTo>
                  <a:pt x="60024" y="87737"/>
                  <a:pt x="77337" y="96010"/>
                  <a:pt x="86308" y="110961"/>
                </a:cubicBezTo>
                <a:cubicBezTo>
                  <a:pt x="177275" y="262564"/>
                  <a:pt x="131309" y="233967"/>
                  <a:pt x="221934" y="357540"/>
                </a:cubicBezTo>
                <a:cubicBezTo>
                  <a:pt x="244342" y="388094"/>
                  <a:pt x="273177" y="413531"/>
                  <a:pt x="295912" y="443843"/>
                </a:cubicBezTo>
                <a:cubicBezTo>
                  <a:pt x="310291" y="463014"/>
                  <a:pt x="318972" y="485988"/>
                  <a:pt x="332901" y="505488"/>
                </a:cubicBezTo>
                <a:cubicBezTo>
                  <a:pt x="360138" y="543618"/>
                  <a:pt x="401806" y="572942"/>
                  <a:pt x="419209" y="616449"/>
                </a:cubicBezTo>
                <a:cubicBezTo>
                  <a:pt x="474145" y="753784"/>
                  <a:pt x="429020" y="654084"/>
                  <a:pt x="579495" y="875358"/>
                </a:cubicBezTo>
                <a:cubicBezTo>
                  <a:pt x="620201" y="935216"/>
                  <a:pt x="720897" y="1104888"/>
                  <a:pt x="789100" y="1121938"/>
                </a:cubicBezTo>
                <a:lnTo>
                  <a:pt x="838418" y="1134267"/>
                </a:lnTo>
                <a:cubicBezTo>
                  <a:pt x="858968" y="1146596"/>
                  <a:pt x="880742" y="1157083"/>
                  <a:pt x="900067" y="1171254"/>
                </a:cubicBezTo>
                <a:cubicBezTo>
                  <a:pt x="942510" y="1202377"/>
                  <a:pt x="982264" y="1237009"/>
                  <a:pt x="1023363" y="1269886"/>
                </a:cubicBezTo>
                <a:cubicBezTo>
                  <a:pt x="1043913" y="1286325"/>
                  <a:pt x="1063116" y="1304605"/>
                  <a:pt x="1085012" y="1319202"/>
                </a:cubicBezTo>
                <a:cubicBezTo>
                  <a:pt x="1153465" y="1364835"/>
                  <a:pt x="1205979" y="1397243"/>
                  <a:pt x="1269957" y="1454820"/>
                </a:cubicBezTo>
                <a:cubicBezTo>
                  <a:pt x="1317480" y="1497588"/>
                  <a:pt x="1355660" y="1550501"/>
                  <a:pt x="1405584" y="1590439"/>
                </a:cubicBezTo>
                <a:cubicBezTo>
                  <a:pt x="1426133" y="1606878"/>
                  <a:pt x="1448624" y="1621148"/>
                  <a:pt x="1467232" y="1639755"/>
                </a:cubicBezTo>
                <a:cubicBezTo>
                  <a:pt x="1477710" y="1650233"/>
                  <a:pt x="1482634" y="1665172"/>
                  <a:pt x="1491891" y="1676742"/>
                </a:cubicBezTo>
                <a:cubicBezTo>
                  <a:pt x="1499153" y="1685819"/>
                  <a:pt x="1508331" y="1693181"/>
                  <a:pt x="1516551" y="1701400"/>
                </a:cubicBezTo>
                <a:cubicBezTo>
                  <a:pt x="1555895" y="1819427"/>
                  <a:pt x="1516678" y="1738540"/>
                  <a:pt x="1578199" y="1812361"/>
                </a:cubicBezTo>
                <a:cubicBezTo>
                  <a:pt x="1587685" y="1823744"/>
                  <a:pt x="1596231" y="1836095"/>
                  <a:pt x="1602858" y="1849348"/>
                </a:cubicBezTo>
                <a:cubicBezTo>
                  <a:pt x="1608670" y="1860972"/>
                  <a:pt x="1605998" y="1877146"/>
                  <a:pt x="1615188" y="1886335"/>
                </a:cubicBezTo>
                <a:cubicBezTo>
                  <a:pt x="1628185" y="1899331"/>
                  <a:pt x="1648067" y="1902774"/>
                  <a:pt x="1664507" y="1910993"/>
                </a:cubicBezTo>
                <a:cubicBezTo>
                  <a:pt x="1722075" y="1968558"/>
                  <a:pt x="1683240" y="1924889"/>
                  <a:pt x="1726155" y="1984967"/>
                </a:cubicBezTo>
                <a:cubicBezTo>
                  <a:pt x="1738099" y="2001688"/>
                  <a:pt x="1752253" y="2016858"/>
                  <a:pt x="1763144" y="2034283"/>
                </a:cubicBezTo>
                <a:cubicBezTo>
                  <a:pt x="1817240" y="2120831"/>
                  <a:pt x="1754280" y="2050077"/>
                  <a:pt x="1824793" y="2120586"/>
                </a:cubicBezTo>
                <a:cubicBezTo>
                  <a:pt x="1828903" y="2132915"/>
                  <a:pt x="1830435" y="2146429"/>
                  <a:pt x="1837122" y="2157573"/>
                </a:cubicBezTo>
                <a:cubicBezTo>
                  <a:pt x="1843103" y="2167541"/>
                  <a:pt x="1854340" y="2173301"/>
                  <a:pt x="1861782" y="2182231"/>
                </a:cubicBezTo>
                <a:cubicBezTo>
                  <a:pt x="1874937" y="2198017"/>
                  <a:pt x="1887880" y="2214122"/>
                  <a:pt x="1898771" y="2231547"/>
                </a:cubicBezTo>
                <a:cubicBezTo>
                  <a:pt x="1948534" y="2311163"/>
                  <a:pt x="1897844" y="2255279"/>
                  <a:pt x="1948090" y="2305521"/>
                </a:cubicBezTo>
                <a:cubicBezTo>
                  <a:pt x="1964529" y="2338398"/>
                  <a:pt x="1975352" y="2374747"/>
                  <a:pt x="1997408" y="2404153"/>
                </a:cubicBezTo>
                <a:cubicBezTo>
                  <a:pt x="2009738" y="2420592"/>
                  <a:pt x="2023506" y="2436044"/>
                  <a:pt x="2034397" y="2453469"/>
                </a:cubicBezTo>
                <a:cubicBezTo>
                  <a:pt x="2079092" y="2524975"/>
                  <a:pt x="2032955" y="2485383"/>
                  <a:pt x="2096046" y="2527442"/>
                </a:cubicBezTo>
                <a:cubicBezTo>
                  <a:pt x="2104266" y="2539771"/>
                  <a:pt x="2108139" y="2556576"/>
                  <a:pt x="2120705" y="2564429"/>
                </a:cubicBezTo>
                <a:cubicBezTo>
                  <a:pt x="2142747" y="2578205"/>
                  <a:pt x="2194683" y="2589087"/>
                  <a:pt x="2194683" y="2589087"/>
                </a:cubicBezTo>
                <a:cubicBezTo>
                  <a:pt x="2237186" y="2574920"/>
                  <a:pt x="2222482" y="2585948"/>
                  <a:pt x="2244002" y="256442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3363076" y="2441140"/>
            <a:ext cx="668730" cy="1972638"/>
          </a:xfrm>
          <a:custGeom>
            <a:avLst/>
            <a:gdLst>
              <a:gd name="connsiteX0" fmla="*/ 335828 w 668730"/>
              <a:gd name="connsiteY0" fmla="*/ 0 h 1972638"/>
              <a:gd name="connsiteX1" fmla="*/ 237191 w 668730"/>
              <a:gd name="connsiteY1" fmla="*/ 49316 h 1972638"/>
              <a:gd name="connsiteX2" fmla="*/ 175543 w 668730"/>
              <a:gd name="connsiteY2" fmla="*/ 147948 h 1972638"/>
              <a:gd name="connsiteX3" fmla="*/ 163213 w 668730"/>
              <a:gd name="connsiteY3" fmla="*/ 184935 h 1972638"/>
              <a:gd name="connsiteX4" fmla="*/ 126224 w 668730"/>
              <a:gd name="connsiteY4" fmla="*/ 271238 h 1972638"/>
              <a:gd name="connsiteX5" fmla="*/ 113894 w 668730"/>
              <a:gd name="connsiteY5" fmla="*/ 345211 h 1972638"/>
              <a:gd name="connsiteX6" fmla="*/ 101564 w 668730"/>
              <a:gd name="connsiteY6" fmla="*/ 382198 h 1972638"/>
              <a:gd name="connsiteX7" fmla="*/ 89235 w 668730"/>
              <a:gd name="connsiteY7" fmla="*/ 431514 h 1972638"/>
              <a:gd name="connsiteX8" fmla="*/ 64575 w 668730"/>
              <a:gd name="connsiteY8" fmla="*/ 505488 h 1972638"/>
              <a:gd name="connsiteX9" fmla="*/ 52246 w 668730"/>
              <a:gd name="connsiteY9" fmla="*/ 616449 h 1972638"/>
              <a:gd name="connsiteX10" fmla="*/ 39916 w 668730"/>
              <a:gd name="connsiteY10" fmla="*/ 665765 h 1972638"/>
              <a:gd name="connsiteX11" fmla="*/ 27586 w 668730"/>
              <a:gd name="connsiteY11" fmla="*/ 739739 h 1972638"/>
              <a:gd name="connsiteX12" fmla="*/ 15257 w 668730"/>
              <a:gd name="connsiteY12" fmla="*/ 801384 h 1972638"/>
              <a:gd name="connsiteX13" fmla="*/ 15257 w 668730"/>
              <a:gd name="connsiteY13" fmla="*/ 1319202 h 1972638"/>
              <a:gd name="connsiteX14" fmla="*/ 39916 w 668730"/>
              <a:gd name="connsiteY14" fmla="*/ 1356189 h 1972638"/>
              <a:gd name="connsiteX15" fmla="*/ 52246 w 668730"/>
              <a:gd name="connsiteY15" fmla="*/ 1393176 h 1972638"/>
              <a:gd name="connsiteX16" fmla="*/ 76905 w 668730"/>
              <a:gd name="connsiteY16" fmla="*/ 1430162 h 1972638"/>
              <a:gd name="connsiteX17" fmla="*/ 113894 w 668730"/>
              <a:gd name="connsiteY17" fmla="*/ 1504136 h 1972638"/>
              <a:gd name="connsiteX18" fmla="*/ 150883 w 668730"/>
              <a:gd name="connsiteY18" fmla="*/ 1639755 h 1972638"/>
              <a:gd name="connsiteX19" fmla="*/ 237191 w 668730"/>
              <a:gd name="connsiteY19" fmla="*/ 1750716 h 1972638"/>
              <a:gd name="connsiteX20" fmla="*/ 249521 w 668730"/>
              <a:gd name="connsiteY20" fmla="*/ 1787703 h 1972638"/>
              <a:gd name="connsiteX21" fmla="*/ 348158 w 668730"/>
              <a:gd name="connsiteY21" fmla="*/ 1849348 h 1972638"/>
              <a:gd name="connsiteX22" fmla="*/ 422136 w 668730"/>
              <a:gd name="connsiteY22" fmla="*/ 1910993 h 1972638"/>
              <a:gd name="connsiteX23" fmla="*/ 459125 w 668730"/>
              <a:gd name="connsiteY23" fmla="*/ 1923322 h 1972638"/>
              <a:gd name="connsiteX24" fmla="*/ 594752 w 668730"/>
              <a:gd name="connsiteY24" fmla="*/ 1947980 h 1972638"/>
              <a:gd name="connsiteX25" fmla="*/ 668730 w 668730"/>
              <a:gd name="connsiteY25" fmla="*/ 1972638 h 19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8730" h="1972638">
                <a:moveTo>
                  <a:pt x="335828" y="0"/>
                </a:moveTo>
                <a:cubicBezTo>
                  <a:pt x="306395" y="11773"/>
                  <a:pt x="261815" y="24693"/>
                  <a:pt x="237191" y="49316"/>
                </a:cubicBezTo>
                <a:cubicBezTo>
                  <a:pt x="210639" y="75867"/>
                  <a:pt x="190194" y="113765"/>
                  <a:pt x="175543" y="147948"/>
                </a:cubicBezTo>
                <a:cubicBezTo>
                  <a:pt x="170423" y="159893"/>
                  <a:pt x="168333" y="172990"/>
                  <a:pt x="163213" y="184935"/>
                </a:cubicBezTo>
                <a:cubicBezTo>
                  <a:pt x="145817" y="225523"/>
                  <a:pt x="135121" y="231206"/>
                  <a:pt x="126224" y="271238"/>
                </a:cubicBezTo>
                <a:cubicBezTo>
                  <a:pt x="120801" y="295640"/>
                  <a:pt x="119317" y="320809"/>
                  <a:pt x="113894" y="345211"/>
                </a:cubicBezTo>
                <a:cubicBezTo>
                  <a:pt x="111075" y="357897"/>
                  <a:pt x="105134" y="369702"/>
                  <a:pt x="101564" y="382198"/>
                </a:cubicBezTo>
                <a:cubicBezTo>
                  <a:pt x="96909" y="398491"/>
                  <a:pt x="94104" y="415284"/>
                  <a:pt x="89235" y="431514"/>
                </a:cubicBezTo>
                <a:cubicBezTo>
                  <a:pt x="81766" y="456410"/>
                  <a:pt x="64575" y="505488"/>
                  <a:pt x="64575" y="505488"/>
                </a:cubicBezTo>
                <a:cubicBezTo>
                  <a:pt x="60465" y="542475"/>
                  <a:pt x="57905" y="579667"/>
                  <a:pt x="52246" y="616449"/>
                </a:cubicBezTo>
                <a:cubicBezTo>
                  <a:pt x="49669" y="633197"/>
                  <a:pt x="43239" y="649149"/>
                  <a:pt x="39916" y="665765"/>
                </a:cubicBezTo>
                <a:cubicBezTo>
                  <a:pt x="35013" y="690278"/>
                  <a:pt x="32058" y="715144"/>
                  <a:pt x="27586" y="739739"/>
                </a:cubicBezTo>
                <a:cubicBezTo>
                  <a:pt x="23837" y="760356"/>
                  <a:pt x="19367" y="780836"/>
                  <a:pt x="15257" y="801384"/>
                </a:cubicBezTo>
                <a:cubicBezTo>
                  <a:pt x="-44" y="1015582"/>
                  <a:pt x="-9578" y="1062583"/>
                  <a:pt x="15257" y="1319202"/>
                </a:cubicBezTo>
                <a:cubicBezTo>
                  <a:pt x="16684" y="1333951"/>
                  <a:pt x="33289" y="1342936"/>
                  <a:pt x="39916" y="1356189"/>
                </a:cubicBezTo>
                <a:cubicBezTo>
                  <a:pt x="45728" y="1367813"/>
                  <a:pt x="46434" y="1381552"/>
                  <a:pt x="52246" y="1393176"/>
                </a:cubicBezTo>
                <a:cubicBezTo>
                  <a:pt x="58873" y="1406429"/>
                  <a:pt x="70278" y="1416909"/>
                  <a:pt x="76905" y="1430162"/>
                </a:cubicBezTo>
                <a:cubicBezTo>
                  <a:pt x="127955" y="1532255"/>
                  <a:pt x="43221" y="1398131"/>
                  <a:pt x="113894" y="1504136"/>
                </a:cubicBezTo>
                <a:cubicBezTo>
                  <a:pt x="120511" y="1537218"/>
                  <a:pt x="133006" y="1612942"/>
                  <a:pt x="150883" y="1639755"/>
                </a:cubicBezTo>
                <a:cubicBezTo>
                  <a:pt x="209874" y="1728237"/>
                  <a:pt x="179246" y="1692774"/>
                  <a:pt x="237191" y="1750716"/>
                </a:cubicBezTo>
                <a:cubicBezTo>
                  <a:pt x="241301" y="1763045"/>
                  <a:pt x="242312" y="1776890"/>
                  <a:pt x="249521" y="1787703"/>
                </a:cubicBezTo>
                <a:cubicBezTo>
                  <a:pt x="278234" y="1830769"/>
                  <a:pt x="300691" y="1830362"/>
                  <a:pt x="348158" y="1849348"/>
                </a:cubicBezTo>
                <a:cubicBezTo>
                  <a:pt x="375427" y="1876615"/>
                  <a:pt x="387805" y="1893828"/>
                  <a:pt x="422136" y="1910993"/>
                </a:cubicBezTo>
                <a:cubicBezTo>
                  <a:pt x="433761" y="1916805"/>
                  <a:pt x="446628" y="1919752"/>
                  <a:pt x="459125" y="1923322"/>
                </a:cubicBezTo>
                <a:cubicBezTo>
                  <a:pt x="517259" y="1939931"/>
                  <a:pt x="524903" y="1938002"/>
                  <a:pt x="594752" y="1947980"/>
                </a:cubicBezTo>
                <a:lnTo>
                  <a:pt x="668730" y="197263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749006" y="1824690"/>
            <a:ext cx="1258140" cy="2971287"/>
          </a:xfrm>
          <a:custGeom>
            <a:avLst/>
            <a:gdLst>
              <a:gd name="connsiteX0" fmla="*/ 284096 w 1258140"/>
              <a:gd name="connsiteY0" fmla="*/ 0 h 2971287"/>
              <a:gd name="connsiteX1" fmla="*/ 210118 w 1258140"/>
              <a:gd name="connsiteY1" fmla="*/ 86303 h 2971287"/>
              <a:gd name="connsiteX2" fmla="*/ 173129 w 1258140"/>
              <a:gd name="connsiteY2" fmla="*/ 123290 h 2971287"/>
              <a:gd name="connsiteX3" fmla="*/ 148469 w 1258140"/>
              <a:gd name="connsiteY3" fmla="*/ 172606 h 2971287"/>
              <a:gd name="connsiteX4" fmla="*/ 99150 w 1258140"/>
              <a:gd name="connsiteY4" fmla="*/ 234251 h 2971287"/>
              <a:gd name="connsiteX5" fmla="*/ 74491 w 1258140"/>
              <a:gd name="connsiteY5" fmla="*/ 295896 h 2971287"/>
              <a:gd name="connsiteX6" fmla="*/ 62161 w 1258140"/>
              <a:gd name="connsiteY6" fmla="*/ 345212 h 2971287"/>
              <a:gd name="connsiteX7" fmla="*/ 49832 w 1258140"/>
              <a:gd name="connsiteY7" fmla="*/ 406857 h 2971287"/>
              <a:gd name="connsiteX8" fmla="*/ 37502 w 1258140"/>
              <a:gd name="connsiteY8" fmla="*/ 480831 h 2971287"/>
              <a:gd name="connsiteX9" fmla="*/ 12843 w 1258140"/>
              <a:gd name="connsiteY9" fmla="*/ 579463 h 2971287"/>
              <a:gd name="connsiteX10" fmla="*/ 37502 w 1258140"/>
              <a:gd name="connsiteY10" fmla="*/ 1084951 h 2971287"/>
              <a:gd name="connsiteX11" fmla="*/ 25172 w 1258140"/>
              <a:gd name="connsiteY11" fmla="*/ 1208241 h 2971287"/>
              <a:gd name="connsiteX12" fmla="*/ 513 w 1258140"/>
              <a:gd name="connsiteY12" fmla="*/ 1331531 h 2971287"/>
              <a:gd name="connsiteX13" fmla="*/ 12843 w 1258140"/>
              <a:gd name="connsiteY13" fmla="*/ 1997297 h 2971287"/>
              <a:gd name="connsiteX14" fmla="*/ 74491 w 1258140"/>
              <a:gd name="connsiteY14" fmla="*/ 2182231 h 2971287"/>
              <a:gd name="connsiteX15" fmla="*/ 99150 w 1258140"/>
              <a:gd name="connsiteY15" fmla="*/ 2256205 h 2971287"/>
              <a:gd name="connsiteX16" fmla="*/ 197788 w 1258140"/>
              <a:gd name="connsiteY16" fmla="*/ 2404153 h 2971287"/>
              <a:gd name="connsiteX17" fmla="*/ 259436 w 1258140"/>
              <a:gd name="connsiteY17" fmla="*/ 2478127 h 2971287"/>
              <a:gd name="connsiteX18" fmla="*/ 308755 w 1258140"/>
              <a:gd name="connsiteY18" fmla="*/ 2564430 h 2971287"/>
              <a:gd name="connsiteX19" fmla="*/ 382733 w 1258140"/>
              <a:gd name="connsiteY19" fmla="*/ 2663062 h 2971287"/>
              <a:gd name="connsiteX20" fmla="*/ 407392 w 1258140"/>
              <a:gd name="connsiteY20" fmla="*/ 2700049 h 2971287"/>
              <a:gd name="connsiteX21" fmla="*/ 444381 w 1258140"/>
              <a:gd name="connsiteY21" fmla="*/ 2724707 h 2971287"/>
              <a:gd name="connsiteX22" fmla="*/ 530689 w 1258140"/>
              <a:gd name="connsiteY22" fmla="*/ 2798681 h 2971287"/>
              <a:gd name="connsiteX23" fmla="*/ 555349 w 1258140"/>
              <a:gd name="connsiteY23" fmla="*/ 2835668 h 2971287"/>
              <a:gd name="connsiteX24" fmla="*/ 604667 w 1258140"/>
              <a:gd name="connsiteY24" fmla="*/ 2847997 h 2971287"/>
              <a:gd name="connsiteX25" fmla="*/ 666316 w 1258140"/>
              <a:gd name="connsiteY25" fmla="*/ 2872655 h 2971287"/>
              <a:gd name="connsiteX26" fmla="*/ 703305 w 1258140"/>
              <a:gd name="connsiteY26" fmla="*/ 2897313 h 2971287"/>
              <a:gd name="connsiteX27" fmla="*/ 801942 w 1258140"/>
              <a:gd name="connsiteY27" fmla="*/ 2921971 h 2971287"/>
              <a:gd name="connsiteX28" fmla="*/ 838931 w 1258140"/>
              <a:gd name="connsiteY28" fmla="*/ 2934300 h 2971287"/>
              <a:gd name="connsiteX29" fmla="*/ 1011547 w 1258140"/>
              <a:gd name="connsiteY29" fmla="*/ 2971287 h 2971287"/>
              <a:gd name="connsiteX30" fmla="*/ 1221151 w 1258140"/>
              <a:gd name="connsiteY30" fmla="*/ 2934300 h 2971287"/>
              <a:gd name="connsiteX31" fmla="*/ 1245811 w 1258140"/>
              <a:gd name="connsiteY31" fmla="*/ 2909642 h 2971287"/>
              <a:gd name="connsiteX32" fmla="*/ 1258140 w 1258140"/>
              <a:gd name="connsiteY32" fmla="*/ 2884984 h 297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58140" h="2971287">
                <a:moveTo>
                  <a:pt x="284096" y="0"/>
                </a:moveTo>
                <a:cubicBezTo>
                  <a:pt x="259437" y="28768"/>
                  <a:pt x="235466" y="58140"/>
                  <a:pt x="210118" y="86303"/>
                </a:cubicBezTo>
                <a:cubicBezTo>
                  <a:pt x="198453" y="99263"/>
                  <a:pt x="183264" y="109102"/>
                  <a:pt x="173129" y="123290"/>
                </a:cubicBezTo>
                <a:cubicBezTo>
                  <a:pt x="162446" y="138246"/>
                  <a:pt x="158664" y="157314"/>
                  <a:pt x="148469" y="172606"/>
                </a:cubicBezTo>
                <a:cubicBezTo>
                  <a:pt x="133871" y="194501"/>
                  <a:pt x="115590" y="213703"/>
                  <a:pt x="99150" y="234251"/>
                </a:cubicBezTo>
                <a:cubicBezTo>
                  <a:pt x="90930" y="254799"/>
                  <a:pt x="81490" y="274900"/>
                  <a:pt x="74491" y="295896"/>
                </a:cubicBezTo>
                <a:cubicBezTo>
                  <a:pt x="69132" y="311971"/>
                  <a:pt x="65837" y="328671"/>
                  <a:pt x="62161" y="345212"/>
                </a:cubicBezTo>
                <a:cubicBezTo>
                  <a:pt x="57615" y="365668"/>
                  <a:pt x="53581" y="386240"/>
                  <a:pt x="49832" y="406857"/>
                </a:cubicBezTo>
                <a:cubicBezTo>
                  <a:pt x="45360" y="431452"/>
                  <a:pt x="42740" y="456388"/>
                  <a:pt x="37502" y="480831"/>
                </a:cubicBezTo>
                <a:cubicBezTo>
                  <a:pt x="30401" y="513968"/>
                  <a:pt x="12843" y="579463"/>
                  <a:pt x="12843" y="579463"/>
                </a:cubicBezTo>
                <a:cubicBezTo>
                  <a:pt x="-16631" y="874175"/>
                  <a:pt x="10191" y="525092"/>
                  <a:pt x="37502" y="1084951"/>
                </a:cubicBezTo>
                <a:cubicBezTo>
                  <a:pt x="39514" y="1126204"/>
                  <a:pt x="30295" y="1167258"/>
                  <a:pt x="25172" y="1208241"/>
                </a:cubicBezTo>
                <a:cubicBezTo>
                  <a:pt x="17613" y="1268707"/>
                  <a:pt x="13785" y="1278449"/>
                  <a:pt x="513" y="1331531"/>
                </a:cubicBezTo>
                <a:cubicBezTo>
                  <a:pt x="4623" y="1553453"/>
                  <a:pt x="-6386" y="1776171"/>
                  <a:pt x="12843" y="1997297"/>
                </a:cubicBezTo>
                <a:cubicBezTo>
                  <a:pt x="18472" y="2062032"/>
                  <a:pt x="53942" y="2120586"/>
                  <a:pt x="74491" y="2182231"/>
                </a:cubicBezTo>
                <a:cubicBezTo>
                  <a:pt x="82711" y="2206889"/>
                  <a:pt x="82912" y="2235909"/>
                  <a:pt x="99150" y="2256205"/>
                </a:cubicBezTo>
                <a:cubicBezTo>
                  <a:pt x="247010" y="2441019"/>
                  <a:pt x="37402" y="2172496"/>
                  <a:pt x="197788" y="2404153"/>
                </a:cubicBezTo>
                <a:cubicBezTo>
                  <a:pt x="216059" y="2430543"/>
                  <a:pt x="241165" y="2451737"/>
                  <a:pt x="259436" y="2478127"/>
                </a:cubicBezTo>
                <a:cubicBezTo>
                  <a:pt x="278297" y="2505369"/>
                  <a:pt x="290375" y="2536862"/>
                  <a:pt x="308755" y="2564430"/>
                </a:cubicBezTo>
                <a:cubicBezTo>
                  <a:pt x="331553" y="2598625"/>
                  <a:pt x="359936" y="2628867"/>
                  <a:pt x="382733" y="2663062"/>
                </a:cubicBezTo>
                <a:cubicBezTo>
                  <a:pt x="390953" y="2675391"/>
                  <a:pt x="396914" y="2689571"/>
                  <a:pt x="407392" y="2700049"/>
                </a:cubicBezTo>
                <a:cubicBezTo>
                  <a:pt x="417870" y="2710527"/>
                  <a:pt x="432051" y="2716488"/>
                  <a:pt x="444381" y="2724707"/>
                </a:cubicBezTo>
                <a:cubicBezTo>
                  <a:pt x="500726" y="2809217"/>
                  <a:pt x="426592" y="2709460"/>
                  <a:pt x="530689" y="2798681"/>
                </a:cubicBezTo>
                <a:cubicBezTo>
                  <a:pt x="541940" y="2808324"/>
                  <a:pt x="543019" y="2827449"/>
                  <a:pt x="555349" y="2835668"/>
                </a:cubicBezTo>
                <a:cubicBezTo>
                  <a:pt x="569449" y="2845067"/>
                  <a:pt x="588591" y="2842639"/>
                  <a:pt x="604667" y="2847997"/>
                </a:cubicBezTo>
                <a:cubicBezTo>
                  <a:pt x="625664" y="2854996"/>
                  <a:pt x="646520" y="2862758"/>
                  <a:pt x="666316" y="2872655"/>
                </a:cubicBezTo>
                <a:cubicBezTo>
                  <a:pt x="679570" y="2879282"/>
                  <a:pt x="690051" y="2890686"/>
                  <a:pt x="703305" y="2897313"/>
                </a:cubicBezTo>
                <a:cubicBezTo>
                  <a:pt x="731489" y="2911404"/>
                  <a:pt x="773805" y="2914937"/>
                  <a:pt x="801942" y="2921971"/>
                </a:cubicBezTo>
                <a:cubicBezTo>
                  <a:pt x="814551" y="2925123"/>
                  <a:pt x="826392" y="2930881"/>
                  <a:pt x="838931" y="2934300"/>
                </a:cubicBezTo>
                <a:cubicBezTo>
                  <a:pt x="935488" y="2960632"/>
                  <a:pt x="923564" y="2956624"/>
                  <a:pt x="1011547" y="2971287"/>
                </a:cubicBezTo>
                <a:cubicBezTo>
                  <a:pt x="1110034" y="2963712"/>
                  <a:pt x="1151385" y="2980808"/>
                  <a:pt x="1221151" y="2934300"/>
                </a:cubicBezTo>
                <a:cubicBezTo>
                  <a:pt x="1230823" y="2927852"/>
                  <a:pt x="1238836" y="2918941"/>
                  <a:pt x="1245811" y="2909642"/>
                </a:cubicBezTo>
                <a:cubicBezTo>
                  <a:pt x="1251325" y="2902291"/>
                  <a:pt x="1254030" y="2893203"/>
                  <a:pt x="1258140" y="288498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861782" y="1405505"/>
            <a:ext cx="4956532" cy="2675390"/>
          </a:xfrm>
          <a:custGeom>
            <a:avLst/>
            <a:gdLst>
              <a:gd name="connsiteX0" fmla="*/ 0 w 4956532"/>
              <a:gd name="connsiteY0" fmla="*/ 0 h 2675390"/>
              <a:gd name="connsiteX1" fmla="*/ 283583 w 4956532"/>
              <a:gd name="connsiteY1" fmla="*/ 24658 h 2675390"/>
              <a:gd name="connsiteX2" fmla="*/ 579495 w 4956532"/>
              <a:gd name="connsiteY2" fmla="*/ 98632 h 2675390"/>
              <a:gd name="connsiteX3" fmla="*/ 1417913 w 4956532"/>
              <a:gd name="connsiteY3" fmla="*/ 394527 h 2675390"/>
              <a:gd name="connsiteX4" fmla="*/ 2379628 w 4956532"/>
              <a:gd name="connsiteY4" fmla="*/ 850700 h 2675390"/>
              <a:gd name="connsiteX5" fmla="*/ 2823497 w 4956532"/>
              <a:gd name="connsiteY5" fmla="*/ 1109609 h 2675390"/>
              <a:gd name="connsiteX6" fmla="*/ 2996112 w 4956532"/>
              <a:gd name="connsiteY6" fmla="*/ 1208241 h 2675390"/>
              <a:gd name="connsiteX7" fmla="*/ 3057761 w 4956532"/>
              <a:gd name="connsiteY7" fmla="*/ 1269886 h 2675390"/>
              <a:gd name="connsiteX8" fmla="*/ 3181058 w 4956532"/>
              <a:gd name="connsiteY8" fmla="*/ 1356188 h 2675390"/>
              <a:gd name="connsiteX9" fmla="*/ 3230376 w 4956532"/>
              <a:gd name="connsiteY9" fmla="*/ 1442491 h 2675390"/>
              <a:gd name="connsiteX10" fmla="*/ 3279695 w 4956532"/>
              <a:gd name="connsiteY10" fmla="*/ 1491807 h 2675390"/>
              <a:gd name="connsiteX11" fmla="*/ 3378333 w 4956532"/>
              <a:gd name="connsiteY11" fmla="*/ 1602768 h 2675390"/>
              <a:gd name="connsiteX12" fmla="*/ 3760553 w 4956532"/>
              <a:gd name="connsiteY12" fmla="*/ 1972638 h 2675390"/>
              <a:gd name="connsiteX13" fmla="*/ 3871520 w 4956532"/>
              <a:gd name="connsiteY13" fmla="*/ 2071270 h 2675390"/>
              <a:gd name="connsiteX14" fmla="*/ 4007146 w 4956532"/>
              <a:gd name="connsiteY14" fmla="*/ 2206889 h 2675390"/>
              <a:gd name="connsiteX15" fmla="*/ 4253740 w 4956532"/>
              <a:gd name="connsiteY15" fmla="*/ 2404153 h 2675390"/>
              <a:gd name="connsiteX16" fmla="*/ 4389366 w 4956532"/>
              <a:gd name="connsiteY16" fmla="*/ 2539771 h 2675390"/>
              <a:gd name="connsiteX17" fmla="*/ 4500334 w 4956532"/>
              <a:gd name="connsiteY17" fmla="*/ 2626074 h 2675390"/>
              <a:gd name="connsiteX18" fmla="*/ 4820905 w 4956532"/>
              <a:gd name="connsiteY18" fmla="*/ 2650732 h 2675390"/>
              <a:gd name="connsiteX19" fmla="*/ 4907213 w 4956532"/>
              <a:gd name="connsiteY19" fmla="*/ 2663061 h 2675390"/>
              <a:gd name="connsiteX20" fmla="*/ 4956532 w 4956532"/>
              <a:gd name="connsiteY20" fmla="*/ 2675390 h 267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6532" h="2675390">
                <a:moveTo>
                  <a:pt x="0" y="0"/>
                </a:moveTo>
                <a:cubicBezTo>
                  <a:pt x="94528" y="8219"/>
                  <a:pt x="190044" y="8737"/>
                  <a:pt x="283583" y="24658"/>
                </a:cubicBezTo>
                <a:cubicBezTo>
                  <a:pt x="383814" y="41718"/>
                  <a:pt x="481665" y="70946"/>
                  <a:pt x="579495" y="98632"/>
                </a:cubicBezTo>
                <a:cubicBezTo>
                  <a:pt x="851896" y="175722"/>
                  <a:pt x="1163472" y="281449"/>
                  <a:pt x="1417913" y="394527"/>
                </a:cubicBezTo>
                <a:cubicBezTo>
                  <a:pt x="1742142" y="538621"/>
                  <a:pt x="2073149" y="671931"/>
                  <a:pt x="2379628" y="850700"/>
                </a:cubicBezTo>
                <a:lnTo>
                  <a:pt x="2823497" y="1109609"/>
                </a:lnTo>
                <a:cubicBezTo>
                  <a:pt x="2880823" y="1142856"/>
                  <a:pt x="2949251" y="1161383"/>
                  <a:pt x="2996112" y="1208241"/>
                </a:cubicBezTo>
                <a:cubicBezTo>
                  <a:pt x="3016662" y="1228789"/>
                  <a:pt x="3034512" y="1252450"/>
                  <a:pt x="3057761" y="1269886"/>
                </a:cubicBezTo>
                <a:cubicBezTo>
                  <a:pt x="3231675" y="1400314"/>
                  <a:pt x="3082505" y="1257643"/>
                  <a:pt x="3181058" y="1356188"/>
                </a:cubicBezTo>
                <a:cubicBezTo>
                  <a:pt x="3195051" y="1384173"/>
                  <a:pt x="3209464" y="1418095"/>
                  <a:pt x="3230376" y="1442491"/>
                </a:cubicBezTo>
                <a:cubicBezTo>
                  <a:pt x="3245506" y="1460142"/>
                  <a:pt x="3263925" y="1474724"/>
                  <a:pt x="3279695" y="1491807"/>
                </a:cubicBezTo>
                <a:cubicBezTo>
                  <a:pt x="3313263" y="1528170"/>
                  <a:pt x="3344031" y="1567096"/>
                  <a:pt x="3378333" y="1602768"/>
                </a:cubicBezTo>
                <a:cubicBezTo>
                  <a:pt x="3522224" y="1752406"/>
                  <a:pt x="3611872" y="1836893"/>
                  <a:pt x="3760553" y="1972638"/>
                </a:cubicBezTo>
                <a:cubicBezTo>
                  <a:pt x="3797100" y="2006006"/>
                  <a:pt x="3836525" y="2036277"/>
                  <a:pt x="3871520" y="2071270"/>
                </a:cubicBezTo>
                <a:cubicBezTo>
                  <a:pt x="3916729" y="2116476"/>
                  <a:pt x="3958934" y="2164900"/>
                  <a:pt x="4007146" y="2206889"/>
                </a:cubicBezTo>
                <a:cubicBezTo>
                  <a:pt x="4086524" y="2276021"/>
                  <a:pt x="4184422" y="2324937"/>
                  <a:pt x="4253740" y="2404153"/>
                </a:cubicBezTo>
                <a:cubicBezTo>
                  <a:pt x="4420758" y="2595018"/>
                  <a:pt x="4273500" y="2440463"/>
                  <a:pt x="4389366" y="2539771"/>
                </a:cubicBezTo>
                <a:cubicBezTo>
                  <a:pt x="4429984" y="2574585"/>
                  <a:pt x="4441301" y="2606397"/>
                  <a:pt x="4500334" y="2626074"/>
                </a:cubicBezTo>
                <a:cubicBezTo>
                  <a:pt x="4627085" y="2668322"/>
                  <a:pt x="4524339" y="2637838"/>
                  <a:pt x="4820905" y="2650732"/>
                </a:cubicBezTo>
                <a:cubicBezTo>
                  <a:pt x="4849674" y="2654842"/>
                  <a:pt x="4878620" y="2657863"/>
                  <a:pt x="4907213" y="2663061"/>
                </a:cubicBezTo>
                <a:cubicBezTo>
                  <a:pt x="4923885" y="2666092"/>
                  <a:pt x="4956532" y="2675390"/>
                  <a:pt x="4956532" y="267539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983783" y="2317850"/>
            <a:ext cx="3822201" cy="2159491"/>
          </a:xfrm>
          <a:custGeom>
            <a:avLst/>
            <a:gdLst>
              <a:gd name="connsiteX0" fmla="*/ 0 w 3822201"/>
              <a:gd name="connsiteY0" fmla="*/ 0 h 2159491"/>
              <a:gd name="connsiteX1" fmla="*/ 135626 w 3822201"/>
              <a:gd name="connsiteY1" fmla="*/ 49316 h 2159491"/>
              <a:gd name="connsiteX2" fmla="*/ 468528 w 3822201"/>
              <a:gd name="connsiteY2" fmla="*/ 234251 h 2159491"/>
              <a:gd name="connsiteX3" fmla="*/ 604154 w 3822201"/>
              <a:gd name="connsiteY3" fmla="*/ 320554 h 2159491"/>
              <a:gd name="connsiteX4" fmla="*/ 1122001 w 3822201"/>
              <a:gd name="connsiteY4" fmla="*/ 715081 h 2159491"/>
              <a:gd name="connsiteX5" fmla="*/ 1331606 w 3822201"/>
              <a:gd name="connsiteY5" fmla="*/ 863029 h 2159491"/>
              <a:gd name="connsiteX6" fmla="*/ 1639848 w 3822201"/>
              <a:gd name="connsiteY6" fmla="*/ 1134267 h 2159491"/>
              <a:gd name="connsiteX7" fmla="*/ 1886441 w 3822201"/>
              <a:gd name="connsiteY7" fmla="*/ 1343860 h 2159491"/>
              <a:gd name="connsiteX8" fmla="*/ 1898771 w 3822201"/>
              <a:gd name="connsiteY8" fmla="*/ 1380847 h 2159491"/>
              <a:gd name="connsiteX9" fmla="*/ 1911101 w 3822201"/>
              <a:gd name="connsiteY9" fmla="*/ 1689071 h 2159491"/>
              <a:gd name="connsiteX10" fmla="*/ 2244002 w 3822201"/>
              <a:gd name="connsiteY10" fmla="*/ 1713729 h 2159491"/>
              <a:gd name="connsiteX11" fmla="*/ 2367299 w 3822201"/>
              <a:gd name="connsiteY11" fmla="*/ 1726058 h 2159491"/>
              <a:gd name="connsiteX12" fmla="*/ 2416617 w 3822201"/>
              <a:gd name="connsiteY12" fmla="*/ 1750716 h 2159491"/>
              <a:gd name="connsiteX13" fmla="*/ 2527585 w 3822201"/>
              <a:gd name="connsiteY13" fmla="*/ 1775374 h 2159491"/>
              <a:gd name="connsiteX14" fmla="*/ 2564574 w 3822201"/>
              <a:gd name="connsiteY14" fmla="*/ 1787703 h 2159491"/>
              <a:gd name="connsiteX15" fmla="*/ 2613892 w 3822201"/>
              <a:gd name="connsiteY15" fmla="*/ 1800032 h 2159491"/>
              <a:gd name="connsiteX16" fmla="*/ 2663211 w 3822201"/>
              <a:gd name="connsiteY16" fmla="*/ 1824690 h 2159491"/>
              <a:gd name="connsiteX17" fmla="*/ 2700200 w 3822201"/>
              <a:gd name="connsiteY17" fmla="*/ 1849348 h 2159491"/>
              <a:gd name="connsiteX18" fmla="*/ 2774178 w 3822201"/>
              <a:gd name="connsiteY18" fmla="*/ 1861677 h 2159491"/>
              <a:gd name="connsiteX19" fmla="*/ 2872816 w 3822201"/>
              <a:gd name="connsiteY19" fmla="*/ 1898664 h 2159491"/>
              <a:gd name="connsiteX20" fmla="*/ 2959123 w 3822201"/>
              <a:gd name="connsiteY20" fmla="*/ 1910993 h 2159491"/>
              <a:gd name="connsiteX21" fmla="*/ 3033102 w 3822201"/>
              <a:gd name="connsiteY21" fmla="*/ 1947980 h 2159491"/>
              <a:gd name="connsiteX22" fmla="*/ 3082420 w 3822201"/>
              <a:gd name="connsiteY22" fmla="*/ 1960309 h 2159491"/>
              <a:gd name="connsiteX23" fmla="*/ 3156398 w 3822201"/>
              <a:gd name="connsiteY23" fmla="*/ 1997296 h 2159491"/>
              <a:gd name="connsiteX24" fmla="*/ 3230376 w 3822201"/>
              <a:gd name="connsiteY24" fmla="*/ 2021954 h 2159491"/>
              <a:gd name="connsiteX25" fmla="*/ 3304355 w 3822201"/>
              <a:gd name="connsiteY25" fmla="*/ 2046612 h 2159491"/>
              <a:gd name="connsiteX26" fmla="*/ 3341344 w 3822201"/>
              <a:gd name="connsiteY26" fmla="*/ 2058941 h 2159491"/>
              <a:gd name="connsiteX27" fmla="*/ 3476970 w 3822201"/>
              <a:gd name="connsiteY27" fmla="*/ 2083599 h 2159491"/>
              <a:gd name="connsiteX28" fmla="*/ 3563278 w 3822201"/>
              <a:gd name="connsiteY28" fmla="*/ 2120586 h 2159491"/>
              <a:gd name="connsiteX29" fmla="*/ 3698904 w 3822201"/>
              <a:gd name="connsiteY29" fmla="*/ 2145244 h 2159491"/>
              <a:gd name="connsiteX30" fmla="*/ 3822201 w 3822201"/>
              <a:gd name="connsiteY30" fmla="*/ 2157573 h 215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22201" h="2159491">
                <a:moveTo>
                  <a:pt x="0" y="0"/>
                </a:moveTo>
                <a:cubicBezTo>
                  <a:pt x="138317" y="23052"/>
                  <a:pt x="13526" y="-7035"/>
                  <a:pt x="135626" y="49316"/>
                </a:cubicBezTo>
                <a:cubicBezTo>
                  <a:pt x="412965" y="177312"/>
                  <a:pt x="-37988" y="-86525"/>
                  <a:pt x="468528" y="234251"/>
                </a:cubicBezTo>
                <a:cubicBezTo>
                  <a:pt x="513799" y="262921"/>
                  <a:pt x="561680" y="287884"/>
                  <a:pt x="604154" y="320554"/>
                </a:cubicBezTo>
                <a:cubicBezTo>
                  <a:pt x="718779" y="408722"/>
                  <a:pt x="982167" y="613389"/>
                  <a:pt x="1122001" y="715081"/>
                </a:cubicBezTo>
                <a:cubicBezTo>
                  <a:pt x="1191165" y="765380"/>
                  <a:pt x="1268936" y="804839"/>
                  <a:pt x="1331606" y="863029"/>
                </a:cubicBezTo>
                <a:cubicBezTo>
                  <a:pt x="1662899" y="1170642"/>
                  <a:pt x="1357249" y="893548"/>
                  <a:pt x="1639848" y="1134267"/>
                </a:cubicBezTo>
                <a:cubicBezTo>
                  <a:pt x="1900941" y="1356667"/>
                  <a:pt x="1755848" y="1245921"/>
                  <a:pt x="1886441" y="1343860"/>
                </a:cubicBezTo>
                <a:cubicBezTo>
                  <a:pt x="1890551" y="1356189"/>
                  <a:pt x="1897845" y="1367884"/>
                  <a:pt x="1898771" y="1380847"/>
                </a:cubicBezTo>
                <a:cubicBezTo>
                  <a:pt x="1906097" y="1483409"/>
                  <a:pt x="1837082" y="1617700"/>
                  <a:pt x="1911101" y="1689071"/>
                </a:cubicBezTo>
                <a:cubicBezTo>
                  <a:pt x="1991201" y="1766306"/>
                  <a:pt x="2133095" y="1704737"/>
                  <a:pt x="2244002" y="1713729"/>
                </a:cubicBezTo>
                <a:cubicBezTo>
                  <a:pt x="2285171" y="1717067"/>
                  <a:pt x="2326200" y="1721948"/>
                  <a:pt x="2367299" y="1726058"/>
                </a:cubicBezTo>
                <a:cubicBezTo>
                  <a:pt x="2383738" y="1734277"/>
                  <a:pt x="2399050" y="1745311"/>
                  <a:pt x="2416617" y="1750716"/>
                </a:cubicBezTo>
                <a:cubicBezTo>
                  <a:pt x="2452833" y="1761859"/>
                  <a:pt x="2490825" y="1766184"/>
                  <a:pt x="2527585" y="1775374"/>
                </a:cubicBezTo>
                <a:cubicBezTo>
                  <a:pt x="2540194" y="1778526"/>
                  <a:pt x="2552077" y="1784133"/>
                  <a:pt x="2564574" y="1787703"/>
                </a:cubicBezTo>
                <a:cubicBezTo>
                  <a:pt x="2580867" y="1792358"/>
                  <a:pt x="2598026" y="1794082"/>
                  <a:pt x="2613892" y="1800032"/>
                </a:cubicBezTo>
                <a:cubicBezTo>
                  <a:pt x="2631102" y="1806485"/>
                  <a:pt x="2647253" y="1815571"/>
                  <a:pt x="2663211" y="1824690"/>
                </a:cubicBezTo>
                <a:cubicBezTo>
                  <a:pt x="2676077" y="1832042"/>
                  <a:pt x="2686142" y="1844662"/>
                  <a:pt x="2700200" y="1849348"/>
                </a:cubicBezTo>
                <a:cubicBezTo>
                  <a:pt x="2723917" y="1857253"/>
                  <a:pt x="2749774" y="1856254"/>
                  <a:pt x="2774178" y="1861677"/>
                </a:cubicBezTo>
                <a:cubicBezTo>
                  <a:pt x="2833965" y="1874962"/>
                  <a:pt x="2796033" y="1879469"/>
                  <a:pt x="2872816" y="1898664"/>
                </a:cubicBezTo>
                <a:cubicBezTo>
                  <a:pt x="2901009" y="1905712"/>
                  <a:pt x="2930354" y="1906883"/>
                  <a:pt x="2959123" y="1910993"/>
                </a:cubicBezTo>
                <a:cubicBezTo>
                  <a:pt x="3114981" y="1962943"/>
                  <a:pt x="2865794" y="1876281"/>
                  <a:pt x="3033102" y="1947980"/>
                </a:cubicBezTo>
                <a:cubicBezTo>
                  <a:pt x="3048677" y="1954655"/>
                  <a:pt x="3066687" y="1954016"/>
                  <a:pt x="3082420" y="1960309"/>
                </a:cubicBezTo>
                <a:cubicBezTo>
                  <a:pt x="3108018" y="1970548"/>
                  <a:pt x="3130949" y="1986693"/>
                  <a:pt x="3156398" y="1997296"/>
                </a:cubicBezTo>
                <a:cubicBezTo>
                  <a:pt x="3180392" y="2007293"/>
                  <a:pt x="3205717" y="2013735"/>
                  <a:pt x="3230376" y="2021954"/>
                </a:cubicBezTo>
                <a:lnTo>
                  <a:pt x="3304355" y="2046612"/>
                </a:lnTo>
                <a:cubicBezTo>
                  <a:pt x="3316685" y="2050722"/>
                  <a:pt x="3328524" y="2056804"/>
                  <a:pt x="3341344" y="2058941"/>
                </a:cubicBezTo>
                <a:cubicBezTo>
                  <a:pt x="3374323" y="2064437"/>
                  <a:pt x="3442504" y="2074983"/>
                  <a:pt x="3476970" y="2083599"/>
                </a:cubicBezTo>
                <a:cubicBezTo>
                  <a:pt x="3563156" y="2105145"/>
                  <a:pt x="3457418" y="2085301"/>
                  <a:pt x="3563278" y="2120586"/>
                </a:cubicBezTo>
                <a:cubicBezTo>
                  <a:pt x="3585717" y="2128065"/>
                  <a:pt x="3680272" y="2141104"/>
                  <a:pt x="3698904" y="2145244"/>
                </a:cubicBezTo>
                <a:cubicBezTo>
                  <a:pt x="3795327" y="2166670"/>
                  <a:pt x="3651749" y="2157573"/>
                  <a:pt x="3822201" y="215757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6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482" y="530144"/>
            <a:ext cx="1713826" cy="6534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Headline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21395" y="4627822"/>
            <a:ext cx="1713826" cy="6534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Joke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70503" y="2317850"/>
            <a:ext cx="1512107" cy="752068"/>
            <a:chOff x="6921395" y="1565782"/>
            <a:chExt cx="1512107" cy="752068"/>
          </a:xfrm>
        </p:grpSpPr>
        <p:sp>
          <p:nvSpPr>
            <p:cNvPr id="6" name="Oval 5"/>
            <p:cNvSpPr/>
            <p:nvPr/>
          </p:nvSpPr>
          <p:spPr>
            <a:xfrm>
              <a:off x="6921395" y="1565782"/>
              <a:ext cx="1512107" cy="752068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6557" y="1738925"/>
              <a:ext cx="112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ProtoJoke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14434" y="3623010"/>
            <a:ext cx="1963861" cy="752068"/>
            <a:chOff x="6921395" y="1565782"/>
            <a:chExt cx="2091602" cy="752068"/>
          </a:xfrm>
        </p:grpSpPr>
        <p:sp>
          <p:nvSpPr>
            <p:cNvPr id="10" name="Oval 9"/>
            <p:cNvSpPr/>
            <p:nvPr/>
          </p:nvSpPr>
          <p:spPr>
            <a:xfrm>
              <a:off x="6921395" y="1565782"/>
              <a:ext cx="2091602" cy="752068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8478" y="1738925"/>
              <a:ext cx="156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Self Evaluation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589233" y="739737"/>
            <a:ext cx="2045005" cy="332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39208" y="1405504"/>
            <a:ext cx="390106" cy="332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21784" y="1405504"/>
            <a:ext cx="390106" cy="332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24577" y="1405504"/>
            <a:ext cx="390106" cy="332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02206" y="1405504"/>
            <a:ext cx="390106" cy="3328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6172" y="1405504"/>
            <a:ext cx="160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21" y="213479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69308" y="2121661"/>
            <a:ext cx="619925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37126" y="2109869"/>
            <a:ext cx="619925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91965" y="2121661"/>
            <a:ext cx="619925" cy="553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13" idx="0"/>
          </p:cNvCxnSpPr>
          <p:nvPr/>
        </p:nvCxnSpPr>
        <p:spPr>
          <a:xfrm flipH="1">
            <a:off x="2534261" y="1072620"/>
            <a:ext cx="257704" cy="33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4" idx="0"/>
          </p:cNvCxnSpPr>
          <p:nvPr/>
        </p:nvCxnSpPr>
        <p:spPr>
          <a:xfrm flipH="1">
            <a:off x="3216837" y="1072620"/>
            <a:ext cx="38199" cy="33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0"/>
          </p:cNvCxnSpPr>
          <p:nvPr/>
        </p:nvCxnSpPr>
        <p:spPr>
          <a:xfrm>
            <a:off x="3846861" y="1072620"/>
            <a:ext cx="72769" cy="33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6" idx="0"/>
          </p:cNvCxnSpPr>
          <p:nvPr/>
        </p:nvCxnSpPr>
        <p:spPr>
          <a:xfrm>
            <a:off x="4337126" y="1072620"/>
            <a:ext cx="260133" cy="332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9" idx="0"/>
          </p:cNvCxnSpPr>
          <p:nvPr/>
        </p:nvCxnSpPr>
        <p:spPr>
          <a:xfrm flipH="1">
            <a:off x="2279271" y="1738387"/>
            <a:ext cx="254990" cy="383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</p:cNvCxnSpPr>
          <p:nvPr/>
        </p:nvCxnSpPr>
        <p:spPr>
          <a:xfrm>
            <a:off x="2534261" y="1738387"/>
            <a:ext cx="400203" cy="371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21" idx="0"/>
          </p:cNvCxnSpPr>
          <p:nvPr/>
        </p:nvCxnSpPr>
        <p:spPr>
          <a:xfrm>
            <a:off x="4597259" y="1738387"/>
            <a:ext cx="49830" cy="371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3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10042</TotalTime>
  <Words>401</Words>
  <Application>Microsoft Macintosh PowerPoint</Application>
  <PresentationFormat>On-screen Show (4:3)</PresentationFormat>
  <Paragraphs>99</Paragraphs>
  <Slides>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Chilton</dc:creator>
  <cp:lastModifiedBy>Lydia Chilton</cp:lastModifiedBy>
  <cp:revision>12</cp:revision>
  <cp:lastPrinted>2015-03-30T15:27:29Z</cp:lastPrinted>
  <dcterms:created xsi:type="dcterms:W3CDTF">2015-03-26T22:22:18Z</dcterms:created>
  <dcterms:modified xsi:type="dcterms:W3CDTF">2015-04-02T21:44:31Z</dcterms:modified>
</cp:coreProperties>
</file>