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0" r:id="rId3"/>
    <p:sldId id="264" r:id="rId4"/>
    <p:sldId id="270" r:id="rId5"/>
    <p:sldId id="274" r:id="rId6"/>
    <p:sldId id="271" r:id="rId7"/>
    <p:sldId id="258" r:id="rId8"/>
    <p:sldId id="257" r:id="rId9"/>
    <p:sldId id="259" r:id="rId10"/>
    <p:sldId id="261" r:id="rId11"/>
    <p:sldId id="262" r:id="rId12"/>
    <p:sldId id="268" r:id="rId13"/>
    <p:sldId id="269" r:id="rId14"/>
    <p:sldId id="265" r:id="rId15"/>
    <p:sldId id="266" r:id="rId16"/>
    <p:sldId id="275" r:id="rId17"/>
    <p:sldId id="276" r:id="rId18"/>
    <p:sldId id="277" r:id="rId19"/>
    <p:sldId id="278" r:id="rId20"/>
    <p:sldId id="279" r:id="rId21"/>
    <p:sldId id="256" r:id="rId22"/>
    <p:sldId id="273" r:id="rId23"/>
    <p:sldId id="263"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245"/>
    <a:srgbClr val="273445"/>
    <a:srgbClr val="695E78"/>
    <a:srgbClr val="FFA956"/>
    <a:srgbClr val="EF6E9A"/>
    <a:srgbClr val="3BBEBE"/>
    <a:srgbClr val="A761D3"/>
    <a:srgbClr val="D45CA6"/>
    <a:srgbClr val="9C5D71"/>
    <a:srgbClr val="D87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100" d="100"/>
          <a:sy n="100" d="100"/>
        </p:scale>
        <p:origin x="2622"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DD05-FE8D-4DC4-9420-FCCA2238404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8B07A-568C-485A-851D-8DE857263C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0B7CC2-2F0C-4BA4-84D8-2E52480B32ED}"/>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8ED782DE-5305-4920-BB08-F7F6340B3A5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83443A0-9A9E-45F6-8F11-EE3A3ED772E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107629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DE56D34-3751-478D-AD43-F626C7C850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4E888D66-B4F9-4BE8-A98F-F5BF144F9EB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AF2AD78-3379-49DC-ACCA-94EAC51C384F}"/>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7491A51F-B132-4C21-AC1E-CCBEBB337C41}"/>
              </a:ext>
            </a:extLst>
          </p:cNvPr>
          <p:cNvSpPr>
            <a:spLocks noGrp="1"/>
          </p:cNvSpPr>
          <p:nvPr>
            <p:ph type="pic" sz="quarter" idx="13"/>
          </p:nvPr>
        </p:nvSpPr>
        <p:spPr>
          <a:xfrm>
            <a:off x="3746500" y="1473200"/>
            <a:ext cx="742950" cy="742950"/>
          </a:xfrm>
          <a:prstGeom prst="ellipse">
            <a:avLst/>
          </a:prstGeom>
        </p:spPr>
        <p:txBody>
          <a:bodyPr/>
          <a:lstStyle>
            <a:lvl1pPr marL="0" indent="0" algn="ctr">
              <a:buNone/>
              <a:defRPr sz="800"/>
            </a:lvl1pPr>
          </a:lstStyle>
          <a:p>
            <a:endParaRPr lang="en-US" dirty="0"/>
          </a:p>
        </p:txBody>
      </p:sp>
      <p:sp>
        <p:nvSpPr>
          <p:cNvPr id="10" name="Picture Placeholder 8">
            <a:extLst>
              <a:ext uri="{FF2B5EF4-FFF2-40B4-BE49-F238E27FC236}">
                <a16:creationId xmlns:a16="http://schemas.microsoft.com/office/drawing/2014/main" id="{9A7D6FC4-B0C0-432B-9398-F07BEAA9314C}"/>
              </a:ext>
            </a:extLst>
          </p:cNvPr>
          <p:cNvSpPr>
            <a:spLocks noGrp="1"/>
          </p:cNvSpPr>
          <p:nvPr>
            <p:ph type="pic" sz="quarter" idx="14"/>
          </p:nvPr>
        </p:nvSpPr>
        <p:spPr>
          <a:xfrm>
            <a:off x="1537970" y="3219450"/>
            <a:ext cx="862330" cy="862330"/>
          </a:xfrm>
          <a:prstGeom prst="ellipse">
            <a:avLst/>
          </a:prstGeom>
        </p:spPr>
        <p:txBody>
          <a:bodyPr/>
          <a:lstStyle>
            <a:lvl1pPr marL="0" indent="0" algn="ctr">
              <a:buNone/>
              <a:defRPr sz="800"/>
            </a:lvl1pPr>
          </a:lstStyle>
          <a:p>
            <a:endParaRPr lang="en-US" dirty="0"/>
          </a:p>
        </p:txBody>
      </p:sp>
      <p:sp>
        <p:nvSpPr>
          <p:cNvPr id="11" name="Picture Placeholder 8">
            <a:extLst>
              <a:ext uri="{FF2B5EF4-FFF2-40B4-BE49-F238E27FC236}">
                <a16:creationId xmlns:a16="http://schemas.microsoft.com/office/drawing/2014/main" id="{46667767-FC00-4214-95C0-3081FDD069C1}"/>
              </a:ext>
            </a:extLst>
          </p:cNvPr>
          <p:cNvSpPr>
            <a:spLocks noGrp="1"/>
          </p:cNvSpPr>
          <p:nvPr>
            <p:ph type="pic" sz="quarter" idx="15"/>
          </p:nvPr>
        </p:nvSpPr>
        <p:spPr>
          <a:xfrm>
            <a:off x="2884170" y="4490720"/>
            <a:ext cx="862330" cy="862330"/>
          </a:xfrm>
          <a:prstGeom prst="ellipse">
            <a:avLst/>
          </a:prstGeom>
        </p:spPr>
        <p:txBody>
          <a:bodyPr/>
          <a:lstStyle>
            <a:lvl1pPr marL="0" indent="0" algn="ctr">
              <a:buNone/>
              <a:defRPr sz="800"/>
            </a:lvl1pPr>
          </a:lstStyle>
          <a:p>
            <a:endParaRPr lang="en-US" dirty="0"/>
          </a:p>
        </p:txBody>
      </p:sp>
      <p:sp>
        <p:nvSpPr>
          <p:cNvPr id="12" name="Picture Placeholder 8">
            <a:extLst>
              <a:ext uri="{FF2B5EF4-FFF2-40B4-BE49-F238E27FC236}">
                <a16:creationId xmlns:a16="http://schemas.microsoft.com/office/drawing/2014/main" id="{31D8CBD7-848D-40AC-86DE-47586604E216}"/>
              </a:ext>
            </a:extLst>
          </p:cNvPr>
          <p:cNvSpPr>
            <a:spLocks noGrp="1"/>
          </p:cNvSpPr>
          <p:nvPr>
            <p:ph type="pic" sz="quarter" idx="16"/>
          </p:nvPr>
        </p:nvSpPr>
        <p:spPr>
          <a:xfrm>
            <a:off x="5596890" y="3091815"/>
            <a:ext cx="674370" cy="674370"/>
          </a:xfrm>
          <a:prstGeom prst="ellipse">
            <a:avLst/>
          </a:prstGeom>
        </p:spPr>
        <p:txBody>
          <a:bodyPr/>
          <a:lstStyle>
            <a:lvl1pPr marL="0" indent="0" algn="ctr">
              <a:buNone/>
              <a:defRPr sz="800"/>
            </a:lvl1pPr>
          </a:lstStyle>
          <a:p>
            <a:endParaRPr lang="en-US" dirty="0"/>
          </a:p>
        </p:txBody>
      </p:sp>
      <p:sp>
        <p:nvSpPr>
          <p:cNvPr id="13" name="Picture Placeholder 8">
            <a:extLst>
              <a:ext uri="{FF2B5EF4-FFF2-40B4-BE49-F238E27FC236}">
                <a16:creationId xmlns:a16="http://schemas.microsoft.com/office/drawing/2014/main" id="{67048260-A896-4FB6-9885-4F013EA9E309}"/>
              </a:ext>
            </a:extLst>
          </p:cNvPr>
          <p:cNvSpPr>
            <a:spLocks noGrp="1"/>
          </p:cNvSpPr>
          <p:nvPr>
            <p:ph type="pic" sz="quarter" idx="17"/>
          </p:nvPr>
        </p:nvSpPr>
        <p:spPr>
          <a:xfrm>
            <a:off x="4872990" y="2623185"/>
            <a:ext cx="308610" cy="308610"/>
          </a:xfrm>
          <a:prstGeom prst="ellipse">
            <a:avLst/>
          </a:prstGeom>
        </p:spPr>
        <p:txBody>
          <a:bodyPr/>
          <a:lstStyle>
            <a:lvl1pPr marL="0" indent="0" algn="ctr">
              <a:buNone/>
              <a:defRPr sz="100"/>
            </a:lvl1pPr>
          </a:lstStyle>
          <a:p>
            <a:endParaRPr lang="en-US" dirty="0"/>
          </a:p>
        </p:txBody>
      </p:sp>
      <p:sp>
        <p:nvSpPr>
          <p:cNvPr id="14" name="Picture Placeholder 8">
            <a:extLst>
              <a:ext uri="{FF2B5EF4-FFF2-40B4-BE49-F238E27FC236}">
                <a16:creationId xmlns:a16="http://schemas.microsoft.com/office/drawing/2014/main" id="{24EEF716-610D-4C42-8AA8-9BA0F45404E3}"/>
              </a:ext>
            </a:extLst>
          </p:cNvPr>
          <p:cNvSpPr>
            <a:spLocks noGrp="1"/>
          </p:cNvSpPr>
          <p:nvPr>
            <p:ph type="pic" sz="quarter" idx="18"/>
          </p:nvPr>
        </p:nvSpPr>
        <p:spPr>
          <a:xfrm>
            <a:off x="2752725" y="2359660"/>
            <a:ext cx="308610" cy="308610"/>
          </a:xfrm>
          <a:prstGeom prst="ellipse">
            <a:avLst/>
          </a:prstGeom>
        </p:spPr>
        <p:txBody>
          <a:bodyPr/>
          <a:lstStyle>
            <a:lvl1pPr marL="0" indent="0" algn="ctr">
              <a:buNone/>
              <a:defRPr sz="100"/>
            </a:lvl1pPr>
          </a:lstStyle>
          <a:p>
            <a:endParaRPr lang="en-US" dirty="0"/>
          </a:p>
        </p:txBody>
      </p:sp>
      <p:sp>
        <p:nvSpPr>
          <p:cNvPr id="15" name="Picture Placeholder 8">
            <a:extLst>
              <a:ext uri="{FF2B5EF4-FFF2-40B4-BE49-F238E27FC236}">
                <a16:creationId xmlns:a16="http://schemas.microsoft.com/office/drawing/2014/main" id="{46DD7D0E-56CB-410F-AD15-4FF51FEF0B1D}"/>
              </a:ext>
            </a:extLst>
          </p:cNvPr>
          <p:cNvSpPr>
            <a:spLocks noGrp="1"/>
          </p:cNvSpPr>
          <p:nvPr>
            <p:ph type="pic" sz="quarter" idx="19"/>
          </p:nvPr>
        </p:nvSpPr>
        <p:spPr>
          <a:xfrm>
            <a:off x="4601210" y="3877945"/>
            <a:ext cx="466090" cy="466090"/>
          </a:xfrm>
          <a:prstGeom prst="ellipse">
            <a:avLst/>
          </a:prstGeom>
        </p:spPr>
        <p:txBody>
          <a:bodyPr/>
          <a:lstStyle>
            <a:lvl1pPr marL="0" indent="0" algn="ctr">
              <a:buNone/>
              <a:defRPr sz="100"/>
            </a:lvl1pPr>
          </a:lstStyle>
          <a:p>
            <a:endParaRPr lang="en-US" dirty="0"/>
          </a:p>
        </p:txBody>
      </p:sp>
      <p:sp>
        <p:nvSpPr>
          <p:cNvPr id="16" name="Picture Placeholder 8">
            <a:extLst>
              <a:ext uri="{FF2B5EF4-FFF2-40B4-BE49-F238E27FC236}">
                <a16:creationId xmlns:a16="http://schemas.microsoft.com/office/drawing/2014/main" id="{0EDD61E1-0948-49D1-991F-0D7E40BBA5C1}"/>
              </a:ext>
            </a:extLst>
          </p:cNvPr>
          <p:cNvSpPr>
            <a:spLocks noGrp="1"/>
          </p:cNvSpPr>
          <p:nvPr>
            <p:ph type="pic" sz="quarter" idx="20"/>
          </p:nvPr>
        </p:nvSpPr>
        <p:spPr>
          <a:xfrm>
            <a:off x="3073400" y="2614295"/>
            <a:ext cx="1263650" cy="1263650"/>
          </a:xfrm>
          <a:prstGeom prst="ellipse">
            <a:avLst/>
          </a:prstGeom>
        </p:spPr>
        <p:txBody>
          <a:bodyPr/>
          <a:lstStyle>
            <a:lvl1pPr marL="0" indent="0" algn="ctr">
              <a:buNone/>
              <a:defRPr sz="800"/>
            </a:lvl1pPr>
          </a:lstStyle>
          <a:p>
            <a:endParaRPr lang="en-US" dirty="0"/>
          </a:p>
        </p:txBody>
      </p:sp>
      <p:sp>
        <p:nvSpPr>
          <p:cNvPr id="17" name="Picture Placeholder 8">
            <a:extLst>
              <a:ext uri="{FF2B5EF4-FFF2-40B4-BE49-F238E27FC236}">
                <a16:creationId xmlns:a16="http://schemas.microsoft.com/office/drawing/2014/main" id="{7675621D-699E-4270-A814-3A37CFAC306D}"/>
              </a:ext>
            </a:extLst>
          </p:cNvPr>
          <p:cNvSpPr>
            <a:spLocks noGrp="1"/>
          </p:cNvSpPr>
          <p:nvPr>
            <p:ph type="pic" sz="quarter" idx="21"/>
          </p:nvPr>
        </p:nvSpPr>
        <p:spPr>
          <a:xfrm>
            <a:off x="1690370" y="2158365"/>
            <a:ext cx="420370" cy="420370"/>
          </a:xfrm>
          <a:prstGeom prst="ellipse">
            <a:avLst/>
          </a:prstGeom>
        </p:spPr>
        <p:txBody>
          <a:bodyPr/>
          <a:lstStyle>
            <a:lvl1pPr marL="0" indent="0" algn="ctr">
              <a:buNone/>
              <a:defRPr sz="100"/>
            </a:lvl1pPr>
          </a:lstStyle>
          <a:p>
            <a:endParaRPr lang="en-US" dirty="0"/>
          </a:p>
        </p:txBody>
      </p:sp>
    </p:spTree>
    <p:extLst>
      <p:ext uri="{BB962C8B-B14F-4D97-AF65-F5344CB8AC3E}">
        <p14:creationId xmlns:p14="http://schemas.microsoft.com/office/powerpoint/2010/main" val="165150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28C92AE-8981-45B2-A82B-CA436A0EC8F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B569A7F8-CA5C-47C9-B9E2-EF5BE966D6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0EA8A6B-BAE0-461A-A898-0652F34A159B}"/>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28" name="Picture Placeholder 27">
            <a:extLst>
              <a:ext uri="{FF2B5EF4-FFF2-40B4-BE49-F238E27FC236}">
                <a16:creationId xmlns:a16="http://schemas.microsoft.com/office/drawing/2014/main" id="{A0EAFB50-F9FE-425D-B5A4-CAD975C9A2CE}"/>
              </a:ext>
            </a:extLst>
          </p:cNvPr>
          <p:cNvSpPr>
            <a:spLocks noGrp="1"/>
          </p:cNvSpPr>
          <p:nvPr>
            <p:ph type="pic" sz="quarter" idx="13"/>
          </p:nvPr>
        </p:nvSpPr>
        <p:spPr>
          <a:xfrm>
            <a:off x="6459365" y="703830"/>
            <a:ext cx="5035723" cy="5447169"/>
          </a:xfrm>
          <a:custGeom>
            <a:avLst/>
            <a:gdLst>
              <a:gd name="connsiteX0" fmla="*/ 1022196 w 5035723"/>
              <a:gd name="connsiteY0" fmla="*/ 0 h 5447169"/>
              <a:gd name="connsiteX1" fmla="*/ 5035723 w 5035723"/>
              <a:gd name="connsiteY1" fmla="*/ 0 h 5447169"/>
              <a:gd name="connsiteX2" fmla="*/ 5035723 w 5035723"/>
              <a:gd name="connsiteY2" fmla="*/ 5447169 h 5447169"/>
              <a:gd name="connsiteX3" fmla="*/ 1025082 w 5035723"/>
              <a:gd name="connsiteY3" fmla="*/ 5447169 h 5447169"/>
              <a:gd name="connsiteX4" fmla="*/ 947777 w 5035723"/>
              <a:gd name="connsiteY4" fmla="*/ 5362113 h 5447169"/>
              <a:gd name="connsiteX5" fmla="*/ 0 w 5035723"/>
              <a:gd name="connsiteY5" fmla="*/ 2721997 h 5447169"/>
              <a:gd name="connsiteX6" fmla="*/ 947777 w 5035723"/>
              <a:gd name="connsiteY6" fmla="*/ 81882 h 5447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5723" h="5447169">
                <a:moveTo>
                  <a:pt x="1022196" y="0"/>
                </a:moveTo>
                <a:lnTo>
                  <a:pt x="5035723" y="0"/>
                </a:lnTo>
                <a:lnTo>
                  <a:pt x="5035723" y="5447169"/>
                </a:lnTo>
                <a:lnTo>
                  <a:pt x="1025082" y="5447169"/>
                </a:lnTo>
                <a:lnTo>
                  <a:pt x="947777" y="5362113"/>
                </a:lnTo>
                <a:cubicBezTo>
                  <a:pt x="355681" y="4644658"/>
                  <a:pt x="0" y="3724865"/>
                  <a:pt x="0" y="2721997"/>
                </a:cubicBezTo>
                <a:cubicBezTo>
                  <a:pt x="0" y="1719130"/>
                  <a:pt x="355681" y="799336"/>
                  <a:pt x="947777" y="81882"/>
                </a:cubicBezTo>
                <a:close/>
              </a:path>
            </a:pathLst>
          </a:custGeom>
        </p:spPr>
        <p:txBody>
          <a:bodyPr wrap="square">
            <a:noAutofit/>
          </a:bodyPr>
          <a:lstStyle>
            <a:lvl1pPr marL="0" indent="0" algn="ctr">
              <a:buNone/>
              <a:defRPr/>
            </a:lvl1pPr>
          </a:lstStyle>
          <a:p>
            <a:endParaRPr lang="en-US" dirty="0"/>
          </a:p>
        </p:txBody>
      </p:sp>
    </p:spTree>
    <p:extLst>
      <p:ext uri="{BB962C8B-B14F-4D97-AF65-F5344CB8AC3E}">
        <p14:creationId xmlns:p14="http://schemas.microsoft.com/office/powerpoint/2010/main" val="2528810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FA8A0E-199E-4F93-80AE-96540EF36921}"/>
              </a:ext>
            </a:extLst>
          </p:cNvPr>
          <p:cNvSpPr>
            <a:spLocks noGrp="1"/>
          </p:cNvSpPr>
          <p:nvPr>
            <p:ph type="pic" sz="quarter" idx="10"/>
          </p:nvPr>
        </p:nvSpPr>
        <p:spPr>
          <a:xfrm>
            <a:off x="8297068" y="704849"/>
            <a:ext cx="3186113" cy="5445919"/>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392451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9FB4F0-E528-428D-9D87-007D7520B12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1CF69FCD-1112-4D38-B7C2-7F9753E01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D59A6B-6F61-49E1-AB57-EE2138FEC8E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24EF5B96-4C8B-419C-B56E-CB192D100AD9}"/>
              </a:ext>
            </a:extLst>
          </p:cNvPr>
          <p:cNvSpPr>
            <a:spLocks noGrp="1"/>
          </p:cNvSpPr>
          <p:nvPr>
            <p:ph type="pic" sz="quarter" idx="13"/>
          </p:nvPr>
        </p:nvSpPr>
        <p:spPr>
          <a:xfrm>
            <a:off x="1363345" y="2316163"/>
            <a:ext cx="2165350" cy="2484437"/>
          </a:xfrm>
          <a:prstGeom prst="rect">
            <a:avLst/>
          </a:prstGeom>
        </p:spPr>
        <p:txBody>
          <a:bodyPr/>
          <a:lstStyle/>
          <a:p>
            <a:endParaRPr lang="en-US"/>
          </a:p>
        </p:txBody>
      </p:sp>
      <p:sp>
        <p:nvSpPr>
          <p:cNvPr id="10" name="Picture Placeholder 8">
            <a:extLst>
              <a:ext uri="{FF2B5EF4-FFF2-40B4-BE49-F238E27FC236}">
                <a16:creationId xmlns:a16="http://schemas.microsoft.com/office/drawing/2014/main" id="{BA6A5DD2-589F-4818-8FFC-626CCBF78C56}"/>
              </a:ext>
            </a:extLst>
          </p:cNvPr>
          <p:cNvSpPr>
            <a:spLocks noGrp="1"/>
          </p:cNvSpPr>
          <p:nvPr>
            <p:ph type="pic" sz="quarter" idx="14"/>
          </p:nvPr>
        </p:nvSpPr>
        <p:spPr>
          <a:xfrm>
            <a:off x="3786505" y="2316163"/>
            <a:ext cx="2165350" cy="2484437"/>
          </a:xfrm>
          <a:prstGeom prst="rect">
            <a:avLst/>
          </a:prstGeom>
        </p:spPr>
        <p:txBody>
          <a:bodyPr/>
          <a:lstStyle/>
          <a:p>
            <a:endParaRPr lang="en-US"/>
          </a:p>
        </p:txBody>
      </p:sp>
      <p:sp>
        <p:nvSpPr>
          <p:cNvPr id="11" name="Picture Placeholder 8">
            <a:extLst>
              <a:ext uri="{FF2B5EF4-FFF2-40B4-BE49-F238E27FC236}">
                <a16:creationId xmlns:a16="http://schemas.microsoft.com/office/drawing/2014/main" id="{08256EF0-1AE4-4A2C-833A-696429ED5411}"/>
              </a:ext>
            </a:extLst>
          </p:cNvPr>
          <p:cNvSpPr>
            <a:spLocks noGrp="1"/>
          </p:cNvSpPr>
          <p:nvPr>
            <p:ph type="pic" sz="quarter" idx="15"/>
          </p:nvPr>
        </p:nvSpPr>
        <p:spPr>
          <a:xfrm>
            <a:off x="6209665" y="2316163"/>
            <a:ext cx="2165350" cy="2484437"/>
          </a:xfrm>
          <a:prstGeom prst="rect">
            <a:avLst/>
          </a:prstGeom>
        </p:spPr>
        <p:txBody>
          <a:bodyPr/>
          <a:lstStyle/>
          <a:p>
            <a:endParaRPr lang="en-US"/>
          </a:p>
        </p:txBody>
      </p:sp>
      <p:sp>
        <p:nvSpPr>
          <p:cNvPr id="12" name="Picture Placeholder 8">
            <a:extLst>
              <a:ext uri="{FF2B5EF4-FFF2-40B4-BE49-F238E27FC236}">
                <a16:creationId xmlns:a16="http://schemas.microsoft.com/office/drawing/2014/main" id="{CC894DD2-2348-4450-881E-7E4EBC97BAF3}"/>
              </a:ext>
            </a:extLst>
          </p:cNvPr>
          <p:cNvSpPr>
            <a:spLocks noGrp="1"/>
          </p:cNvSpPr>
          <p:nvPr>
            <p:ph type="pic" sz="quarter" idx="16"/>
          </p:nvPr>
        </p:nvSpPr>
        <p:spPr>
          <a:xfrm>
            <a:off x="8632825" y="2316163"/>
            <a:ext cx="2165350" cy="2484437"/>
          </a:xfrm>
          <a:prstGeom prst="rect">
            <a:avLst/>
          </a:prstGeom>
        </p:spPr>
        <p:txBody>
          <a:bodyPr/>
          <a:lstStyle/>
          <a:p>
            <a:endParaRPr lang="en-US"/>
          </a:p>
        </p:txBody>
      </p:sp>
    </p:spTree>
    <p:extLst>
      <p:ext uri="{BB962C8B-B14F-4D97-AF65-F5344CB8AC3E}">
        <p14:creationId xmlns:p14="http://schemas.microsoft.com/office/powerpoint/2010/main" val="187522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695326" y="693738"/>
            <a:ext cx="10796587" cy="5448300"/>
          </a:xfrm>
          <a:prstGeom prst="rect">
            <a:avLst/>
          </a:prstGeom>
        </p:spPr>
        <p:txBody>
          <a:bodyPr/>
          <a:lstStyle>
            <a:lvl1pPr marL="0" indent="0" algn="ctr">
              <a:buNone/>
              <a:defRPr sz="2000"/>
            </a:lvl1pPr>
          </a:lstStyle>
          <a:p>
            <a:endParaRPr lang="en-US" dirty="0"/>
          </a:p>
        </p:txBody>
      </p:sp>
    </p:spTree>
    <p:extLst>
      <p:ext uri="{BB962C8B-B14F-4D97-AF65-F5344CB8AC3E}">
        <p14:creationId xmlns:p14="http://schemas.microsoft.com/office/powerpoint/2010/main" val="400958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386E6C6-6E94-4622-AF50-AB9F71EA7DA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C3B91208-1C8E-44E6-814A-8B581A2676F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E474F45-C75A-4F69-B7AA-0A9BCF669308}"/>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0" name="Media Placeholder 9">
            <a:extLst>
              <a:ext uri="{FF2B5EF4-FFF2-40B4-BE49-F238E27FC236}">
                <a16:creationId xmlns:a16="http://schemas.microsoft.com/office/drawing/2014/main" id="{727675AA-B358-48FA-B1C1-5B98B47443DB}"/>
              </a:ext>
            </a:extLst>
          </p:cNvPr>
          <p:cNvSpPr>
            <a:spLocks noGrp="1"/>
          </p:cNvSpPr>
          <p:nvPr>
            <p:ph type="media" sz="quarter" idx="13"/>
          </p:nvPr>
        </p:nvSpPr>
        <p:spPr>
          <a:xfrm>
            <a:off x="6096000" y="2170706"/>
            <a:ext cx="4648200" cy="2610844"/>
          </a:xfrm>
          <a:prstGeom prst="rect">
            <a:avLst/>
          </a:prstGeom>
        </p:spPr>
        <p:txBody>
          <a:bodyPr/>
          <a:lstStyle>
            <a:lvl1pPr marL="0" indent="0" algn="ctr">
              <a:buNone/>
              <a:defRPr sz="1200"/>
            </a:lvl1pPr>
          </a:lstStyle>
          <a:p>
            <a:endParaRPr lang="en-US" dirty="0"/>
          </a:p>
        </p:txBody>
      </p:sp>
    </p:spTree>
    <p:extLst>
      <p:ext uri="{BB962C8B-B14F-4D97-AF65-F5344CB8AC3E}">
        <p14:creationId xmlns:p14="http://schemas.microsoft.com/office/powerpoint/2010/main" val="14455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4F555C4-27F7-467A-9AF6-630F6B00B9E0}"/>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8" name="Footer Placeholder 7">
            <a:extLst>
              <a:ext uri="{FF2B5EF4-FFF2-40B4-BE49-F238E27FC236}">
                <a16:creationId xmlns:a16="http://schemas.microsoft.com/office/drawing/2014/main" id="{DFA1C95A-1709-4B29-9F29-E98007CA5C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7739E94-CC89-4EA9-A8FA-64E628F26AD3}"/>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2" name="Picture Placeholder 11">
            <a:extLst>
              <a:ext uri="{FF2B5EF4-FFF2-40B4-BE49-F238E27FC236}">
                <a16:creationId xmlns:a16="http://schemas.microsoft.com/office/drawing/2014/main" id="{29C241C9-AB3E-447C-B7F1-89C740012F60}"/>
              </a:ext>
            </a:extLst>
          </p:cNvPr>
          <p:cNvSpPr>
            <a:spLocks noGrp="1"/>
          </p:cNvSpPr>
          <p:nvPr>
            <p:ph type="pic" sz="quarter" idx="13"/>
          </p:nvPr>
        </p:nvSpPr>
        <p:spPr>
          <a:xfrm>
            <a:off x="708024" y="2489200"/>
            <a:ext cx="10774363" cy="2470150"/>
          </a:xfrm>
          <a:prstGeom prst="rect">
            <a:avLst/>
          </a:prstGeom>
        </p:spPr>
        <p:txBody>
          <a:bodyPr/>
          <a:lstStyle>
            <a:lvl1pPr marL="0" indent="0" algn="ctr">
              <a:buNone/>
              <a:defRPr sz="1600"/>
            </a:lvl1pPr>
          </a:lstStyle>
          <a:p>
            <a:endParaRPr lang="en-US" dirty="0"/>
          </a:p>
        </p:txBody>
      </p:sp>
    </p:spTree>
    <p:extLst>
      <p:ext uri="{BB962C8B-B14F-4D97-AF65-F5344CB8AC3E}">
        <p14:creationId xmlns:p14="http://schemas.microsoft.com/office/powerpoint/2010/main" val="249955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1FFA8F3-FA82-40D0-B744-5E2C4DDDE8C8}"/>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4" name="Footer Placeholder 3">
            <a:extLst>
              <a:ext uri="{FF2B5EF4-FFF2-40B4-BE49-F238E27FC236}">
                <a16:creationId xmlns:a16="http://schemas.microsoft.com/office/drawing/2014/main" id="{9EDB8BA8-6BC4-4015-A959-9EF1184B3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49B9215-58F5-4237-86EC-D3DCA521B63E}"/>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19" name="Picture Placeholder 18">
            <a:extLst>
              <a:ext uri="{FF2B5EF4-FFF2-40B4-BE49-F238E27FC236}">
                <a16:creationId xmlns:a16="http://schemas.microsoft.com/office/drawing/2014/main" id="{117FD824-9088-47CD-BCA0-B1F4EDDBCF3C}"/>
              </a:ext>
            </a:extLst>
          </p:cNvPr>
          <p:cNvSpPr>
            <a:spLocks noGrp="1"/>
          </p:cNvSpPr>
          <p:nvPr>
            <p:ph type="pic" sz="quarter" idx="18"/>
          </p:nvPr>
        </p:nvSpPr>
        <p:spPr>
          <a:xfrm>
            <a:off x="5967472" y="708473"/>
            <a:ext cx="5523024" cy="5439915"/>
          </a:xfrm>
          <a:custGeom>
            <a:avLst/>
            <a:gdLst>
              <a:gd name="connsiteX0" fmla="*/ 0 w 5523024"/>
              <a:gd name="connsiteY0" fmla="*/ 373567 h 5439915"/>
              <a:gd name="connsiteX1" fmla="*/ 863639 w 5523024"/>
              <a:gd name="connsiteY1" fmla="*/ 373567 h 5439915"/>
              <a:gd name="connsiteX2" fmla="*/ 863639 w 5523024"/>
              <a:gd name="connsiteY2" fmla="*/ 5439915 h 5439915"/>
              <a:gd name="connsiteX3" fmla="*/ 0 w 5523024"/>
              <a:gd name="connsiteY3" fmla="*/ 5439915 h 5439915"/>
              <a:gd name="connsiteX4" fmla="*/ 1863754 w 5523024"/>
              <a:gd name="connsiteY4" fmla="*/ 373566 h 5439915"/>
              <a:gd name="connsiteX5" fmla="*/ 2727393 w 5523024"/>
              <a:gd name="connsiteY5" fmla="*/ 373566 h 5439915"/>
              <a:gd name="connsiteX6" fmla="*/ 2727393 w 5523024"/>
              <a:gd name="connsiteY6" fmla="*/ 5439915 h 5439915"/>
              <a:gd name="connsiteX7" fmla="*/ 1863754 w 5523024"/>
              <a:gd name="connsiteY7" fmla="*/ 5439915 h 5439915"/>
              <a:gd name="connsiteX8" fmla="*/ 2795631 w 5523024"/>
              <a:gd name="connsiteY8" fmla="*/ 221167 h 5439915"/>
              <a:gd name="connsiteX9" fmla="*/ 3659270 w 5523024"/>
              <a:gd name="connsiteY9" fmla="*/ 221167 h 5439915"/>
              <a:gd name="connsiteX10" fmla="*/ 3659270 w 5523024"/>
              <a:gd name="connsiteY10" fmla="*/ 5439915 h 5439915"/>
              <a:gd name="connsiteX11" fmla="*/ 2795631 w 5523024"/>
              <a:gd name="connsiteY11" fmla="*/ 5439915 h 5439915"/>
              <a:gd name="connsiteX12" fmla="*/ 4659385 w 5523024"/>
              <a:gd name="connsiteY12" fmla="*/ 221167 h 5439915"/>
              <a:gd name="connsiteX13" fmla="*/ 5523024 w 5523024"/>
              <a:gd name="connsiteY13" fmla="*/ 221167 h 5439915"/>
              <a:gd name="connsiteX14" fmla="*/ 5523024 w 5523024"/>
              <a:gd name="connsiteY14" fmla="*/ 5439915 h 5439915"/>
              <a:gd name="connsiteX15" fmla="*/ 4659385 w 5523024"/>
              <a:gd name="connsiteY15" fmla="*/ 5439915 h 5439915"/>
              <a:gd name="connsiteX16" fmla="*/ 931877 w 5523024"/>
              <a:gd name="connsiteY16" fmla="*/ 0 h 5439915"/>
              <a:gd name="connsiteX17" fmla="*/ 1795516 w 5523024"/>
              <a:gd name="connsiteY17" fmla="*/ 0 h 5439915"/>
              <a:gd name="connsiteX18" fmla="*/ 1795516 w 5523024"/>
              <a:gd name="connsiteY18" fmla="*/ 5066349 h 5439915"/>
              <a:gd name="connsiteX19" fmla="*/ 931877 w 5523024"/>
              <a:gd name="connsiteY19" fmla="*/ 5066349 h 5439915"/>
              <a:gd name="connsiteX20" fmla="*/ 3727508 w 5523024"/>
              <a:gd name="connsiteY20" fmla="*/ 0 h 5439915"/>
              <a:gd name="connsiteX21" fmla="*/ 4591147 w 5523024"/>
              <a:gd name="connsiteY21" fmla="*/ 0 h 5439915"/>
              <a:gd name="connsiteX22" fmla="*/ 4591147 w 5523024"/>
              <a:gd name="connsiteY22" fmla="*/ 5066349 h 5439915"/>
              <a:gd name="connsiteX23" fmla="*/ 3727508 w 5523024"/>
              <a:gd name="connsiteY23" fmla="*/ 5066349 h 5439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523024" h="5439915">
                <a:moveTo>
                  <a:pt x="0" y="373567"/>
                </a:moveTo>
                <a:lnTo>
                  <a:pt x="863639" y="373567"/>
                </a:lnTo>
                <a:lnTo>
                  <a:pt x="863639" y="5439915"/>
                </a:lnTo>
                <a:lnTo>
                  <a:pt x="0" y="5439915"/>
                </a:lnTo>
                <a:close/>
                <a:moveTo>
                  <a:pt x="1863754" y="373566"/>
                </a:moveTo>
                <a:lnTo>
                  <a:pt x="2727393" y="373566"/>
                </a:lnTo>
                <a:lnTo>
                  <a:pt x="2727393" y="5439915"/>
                </a:lnTo>
                <a:lnTo>
                  <a:pt x="1863754" y="5439915"/>
                </a:lnTo>
                <a:close/>
                <a:moveTo>
                  <a:pt x="2795631" y="221167"/>
                </a:moveTo>
                <a:lnTo>
                  <a:pt x="3659270" y="221167"/>
                </a:lnTo>
                <a:lnTo>
                  <a:pt x="3659270" y="5439915"/>
                </a:lnTo>
                <a:lnTo>
                  <a:pt x="2795631" y="5439915"/>
                </a:lnTo>
                <a:close/>
                <a:moveTo>
                  <a:pt x="4659385" y="221167"/>
                </a:moveTo>
                <a:lnTo>
                  <a:pt x="5523024" y="221167"/>
                </a:lnTo>
                <a:lnTo>
                  <a:pt x="5523024" y="5439915"/>
                </a:lnTo>
                <a:lnTo>
                  <a:pt x="4659385" y="5439915"/>
                </a:lnTo>
                <a:close/>
                <a:moveTo>
                  <a:pt x="931877" y="0"/>
                </a:moveTo>
                <a:lnTo>
                  <a:pt x="1795516" y="0"/>
                </a:lnTo>
                <a:lnTo>
                  <a:pt x="1795516" y="5066349"/>
                </a:lnTo>
                <a:lnTo>
                  <a:pt x="931877" y="5066349"/>
                </a:lnTo>
                <a:close/>
                <a:moveTo>
                  <a:pt x="3727508" y="0"/>
                </a:moveTo>
                <a:lnTo>
                  <a:pt x="4591147" y="0"/>
                </a:lnTo>
                <a:lnTo>
                  <a:pt x="4591147" y="5066349"/>
                </a:lnTo>
                <a:lnTo>
                  <a:pt x="3727508" y="5066349"/>
                </a:lnTo>
                <a:close/>
              </a:path>
            </a:pathLst>
          </a:custGeom>
        </p:spPr>
        <p:txBody>
          <a:bodyPr wrap="square">
            <a:noAutofit/>
          </a:bodyPr>
          <a:lstStyle>
            <a:lvl1pPr>
              <a:defRPr sz="1200"/>
            </a:lvl1pPr>
          </a:lstStyle>
          <a:p>
            <a:endParaRPr lang="en-US" dirty="0"/>
          </a:p>
        </p:txBody>
      </p:sp>
      <p:sp>
        <p:nvSpPr>
          <p:cNvPr id="18" name="Text Placeholder 17">
            <a:extLst>
              <a:ext uri="{FF2B5EF4-FFF2-40B4-BE49-F238E27FC236}">
                <a16:creationId xmlns:a16="http://schemas.microsoft.com/office/drawing/2014/main" id="{9659E25B-AC41-4220-B7EB-4171260D110F}"/>
              </a:ext>
            </a:extLst>
          </p:cNvPr>
          <p:cNvSpPr>
            <a:spLocks noGrp="1"/>
          </p:cNvSpPr>
          <p:nvPr>
            <p:ph type="body" sz="quarter" idx="19" hasCustomPrompt="1"/>
          </p:nvPr>
        </p:nvSpPr>
        <p:spPr>
          <a:xfrm>
            <a:off x="1234440" y="1311966"/>
            <a:ext cx="4114800" cy="1317597"/>
          </a:xfrm>
          <a:prstGeom prst="rect">
            <a:avLst/>
          </a:prstGeom>
        </p:spPr>
        <p:txBody>
          <a:bodyPr/>
          <a:lstStyle>
            <a:lvl1pPr marL="0" indent="0" algn="r">
              <a:buNone/>
              <a:defRPr sz="4000" b="1">
                <a:solidFill>
                  <a:schemeClr val="bg2">
                    <a:lumMod val="25000"/>
                  </a:schemeClr>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74436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860B9-12F7-48F6-B828-46F31879C315}"/>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3" name="Footer Placeholder 2">
            <a:extLst>
              <a:ext uri="{FF2B5EF4-FFF2-40B4-BE49-F238E27FC236}">
                <a16:creationId xmlns:a16="http://schemas.microsoft.com/office/drawing/2014/main" id="{64B30C79-6282-4A98-B155-3483B56D47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2562DD2-3853-45D2-B2FE-FE6EF9F86C0A}"/>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Tree>
    <p:extLst>
      <p:ext uri="{BB962C8B-B14F-4D97-AF65-F5344CB8AC3E}">
        <p14:creationId xmlns:p14="http://schemas.microsoft.com/office/powerpoint/2010/main" val="2629212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5F2F400-9E5F-4582-A7D1-E4F7E09C175B}"/>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0D5DF9C8-6927-41D9-BE4B-36351B002A4B}"/>
              </a:ext>
            </a:extLst>
          </p:cNvPr>
          <p:cNvSpPr>
            <a:spLocks noGrp="1"/>
          </p:cNvSpPr>
          <p:nvPr>
            <p:ph type="ftr" sz="quarter" idx="11"/>
          </p:nvPr>
        </p:nvSpPr>
        <p:spPr>
          <a:xfrm>
            <a:off x="4038600" y="6356350"/>
            <a:ext cx="2289629"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DC5920-40A0-48F2-811D-C0761FD18232}"/>
              </a:ext>
            </a:extLst>
          </p:cNvPr>
          <p:cNvSpPr>
            <a:spLocks noGrp="1"/>
          </p:cNvSpPr>
          <p:nvPr>
            <p:ph type="sldNum" sz="quarter" idx="12"/>
          </p:nvPr>
        </p:nvSpPr>
        <p:spPr>
          <a:xfrm>
            <a:off x="11553368" y="6356350"/>
            <a:ext cx="555171" cy="365125"/>
          </a:xfrm>
          <a:prstGeom prst="rect">
            <a:avLst/>
          </a:prstGeom>
        </p:spPr>
        <p:txBody>
          <a:bodyPr/>
          <a:lstStyle/>
          <a:p>
            <a:fld id="{B1DC0A37-4417-4D92-ACF4-CB362CCBE5D2}" type="slidenum">
              <a:rPr lang="en-US" smtClean="0"/>
              <a:t>‹#›</a:t>
            </a:fld>
            <a:endParaRPr lang="en-US"/>
          </a:p>
        </p:txBody>
      </p:sp>
      <p:sp>
        <p:nvSpPr>
          <p:cNvPr id="11" name="Picture Placeholder 9">
            <a:extLst>
              <a:ext uri="{FF2B5EF4-FFF2-40B4-BE49-F238E27FC236}">
                <a16:creationId xmlns:a16="http://schemas.microsoft.com/office/drawing/2014/main" id="{98A3D746-68AF-4D14-93D1-5CC4B1854F44}"/>
              </a:ext>
            </a:extLst>
          </p:cNvPr>
          <p:cNvSpPr>
            <a:spLocks noGrp="1"/>
          </p:cNvSpPr>
          <p:nvPr>
            <p:ph type="pic" sz="quarter" idx="14"/>
          </p:nvPr>
        </p:nvSpPr>
        <p:spPr>
          <a:xfrm>
            <a:off x="6923372" y="-815154"/>
            <a:ext cx="1797782" cy="1799726"/>
          </a:xfrm>
          <a:prstGeom prst="ellipse">
            <a:avLst/>
          </a:prstGeom>
        </p:spPr>
        <p:txBody>
          <a:bodyPr/>
          <a:lstStyle>
            <a:lvl1pPr marL="0" indent="0" algn="ctr">
              <a:buNone/>
              <a:defRPr sz="1400"/>
            </a:lvl1pPr>
          </a:lstStyle>
          <a:p>
            <a:endParaRPr lang="en-US" dirty="0"/>
          </a:p>
        </p:txBody>
      </p:sp>
      <p:sp>
        <p:nvSpPr>
          <p:cNvPr id="12" name="Picture Placeholder 9">
            <a:extLst>
              <a:ext uri="{FF2B5EF4-FFF2-40B4-BE49-F238E27FC236}">
                <a16:creationId xmlns:a16="http://schemas.microsoft.com/office/drawing/2014/main" id="{6CCCCBC0-1866-4FE8-B263-52676651F5CF}"/>
              </a:ext>
            </a:extLst>
          </p:cNvPr>
          <p:cNvSpPr>
            <a:spLocks noGrp="1"/>
          </p:cNvSpPr>
          <p:nvPr>
            <p:ph type="pic" sz="quarter" idx="15"/>
          </p:nvPr>
        </p:nvSpPr>
        <p:spPr>
          <a:xfrm>
            <a:off x="6923372" y="1275393"/>
            <a:ext cx="1797782" cy="1799726"/>
          </a:xfrm>
          <a:prstGeom prst="ellipse">
            <a:avLst/>
          </a:prstGeom>
        </p:spPr>
        <p:txBody>
          <a:bodyPr/>
          <a:lstStyle>
            <a:lvl1pPr marL="0" indent="0" algn="ctr">
              <a:buNone/>
              <a:defRPr sz="1400"/>
            </a:lvl1pPr>
          </a:lstStyle>
          <a:p>
            <a:endParaRPr lang="en-US" dirty="0"/>
          </a:p>
        </p:txBody>
      </p:sp>
      <p:sp>
        <p:nvSpPr>
          <p:cNvPr id="13" name="Picture Placeholder 9">
            <a:extLst>
              <a:ext uri="{FF2B5EF4-FFF2-40B4-BE49-F238E27FC236}">
                <a16:creationId xmlns:a16="http://schemas.microsoft.com/office/drawing/2014/main" id="{66D321B2-47AC-48CA-A41B-895BA90C057D}"/>
              </a:ext>
            </a:extLst>
          </p:cNvPr>
          <p:cNvSpPr>
            <a:spLocks noGrp="1"/>
          </p:cNvSpPr>
          <p:nvPr>
            <p:ph type="pic" sz="quarter" idx="16"/>
          </p:nvPr>
        </p:nvSpPr>
        <p:spPr>
          <a:xfrm>
            <a:off x="6923372" y="3365940"/>
            <a:ext cx="1797782" cy="1799726"/>
          </a:xfrm>
          <a:prstGeom prst="ellipse">
            <a:avLst/>
          </a:prstGeom>
        </p:spPr>
        <p:txBody>
          <a:bodyPr/>
          <a:lstStyle>
            <a:lvl1pPr marL="0" indent="0" algn="ctr">
              <a:buNone/>
              <a:defRPr sz="1400"/>
            </a:lvl1pPr>
          </a:lstStyle>
          <a:p>
            <a:endParaRPr lang="en-US" dirty="0"/>
          </a:p>
        </p:txBody>
      </p:sp>
      <p:sp>
        <p:nvSpPr>
          <p:cNvPr id="14" name="Picture Placeholder 9">
            <a:extLst>
              <a:ext uri="{FF2B5EF4-FFF2-40B4-BE49-F238E27FC236}">
                <a16:creationId xmlns:a16="http://schemas.microsoft.com/office/drawing/2014/main" id="{DD06B7E9-BC44-47F4-A75B-8334E2FD52FC}"/>
              </a:ext>
            </a:extLst>
          </p:cNvPr>
          <p:cNvSpPr>
            <a:spLocks noGrp="1"/>
          </p:cNvSpPr>
          <p:nvPr>
            <p:ph type="pic" sz="quarter" idx="17"/>
          </p:nvPr>
        </p:nvSpPr>
        <p:spPr>
          <a:xfrm>
            <a:off x="6923372" y="5456487"/>
            <a:ext cx="1797782" cy="1799726"/>
          </a:xfrm>
          <a:prstGeom prst="ellipse">
            <a:avLst/>
          </a:prstGeom>
        </p:spPr>
        <p:txBody>
          <a:bodyPr/>
          <a:lstStyle>
            <a:lvl1pPr marL="0" indent="0" algn="ctr">
              <a:buNone/>
              <a:defRPr sz="1400"/>
            </a:lvl1pPr>
          </a:lstStyle>
          <a:p>
            <a:endParaRPr lang="en-US" dirty="0"/>
          </a:p>
        </p:txBody>
      </p:sp>
      <p:sp>
        <p:nvSpPr>
          <p:cNvPr id="17" name="Picture Placeholder 9">
            <a:extLst>
              <a:ext uri="{FF2B5EF4-FFF2-40B4-BE49-F238E27FC236}">
                <a16:creationId xmlns:a16="http://schemas.microsoft.com/office/drawing/2014/main" id="{1EE47DD6-AC01-432C-831F-77586BCC3BBA}"/>
              </a:ext>
            </a:extLst>
          </p:cNvPr>
          <p:cNvSpPr>
            <a:spLocks noGrp="1"/>
          </p:cNvSpPr>
          <p:nvPr>
            <p:ph type="pic" sz="quarter" idx="20"/>
          </p:nvPr>
        </p:nvSpPr>
        <p:spPr>
          <a:xfrm>
            <a:off x="8978482" y="4428556"/>
            <a:ext cx="1797782" cy="1799726"/>
          </a:xfrm>
          <a:prstGeom prst="ellipse">
            <a:avLst/>
          </a:prstGeom>
        </p:spPr>
        <p:txBody>
          <a:bodyPr/>
          <a:lstStyle>
            <a:lvl1pPr marL="0" indent="0" algn="ctr">
              <a:buNone/>
              <a:defRPr sz="1400"/>
            </a:lvl1pPr>
          </a:lstStyle>
          <a:p>
            <a:endParaRPr lang="en-US" dirty="0"/>
          </a:p>
        </p:txBody>
      </p:sp>
      <p:sp>
        <p:nvSpPr>
          <p:cNvPr id="22" name="Picture Placeholder 9">
            <a:extLst>
              <a:ext uri="{FF2B5EF4-FFF2-40B4-BE49-F238E27FC236}">
                <a16:creationId xmlns:a16="http://schemas.microsoft.com/office/drawing/2014/main" id="{59FAF888-D431-4CC6-9CBB-1514477596E1}"/>
              </a:ext>
            </a:extLst>
          </p:cNvPr>
          <p:cNvSpPr>
            <a:spLocks noGrp="1"/>
          </p:cNvSpPr>
          <p:nvPr>
            <p:ph type="pic" sz="quarter" idx="25"/>
          </p:nvPr>
        </p:nvSpPr>
        <p:spPr>
          <a:xfrm>
            <a:off x="8978482" y="2338009"/>
            <a:ext cx="1797782" cy="1799726"/>
          </a:xfrm>
          <a:prstGeom prst="ellipse">
            <a:avLst/>
          </a:prstGeom>
        </p:spPr>
        <p:txBody>
          <a:bodyPr/>
          <a:lstStyle>
            <a:lvl1pPr marL="0" indent="0" algn="ctr">
              <a:buNone/>
              <a:defRPr sz="1400"/>
            </a:lvl1pPr>
          </a:lstStyle>
          <a:p>
            <a:endParaRPr lang="en-US" dirty="0"/>
          </a:p>
        </p:txBody>
      </p:sp>
      <p:sp>
        <p:nvSpPr>
          <p:cNvPr id="23" name="Picture Placeholder 9">
            <a:extLst>
              <a:ext uri="{FF2B5EF4-FFF2-40B4-BE49-F238E27FC236}">
                <a16:creationId xmlns:a16="http://schemas.microsoft.com/office/drawing/2014/main" id="{0478865B-212C-4302-A6B0-F235E543759A}"/>
              </a:ext>
            </a:extLst>
          </p:cNvPr>
          <p:cNvSpPr>
            <a:spLocks noGrp="1"/>
          </p:cNvSpPr>
          <p:nvPr>
            <p:ph type="pic" sz="quarter" idx="26"/>
          </p:nvPr>
        </p:nvSpPr>
        <p:spPr>
          <a:xfrm>
            <a:off x="8978482" y="247462"/>
            <a:ext cx="1797782" cy="1799726"/>
          </a:xfrm>
          <a:prstGeom prst="ellipse">
            <a:avLst/>
          </a:prstGeom>
        </p:spPr>
        <p:txBody>
          <a:bodyPr/>
          <a:lstStyle>
            <a:lvl1pPr marL="0" indent="0" algn="ctr">
              <a:buNone/>
              <a:defRPr sz="1400"/>
            </a:lvl1pPr>
          </a:lstStyle>
          <a:p>
            <a:endParaRPr lang="en-US" dirty="0"/>
          </a:p>
        </p:txBody>
      </p:sp>
    </p:spTree>
    <p:extLst>
      <p:ext uri="{BB962C8B-B14F-4D97-AF65-F5344CB8AC3E}">
        <p14:creationId xmlns:p14="http://schemas.microsoft.com/office/powerpoint/2010/main" val="244440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C44E1E4-126D-48C8-B652-245BC93D7F9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9/29/2019</a:t>
            </a:fld>
            <a:endParaRPr lang="en-US"/>
          </a:p>
        </p:txBody>
      </p:sp>
      <p:sp>
        <p:nvSpPr>
          <p:cNvPr id="6" name="Footer Placeholder 5">
            <a:extLst>
              <a:ext uri="{FF2B5EF4-FFF2-40B4-BE49-F238E27FC236}">
                <a16:creationId xmlns:a16="http://schemas.microsoft.com/office/drawing/2014/main" id="{DCE8E7B6-1D5D-4DFE-BFB8-08F12C7787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714FEF-A5E7-483F-AFB4-D741EB93703C}"/>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AC6D0CA0-1FA0-40A1-AC43-E1C6DDD6359F}"/>
              </a:ext>
            </a:extLst>
          </p:cNvPr>
          <p:cNvSpPr>
            <a:spLocks noGrp="1"/>
          </p:cNvSpPr>
          <p:nvPr>
            <p:ph type="pic" sz="quarter" idx="13"/>
          </p:nvPr>
        </p:nvSpPr>
        <p:spPr>
          <a:xfrm>
            <a:off x="6702620" y="2298691"/>
            <a:ext cx="663934" cy="663934"/>
          </a:xfrm>
          <a:prstGeom prst="ellipse">
            <a:avLst/>
          </a:prstGeom>
        </p:spPr>
        <p:txBody>
          <a:bodyPr/>
          <a:lstStyle>
            <a:lvl1pPr marL="0" indent="0" algn="ctr">
              <a:buNone/>
              <a:defRPr sz="800"/>
            </a:lvl1pPr>
          </a:lstStyle>
          <a:p>
            <a:endParaRPr lang="en-US" dirty="0"/>
          </a:p>
        </p:txBody>
      </p:sp>
      <p:sp>
        <p:nvSpPr>
          <p:cNvPr id="20" name="Picture Placeholder 8">
            <a:extLst>
              <a:ext uri="{FF2B5EF4-FFF2-40B4-BE49-F238E27FC236}">
                <a16:creationId xmlns:a16="http://schemas.microsoft.com/office/drawing/2014/main" id="{FA29A77C-7228-4831-A8C9-8594391E06C3}"/>
              </a:ext>
            </a:extLst>
          </p:cNvPr>
          <p:cNvSpPr>
            <a:spLocks noGrp="1"/>
          </p:cNvSpPr>
          <p:nvPr>
            <p:ph type="pic" sz="quarter" idx="14"/>
          </p:nvPr>
        </p:nvSpPr>
        <p:spPr>
          <a:xfrm>
            <a:off x="6702620" y="4117009"/>
            <a:ext cx="663934" cy="663934"/>
          </a:xfrm>
          <a:prstGeom prst="ellipse">
            <a:avLst/>
          </a:prstGeom>
        </p:spPr>
        <p:txBody>
          <a:bodyPr/>
          <a:lstStyle>
            <a:lvl1pPr marL="0" indent="0" algn="ctr">
              <a:buNone/>
              <a:defRPr sz="800"/>
            </a:lvl1pPr>
          </a:lstStyle>
          <a:p>
            <a:endParaRPr lang="en-US" dirty="0"/>
          </a:p>
        </p:txBody>
      </p:sp>
      <p:sp>
        <p:nvSpPr>
          <p:cNvPr id="21" name="Picture Placeholder 8">
            <a:extLst>
              <a:ext uri="{FF2B5EF4-FFF2-40B4-BE49-F238E27FC236}">
                <a16:creationId xmlns:a16="http://schemas.microsoft.com/office/drawing/2014/main" id="{18D74219-4053-40B5-9E43-F0EE666D45D9}"/>
              </a:ext>
            </a:extLst>
          </p:cNvPr>
          <p:cNvSpPr>
            <a:spLocks noGrp="1"/>
          </p:cNvSpPr>
          <p:nvPr>
            <p:ph type="pic" sz="quarter" idx="15"/>
          </p:nvPr>
        </p:nvSpPr>
        <p:spPr>
          <a:xfrm>
            <a:off x="4791162" y="3254169"/>
            <a:ext cx="663934" cy="663934"/>
          </a:xfrm>
          <a:prstGeom prst="ellipse">
            <a:avLst/>
          </a:prstGeom>
        </p:spPr>
        <p:txBody>
          <a:bodyPr/>
          <a:lstStyle>
            <a:lvl1pPr marL="0" indent="0" algn="ctr">
              <a:buNone/>
              <a:defRPr sz="800"/>
            </a:lvl1pPr>
          </a:lstStyle>
          <a:p>
            <a:endParaRPr lang="en-US" dirty="0"/>
          </a:p>
        </p:txBody>
      </p:sp>
      <p:sp>
        <p:nvSpPr>
          <p:cNvPr id="22" name="Picture Placeholder 8">
            <a:extLst>
              <a:ext uri="{FF2B5EF4-FFF2-40B4-BE49-F238E27FC236}">
                <a16:creationId xmlns:a16="http://schemas.microsoft.com/office/drawing/2014/main" id="{13731221-BE82-4959-B49B-6F1091980358}"/>
              </a:ext>
            </a:extLst>
          </p:cNvPr>
          <p:cNvSpPr>
            <a:spLocks noGrp="1"/>
          </p:cNvSpPr>
          <p:nvPr>
            <p:ph type="pic" sz="quarter" idx="16"/>
          </p:nvPr>
        </p:nvSpPr>
        <p:spPr>
          <a:xfrm>
            <a:off x="4791162" y="5009601"/>
            <a:ext cx="663934" cy="663934"/>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59415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ame 6">
            <a:extLst>
              <a:ext uri="{FF2B5EF4-FFF2-40B4-BE49-F238E27FC236}">
                <a16:creationId xmlns:a16="http://schemas.microsoft.com/office/drawing/2014/main" id="{EF3BF7B4-B242-4EC2-B7C0-8626DD6534A7}"/>
              </a:ext>
            </a:extLst>
          </p:cNvPr>
          <p:cNvSpPr/>
          <p:nvPr userDrawn="1"/>
        </p:nvSpPr>
        <p:spPr>
          <a:xfrm>
            <a:off x="0" y="0"/>
            <a:ext cx="12191999" cy="6858000"/>
          </a:xfrm>
          <a:prstGeom prst="frame">
            <a:avLst>
              <a:gd name="adj1" fmla="val 1029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9940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7882800-4F87-4414-875E-C15FCBF3BDB1}"/>
              </a:ext>
            </a:extLst>
          </p:cNvPr>
          <p:cNvGrpSpPr/>
          <p:nvPr/>
        </p:nvGrpSpPr>
        <p:grpSpPr>
          <a:xfrm>
            <a:off x="2565086" y="2383239"/>
            <a:ext cx="7061829" cy="2091521"/>
            <a:chOff x="2565086" y="1971338"/>
            <a:chExt cx="7061829" cy="2091521"/>
          </a:xfrm>
        </p:grpSpPr>
        <p:sp>
          <p:nvSpPr>
            <p:cNvPr id="8" name="TextBox 7">
              <a:extLst>
                <a:ext uri="{FF2B5EF4-FFF2-40B4-BE49-F238E27FC236}">
                  <a16:creationId xmlns:a16="http://schemas.microsoft.com/office/drawing/2014/main" id="{2583DBDA-88B7-493D-9B65-582E914C9A41}"/>
                </a:ext>
              </a:extLst>
            </p:cNvPr>
            <p:cNvSpPr txBox="1"/>
            <p:nvPr/>
          </p:nvSpPr>
          <p:spPr>
            <a:xfrm>
              <a:off x="3436601" y="1971338"/>
              <a:ext cx="5318798"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WELCOME</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830997"/>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p>
          </p:txBody>
        </p:sp>
      </p:grpSp>
      <p:sp>
        <p:nvSpPr>
          <p:cNvPr id="4" name="Picture Placeholder 3">
            <a:extLst>
              <a:ext uri="{FF2B5EF4-FFF2-40B4-BE49-F238E27FC236}">
                <a16:creationId xmlns:a16="http://schemas.microsoft.com/office/drawing/2014/main" id="{83E0789D-E788-476B-AF80-DD0E7D8047C4}"/>
              </a:ext>
            </a:extLst>
          </p:cNvPr>
          <p:cNvSpPr>
            <a:spLocks noGrp="1"/>
          </p:cNvSpPr>
          <p:nvPr>
            <p:ph type="pic" sz="quarter" idx="13"/>
          </p:nvPr>
        </p:nvSpPr>
        <p:spPr/>
      </p:sp>
    </p:spTree>
    <p:extLst>
      <p:ext uri="{BB962C8B-B14F-4D97-AF65-F5344CB8AC3E}">
        <p14:creationId xmlns:p14="http://schemas.microsoft.com/office/powerpoint/2010/main" val="8354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673E38-BEC4-4B2D-BCB3-81068AE19FA2}"/>
              </a:ext>
            </a:extLst>
          </p:cNvPr>
          <p:cNvSpPr/>
          <p:nvPr/>
        </p:nvSpPr>
        <p:spPr>
          <a:xfrm>
            <a:off x="8292027" y="704849"/>
            <a:ext cx="3191154" cy="5445919"/>
          </a:xfrm>
          <a:prstGeom prst="rect">
            <a:avLst/>
          </a:prstGeom>
          <a:gradFill>
            <a:gsLst>
              <a:gs pos="0">
                <a:srgbClr val="F25245">
                  <a:alpha val="40000"/>
                </a:srgbClr>
              </a:gs>
              <a:gs pos="100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36F18BF-1414-4E73-89E4-3B0D58EF7111}"/>
              </a:ext>
            </a:extLst>
          </p:cNvPr>
          <p:cNvGrpSpPr/>
          <p:nvPr/>
        </p:nvGrpSpPr>
        <p:grpSpPr>
          <a:xfrm>
            <a:off x="1331653" y="3888281"/>
            <a:ext cx="2743200" cy="1175763"/>
            <a:chOff x="1331653" y="3888281"/>
            <a:chExt cx="2743200" cy="1175763"/>
          </a:xfrm>
        </p:grpSpPr>
        <p:grpSp>
          <p:nvGrpSpPr>
            <p:cNvPr id="73" name="Group 72">
              <a:extLst>
                <a:ext uri="{FF2B5EF4-FFF2-40B4-BE49-F238E27FC236}">
                  <a16:creationId xmlns:a16="http://schemas.microsoft.com/office/drawing/2014/main" id="{563B68F3-E51A-4585-93FA-41819659787F}"/>
                </a:ext>
              </a:extLst>
            </p:cNvPr>
            <p:cNvGrpSpPr/>
            <p:nvPr/>
          </p:nvGrpSpPr>
          <p:grpSpPr>
            <a:xfrm>
              <a:off x="1331653" y="3888281"/>
              <a:ext cx="2743200" cy="1175763"/>
              <a:chOff x="1331653" y="3888281"/>
              <a:chExt cx="2743200" cy="1175763"/>
            </a:xfrm>
            <a:effectLst>
              <a:outerShdw blurRad="76200" dist="38100" dir="2700000" algn="tl" rotWithShape="0">
                <a:prstClr val="black">
                  <a:alpha val="12000"/>
                </a:prstClr>
              </a:outerShdw>
            </a:effectLst>
          </p:grpSpPr>
          <p:sp>
            <p:nvSpPr>
              <p:cNvPr id="25" name="Rectangle 24">
                <a:extLst>
                  <a:ext uri="{FF2B5EF4-FFF2-40B4-BE49-F238E27FC236}">
                    <a16:creationId xmlns:a16="http://schemas.microsoft.com/office/drawing/2014/main" id="{303F7C95-BE14-4705-A7B6-456201A3C025}"/>
                  </a:ext>
                </a:extLst>
              </p:cNvPr>
              <p:cNvSpPr/>
              <p:nvPr/>
            </p:nvSpPr>
            <p:spPr>
              <a:xfrm>
                <a:off x="1331653"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DB01BC5-8807-4202-B527-00D7A798477F}"/>
                  </a:ext>
                </a:extLst>
              </p:cNvPr>
              <p:cNvSpPr/>
              <p:nvPr/>
            </p:nvSpPr>
            <p:spPr>
              <a:xfrm>
                <a:off x="3474086"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TextBox 26">
              <a:extLst>
                <a:ext uri="{FF2B5EF4-FFF2-40B4-BE49-F238E27FC236}">
                  <a16:creationId xmlns:a16="http://schemas.microsoft.com/office/drawing/2014/main" id="{6F76CEAA-2DA7-4D9B-850B-35290C26E32D}"/>
                </a:ext>
              </a:extLst>
            </p:cNvPr>
            <p:cNvSpPr txBox="1"/>
            <p:nvPr/>
          </p:nvSpPr>
          <p:spPr>
            <a:xfrm>
              <a:off x="3597778" y="4602379"/>
              <a:ext cx="405516" cy="461665"/>
            </a:xfrm>
            <a:prstGeom prst="rect">
              <a:avLst/>
            </a:prstGeom>
            <a:noFill/>
          </p:spPr>
          <p:txBody>
            <a:bodyPr wrap="square" rtlCol="0">
              <a:spAutoFit/>
            </a:bodyPr>
            <a:lstStyle/>
            <a:p>
              <a:pPr algn="ctr"/>
              <a:r>
                <a:rPr lang="en-US" sz="2400" b="1" dirty="0">
                  <a:solidFill>
                    <a:schemeClr val="bg1"/>
                  </a:solidFill>
                </a:rPr>
                <a:t>2</a:t>
              </a:r>
            </a:p>
          </p:txBody>
        </p:sp>
        <p:grpSp>
          <p:nvGrpSpPr>
            <p:cNvPr id="34" name="Group 33">
              <a:extLst>
                <a:ext uri="{FF2B5EF4-FFF2-40B4-BE49-F238E27FC236}">
                  <a16:creationId xmlns:a16="http://schemas.microsoft.com/office/drawing/2014/main" id="{C746181F-D902-45AA-881E-6116B533B096}"/>
                </a:ext>
              </a:extLst>
            </p:cNvPr>
            <p:cNvGrpSpPr/>
            <p:nvPr/>
          </p:nvGrpSpPr>
          <p:grpSpPr>
            <a:xfrm>
              <a:off x="1403329" y="4006282"/>
              <a:ext cx="2632983" cy="794828"/>
              <a:chOff x="1525249" y="3644332"/>
              <a:chExt cx="2632983" cy="794828"/>
            </a:xfrm>
          </p:grpSpPr>
          <p:sp>
            <p:nvSpPr>
              <p:cNvPr id="32" name="TextBox 31">
                <a:extLst>
                  <a:ext uri="{FF2B5EF4-FFF2-40B4-BE49-F238E27FC236}">
                    <a16:creationId xmlns:a16="http://schemas.microsoft.com/office/drawing/2014/main" id="{54DD8B1C-48C3-4C22-AC72-1300C9F64B7E}"/>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3" name="TextBox 32">
                <a:extLst>
                  <a:ext uri="{FF2B5EF4-FFF2-40B4-BE49-F238E27FC236}">
                    <a16:creationId xmlns:a16="http://schemas.microsoft.com/office/drawing/2014/main" id="{62999BC5-1F44-404A-A92C-F679CE0B80F2}"/>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7" name="Group 6">
            <a:extLst>
              <a:ext uri="{FF2B5EF4-FFF2-40B4-BE49-F238E27FC236}">
                <a16:creationId xmlns:a16="http://schemas.microsoft.com/office/drawing/2014/main" id="{84991EF1-52F3-4A83-9FA4-9CE847B9DE56}"/>
              </a:ext>
            </a:extLst>
          </p:cNvPr>
          <p:cNvGrpSpPr/>
          <p:nvPr/>
        </p:nvGrpSpPr>
        <p:grpSpPr>
          <a:xfrm>
            <a:off x="1331653" y="2517857"/>
            <a:ext cx="2743200" cy="1175763"/>
            <a:chOff x="1331653" y="2517857"/>
            <a:chExt cx="2743200" cy="1175763"/>
          </a:xfrm>
        </p:grpSpPr>
        <p:grpSp>
          <p:nvGrpSpPr>
            <p:cNvPr id="71" name="Group 70">
              <a:extLst>
                <a:ext uri="{FF2B5EF4-FFF2-40B4-BE49-F238E27FC236}">
                  <a16:creationId xmlns:a16="http://schemas.microsoft.com/office/drawing/2014/main" id="{3BBA9A9A-AC2D-4CA8-8357-32B6804EE326}"/>
                </a:ext>
              </a:extLst>
            </p:cNvPr>
            <p:cNvGrpSpPr/>
            <p:nvPr/>
          </p:nvGrpSpPr>
          <p:grpSpPr>
            <a:xfrm>
              <a:off x="1331653" y="2517857"/>
              <a:ext cx="2743200" cy="1175763"/>
              <a:chOff x="1331653" y="2517857"/>
              <a:chExt cx="2743200" cy="1175763"/>
            </a:xfrm>
            <a:effectLst>
              <a:outerShdw blurRad="76200" dist="38100" dir="2700000" algn="tl" rotWithShape="0">
                <a:prstClr val="black">
                  <a:alpha val="12000"/>
                </a:prstClr>
              </a:outerShdw>
            </a:effectLst>
          </p:grpSpPr>
          <p:sp>
            <p:nvSpPr>
              <p:cNvPr id="12" name="Rectangle 11">
                <a:extLst>
                  <a:ext uri="{FF2B5EF4-FFF2-40B4-BE49-F238E27FC236}">
                    <a16:creationId xmlns:a16="http://schemas.microsoft.com/office/drawing/2014/main" id="{7CA48BBA-F3EE-4F91-9A79-7FDC2676B2FA}"/>
                  </a:ext>
                </a:extLst>
              </p:cNvPr>
              <p:cNvSpPr/>
              <p:nvPr/>
            </p:nvSpPr>
            <p:spPr>
              <a:xfrm>
                <a:off x="1331653"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D48EF96-0678-482A-AADC-9C3A1D69BB14}"/>
                  </a:ext>
                </a:extLst>
              </p:cNvPr>
              <p:cNvSpPr/>
              <p:nvPr/>
            </p:nvSpPr>
            <p:spPr>
              <a:xfrm>
                <a:off x="3474086"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044CA5A8-313E-41EA-8E1B-4C81AA095BB4}"/>
                </a:ext>
              </a:extLst>
            </p:cNvPr>
            <p:cNvSpPr txBox="1"/>
            <p:nvPr/>
          </p:nvSpPr>
          <p:spPr>
            <a:xfrm>
              <a:off x="3597778" y="3231955"/>
              <a:ext cx="405516" cy="461665"/>
            </a:xfrm>
            <a:prstGeom prst="rect">
              <a:avLst/>
            </a:prstGeom>
            <a:noFill/>
          </p:spPr>
          <p:txBody>
            <a:bodyPr wrap="square" rtlCol="0">
              <a:spAutoFit/>
            </a:bodyPr>
            <a:lstStyle/>
            <a:p>
              <a:pPr algn="ctr"/>
              <a:r>
                <a:rPr lang="en-US" sz="2400" b="1" dirty="0">
                  <a:solidFill>
                    <a:schemeClr val="bg1"/>
                  </a:solidFill>
                </a:rPr>
                <a:t>1</a:t>
              </a:r>
            </a:p>
          </p:txBody>
        </p:sp>
        <p:grpSp>
          <p:nvGrpSpPr>
            <p:cNvPr id="42" name="Group 41">
              <a:extLst>
                <a:ext uri="{FF2B5EF4-FFF2-40B4-BE49-F238E27FC236}">
                  <a16:creationId xmlns:a16="http://schemas.microsoft.com/office/drawing/2014/main" id="{8DF85B6D-A260-47A1-833A-F6618E68EF81}"/>
                </a:ext>
              </a:extLst>
            </p:cNvPr>
            <p:cNvGrpSpPr/>
            <p:nvPr/>
          </p:nvGrpSpPr>
          <p:grpSpPr>
            <a:xfrm>
              <a:off x="1403329" y="2638734"/>
              <a:ext cx="2632983" cy="794828"/>
              <a:chOff x="1525249" y="3644332"/>
              <a:chExt cx="2632983" cy="794828"/>
            </a:xfrm>
          </p:grpSpPr>
          <p:sp>
            <p:nvSpPr>
              <p:cNvPr id="43" name="TextBox 42">
                <a:extLst>
                  <a:ext uri="{FF2B5EF4-FFF2-40B4-BE49-F238E27FC236}">
                    <a16:creationId xmlns:a16="http://schemas.microsoft.com/office/drawing/2014/main" id="{6BD6F9B7-3CE2-43E4-805B-F5B30AFD0A43}"/>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59EB7461-4EE9-4A55-8788-42BB0B0D4E65}"/>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9" name="Group 8">
            <a:extLst>
              <a:ext uri="{FF2B5EF4-FFF2-40B4-BE49-F238E27FC236}">
                <a16:creationId xmlns:a16="http://schemas.microsoft.com/office/drawing/2014/main" id="{DC3823CE-8474-4EEC-8609-1C296FD4E948}"/>
              </a:ext>
            </a:extLst>
          </p:cNvPr>
          <p:cNvGrpSpPr/>
          <p:nvPr/>
        </p:nvGrpSpPr>
        <p:grpSpPr>
          <a:xfrm>
            <a:off x="4273967" y="3888281"/>
            <a:ext cx="2743200" cy="1175763"/>
            <a:chOff x="4273967" y="3888281"/>
            <a:chExt cx="2743200" cy="1175763"/>
          </a:xfrm>
        </p:grpSpPr>
        <p:grpSp>
          <p:nvGrpSpPr>
            <p:cNvPr id="74" name="Group 73">
              <a:extLst>
                <a:ext uri="{FF2B5EF4-FFF2-40B4-BE49-F238E27FC236}">
                  <a16:creationId xmlns:a16="http://schemas.microsoft.com/office/drawing/2014/main" id="{EC5EC9EA-7554-432F-8F50-6B1B7AACE99F}"/>
                </a:ext>
              </a:extLst>
            </p:cNvPr>
            <p:cNvGrpSpPr/>
            <p:nvPr/>
          </p:nvGrpSpPr>
          <p:grpSpPr>
            <a:xfrm>
              <a:off x="4273967" y="3888281"/>
              <a:ext cx="2743200" cy="1175763"/>
              <a:chOff x="4273967" y="3888281"/>
              <a:chExt cx="2743200" cy="1175763"/>
            </a:xfrm>
            <a:effectLst>
              <a:outerShdw blurRad="76200" dist="38100" dir="2700000" algn="tl" rotWithShape="0">
                <a:prstClr val="black">
                  <a:alpha val="12000"/>
                </a:prstClr>
              </a:outerShdw>
            </a:effectLst>
          </p:grpSpPr>
          <p:sp>
            <p:nvSpPr>
              <p:cNvPr id="29" name="Rectangle 28">
                <a:extLst>
                  <a:ext uri="{FF2B5EF4-FFF2-40B4-BE49-F238E27FC236}">
                    <a16:creationId xmlns:a16="http://schemas.microsoft.com/office/drawing/2014/main" id="{70590605-067C-4474-97BB-15668207AE97}"/>
                  </a:ext>
                </a:extLst>
              </p:cNvPr>
              <p:cNvSpPr/>
              <p:nvPr/>
            </p:nvSpPr>
            <p:spPr>
              <a:xfrm>
                <a:off x="4273967" y="3888281"/>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E756E68-38FB-457F-94B7-76FA74C2B053}"/>
                  </a:ext>
                </a:extLst>
              </p:cNvPr>
              <p:cNvSpPr/>
              <p:nvPr/>
            </p:nvSpPr>
            <p:spPr>
              <a:xfrm>
                <a:off x="6416400" y="454392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E7022ED8-E9A3-416D-8861-29425EC6D0BE}"/>
                </a:ext>
              </a:extLst>
            </p:cNvPr>
            <p:cNvSpPr txBox="1"/>
            <p:nvPr/>
          </p:nvSpPr>
          <p:spPr>
            <a:xfrm>
              <a:off x="6540092" y="4602379"/>
              <a:ext cx="405516" cy="461665"/>
            </a:xfrm>
            <a:prstGeom prst="rect">
              <a:avLst/>
            </a:prstGeom>
            <a:noFill/>
          </p:spPr>
          <p:txBody>
            <a:bodyPr wrap="square" rtlCol="0">
              <a:spAutoFit/>
            </a:bodyPr>
            <a:lstStyle/>
            <a:p>
              <a:pPr algn="ctr"/>
              <a:r>
                <a:rPr lang="en-US" sz="2400" b="1" dirty="0">
                  <a:solidFill>
                    <a:schemeClr val="bg1"/>
                  </a:solidFill>
                </a:rPr>
                <a:t>4</a:t>
              </a:r>
            </a:p>
          </p:txBody>
        </p:sp>
        <p:grpSp>
          <p:nvGrpSpPr>
            <p:cNvPr id="49" name="Group 48">
              <a:extLst>
                <a:ext uri="{FF2B5EF4-FFF2-40B4-BE49-F238E27FC236}">
                  <a16:creationId xmlns:a16="http://schemas.microsoft.com/office/drawing/2014/main" id="{204A4669-B7EB-4370-BCA9-202814A9D405}"/>
                </a:ext>
              </a:extLst>
            </p:cNvPr>
            <p:cNvGrpSpPr/>
            <p:nvPr/>
          </p:nvGrpSpPr>
          <p:grpSpPr>
            <a:xfrm>
              <a:off x="4345643" y="4006282"/>
              <a:ext cx="2632983" cy="794828"/>
              <a:chOff x="1525249" y="3644332"/>
              <a:chExt cx="2632983" cy="794828"/>
            </a:xfrm>
          </p:grpSpPr>
          <p:sp>
            <p:nvSpPr>
              <p:cNvPr id="50" name="TextBox 49">
                <a:extLst>
                  <a:ext uri="{FF2B5EF4-FFF2-40B4-BE49-F238E27FC236}">
                    <a16:creationId xmlns:a16="http://schemas.microsoft.com/office/drawing/2014/main" id="{1762B015-3588-44DC-B792-EA82DEBF5A58}"/>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1" name="TextBox 50">
                <a:extLst>
                  <a:ext uri="{FF2B5EF4-FFF2-40B4-BE49-F238E27FC236}">
                    <a16:creationId xmlns:a16="http://schemas.microsoft.com/office/drawing/2014/main" id="{C7831DDC-276F-4974-9817-D2B71EDAADF7}"/>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grpSp>
        <p:nvGrpSpPr>
          <p:cNvPr id="10" name="Group 9">
            <a:extLst>
              <a:ext uri="{FF2B5EF4-FFF2-40B4-BE49-F238E27FC236}">
                <a16:creationId xmlns:a16="http://schemas.microsoft.com/office/drawing/2014/main" id="{6DA91525-88B9-4E92-94E5-BD380D5A5930}"/>
              </a:ext>
            </a:extLst>
          </p:cNvPr>
          <p:cNvGrpSpPr/>
          <p:nvPr/>
        </p:nvGrpSpPr>
        <p:grpSpPr>
          <a:xfrm>
            <a:off x="4273967" y="2517857"/>
            <a:ext cx="2743200" cy="1175763"/>
            <a:chOff x="4273967" y="2517857"/>
            <a:chExt cx="2743200" cy="1175763"/>
          </a:xfrm>
        </p:grpSpPr>
        <p:grpSp>
          <p:nvGrpSpPr>
            <p:cNvPr id="72" name="Group 71">
              <a:extLst>
                <a:ext uri="{FF2B5EF4-FFF2-40B4-BE49-F238E27FC236}">
                  <a16:creationId xmlns:a16="http://schemas.microsoft.com/office/drawing/2014/main" id="{9C42581A-6E95-433D-A3D3-F1357291E13A}"/>
                </a:ext>
              </a:extLst>
            </p:cNvPr>
            <p:cNvGrpSpPr/>
            <p:nvPr/>
          </p:nvGrpSpPr>
          <p:grpSpPr>
            <a:xfrm>
              <a:off x="4273967" y="2517857"/>
              <a:ext cx="2743200" cy="1175763"/>
              <a:chOff x="4273967" y="2517857"/>
              <a:chExt cx="2743200" cy="1175763"/>
            </a:xfrm>
            <a:effectLst>
              <a:outerShdw blurRad="76200" dist="38100" dir="2700000" algn="tl" rotWithShape="0">
                <a:prstClr val="black">
                  <a:alpha val="12000"/>
                </a:prstClr>
              </a:outerShdw>
            </a:effectLst>
          </p:grpSpPr>
          <p:sp>
            <p:nvSpPr>
              <p:cNvPr id="21" name="Rectangle 20">
                <a:extLst>
                  <a:ext uri="{FF2B5EF4-FFF2-40B4-BE49-F238E27FC236}">
                    <a16:creationId xmlns:a16="http://schemas.microsoft.com/office/drawing/2014/main" id="{D606EEBA-F20D-4C61-B1A8-CD510FCC4BB2}"/>
                  </a:ext>
                </a:extLst>
              </p:cNvPr>
              <p:cNvSpPr/>
              <p:nvPr/>
            </p:nvSpPr>
            <p:spPr>
              <a:xfrm>
                <a:off x="4273967" y="2517857"/>
                <a:ext cx="2743200" cy="1175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5B23315-617C-45CA-B43B-3A4CF7FB428C}"/>
                  </a:ext>
                </a:extLst>
              </p:cNvPr>
              <p:cNvSpPr/>
              <p:nvPr/>
            </p:nvSpPr>
            <p:spPr>
              <a:xfrm>
                <a:off x="6416400"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E82941C0-9437-4418-8F3A-87163066EAC9}"/>
                </a:ext>
              </a:extLst>
            </p:cNvPr>
            <p:cNvSpPr txBox="1"/>
            <p:nvPr/>
          </p:nvSpPr>
          <p:spPr>
            <a:xfrm>
              <a:off x="6540092" y="3231955"/>
              <a:ext cx="405516" cy="461665"/>
            </a:xfrm>
            <a:prstGeom prst="rect">
              <a:avLst/>
            </a:prstGeom>
            <a:noFill/>
          </p:spPr>
          <p:txBody>
            <a:bodyPr wrap="square" rtlCol="0">
              <a:spAutoFit/>
            </a:bodyPr>
            <a:lstStyle/>
            <a:p>
              <a:pPr algn="ctr"/>
              <a:r>
                <a:rPr lang="en-US" sz="2400" b="1" dirty="0">
                  <a:solidFill>
                    <a:schemeClr val="bg1"/>
                  </a:solidFill>
                </a:rPr>
                <a:t>3</a:t>
              </a:r>
            </a:p>
          </p:txBody>
        </p:sp>
        <p:grpSp>
          <p:nvGrpSpPr>
            <p:cNvPr id="52" name="Group 51">
              <a:extLst>
                <a:ext uri="{FF2B5EF4-FFF2-40B4-BE49-F238E27FC236}">
                  <a16:creationId xmlns:a16="http://schemas.microsoft.com/office/drawing/2014/main" id="{41A973E6-B365-4227-A94C-DA7C1D84B0FD}"/>
                </a:ext>
              </a:extLst>
            </p:cNvPr>
            <p:cNvGrpSpPr/>
            <p:nvPr/>
          </p:nvGrpSpPr>
          <p:grpSpPr>
            <a:xfrm>
              <a:off x="4345643" y="2638734"/>
              <a:ext cx="2632983" cy="794828"/>
              <a:chOff x="1525249" y="3644332"/>
              <a:chExt cx="2632983" cy="794828"/>
            </a:xfrm>
          </p:grpSpPr>
          <p:sp>
            <p:nvSpPr>
              <p:cNvPr id="53" name="TextBox 52">
                <a:extLst>
                  <a:ext uri="{FF2B5EF4-FFF2-40B4-BE49-F238E27FC236}">
                    <a16:creationId xmlns:a16="http://schemas.microsoft.com/office/drawing/2014/main" id="{D2B9331D-1514-41F3-855F-664A8650D60D}"/>
                  </a:ext>
                </a:extLst>
              </p:cNvPr>
              <p:cNvSpPr txBox="1"/>
              <p:nvPr/>
            </p:nvSpPr>
            <p:spPr>
              <a:xfrm>
                <a:off x="1525249" y="3915940"/>
                <a:ext cx="2632983"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4" name="TextBox 53">
                <a:extLst>
                  <a:ext uri="{FF2B5EF4-FFF2-40B4-BE49-F238E27FC236}">
                    <a16:creationId xmlns:a16="http://schemas.microsoft.com/office/drawing/2014/main" id="{C2BF22CD-D838-4AAA-98C4-26B65ABE00C3}"/>
                  </a:ext>
                </a:extLst>
              </p:cNvPr>
              <p:cNvSpPr txBox="1"/>
              <p:nvPr/>
            </p:nvSpPr>
            <p:spPr>
              <a:xfrm>
                <a:off x="1525249" y="3644332"/>
                <a:ext cx="2632983"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sp>
        <p:nvSpPr>
          <p:cNvPr id="55" name="TextBox 54">
            <a:extLst>
              <a:ext uri="{FF2B5EF4-FFF2-40B4-BE49-F238E27FC236}">
                <a16:creationId xmlns:a16="http://schemas.microsoft.com/office/drawing/2014/main" id="{84CABDC2-2758-4652-AA06-D0A0E1108ECD}"/>
              </a:ext>
            </a:extLst>
          </p:cNvPr>
          <p:cNvSpPr txBox="1"/>
          <p:nvPr/>
        </p:nvSpPr>
        <p:spPr>
          <a:xfrm>
            <a:off x="1247700" y="926598"/>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Listing Items</a:t>
            </a:r>
          </a:p>
        </p:txBody>
      </p:sp>
      <p:sp>
        <p:nvSpPr>
          <p:cNvPr id="56" name="TextBox 55">
            <a:extLst>
              <a:ext uri="{FF2B5EF4-FFF2-40B4-BE49-F238E27FC236}">
                <a16:creationId xmlns:a16="http://schemas.microsoft.com/office/drawing/2014/main" id="{CC93019B-86A0-4E25-A1D5-2D314A8FBFB5}"/>
              </a:ext>
            </a:extLst>
          </p:cNvPr>
          <p:cNvSpPr txBox="1"/>
          <p:nvPr/>
        </p:nvSpPr>
        <p:spPr>
          <a:xfrm>
            <a:off x="1247700" y="1621879"/>
            <a:ext cx="5936666" cy="584775"/>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
        <p:nvSpPr>
          <p:cNvPr id="58" name="Picture Placeholder 57">
            <a:extLst>
              <a:ext uri="{FF2B5EF4-FFF2-40B4-BE49-F238E27FC236}">
                <a16:creationId xmlns:a16="http://schemas.microsoft.com/office/drawing/2014/main" id="{993ABCF4-1529-40EA-A483-93B392ACB04F}"/>
              </a:ext>
            </a:extLst>
          </p:cNvPr>
          <p:cNvSpPr>
            <a:spLocks noGrp="1"/>
          </p:cNvSpPr>
          <p:nvPr>
            <p:ph type="pic" sz="quarter" idx="10"/>
          </p:nvPr>
        </p:nvSpPr>
        <p:spPr/>
      </p:sp>
      <p:sp>
        <p:nvSpPr>
          <p:cNvPr id="59" name="Oval 58">
            <a:extLst>
              <a:ext uri="{FF2B5EF4-FFF2-40B4-BE49-F238E27FC236}">
                <a16:creationId xmlns:a16="http://schemas.microsoft.com/office/drawing/2014/main" id="{717D29E0-386D-4897-973E-9CE472137C72}"/>
              </a:ext>
            </a:extLst>
          </p:cNvPr>
          <p:cNvSpPr/>
          <p:nvPr/>
        </p:nvSpPr>
        <p:spPr>
          <a:xfrm>
            <a:off x="7485639" y="2617571"/>
            <a:ext cx="1622858" cy="1622858"/>
          </a:xfrm>
          <a:prstGeom prst="ellipse">
            <a:avLst/>
          </a:pr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20E3D24-A842-4A22-B7B8-BAAF4102A782}"/>
              </a:ext>
            </a:extLst>
          </p:cNvPr>
          <p:cNvSpPr/>
          <p:nvPr/>
        </p:nvSpPr>
        <p:spPr>
          <a:xfrm>
            <a:off x="7739265" y="2870005"/>
            <a:ext cx="1115606" cy="1115606"/>
          </a:xfrm>
          <a:prstGeom prst="ellipse">
            <a:avLst/>
          </a:prstGeom>
          <a:solidFill>
            <a:schemeClr val="bg1"/>
          </a:solidFill>
          <a:ln>
            <a:noFill/>
          </a:ln>
          <a:effectLst>
            <a:outerShdw blurRad="1016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47">
            <a:extLst>
              <a:ext uri="{FF2B5EF4-FFF2-40B4-BE49-F238E27FC236}">
                <a16:creationId xmlns:a16="http://schemas.microsoft.com/office/drawing/2014/main" id="{4F20F015-7138-4857-9101-7985A1DD4591}"/>
              </a:ext>
            </a:extLst>
          </p:cNvPr>
          <p:cNvSpPr>
            <a:spLocks noEditPoints="1"/>
          </p:cNvSpPr>
          <p:nvPr/>
        </p:nvSpPr>
        <p:spPr bwMode="auto">
          <a:xfrm>
            <a:off x="8025356" y="3142058"/>
            <a:ext cx="543424" cy="5715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flip="none" rotWithShape="1">
            <a:gsLst>
              <a:gs pos="0">
                <a:srgbClr val="F25245"/>
              </a:gs>
              <a:gs pos="100000">
                <a:srgbClr val="273445"/>
              </a:gs>
            </a:gsLst>
            <a:lin ang="2700000" scaled="1"/>
            <a:tileRect/>
          </a:gradFill>
          <a:ln>
            <a:noFill/>
          </a:ln>
        </p:spPr>
        <p:txBody>
          <a:bodyPr/>
          <a:lstStyle/>
          <a:p>
            <a:endParaRPr lang="en-US"/>
          </a:p>
        </p:txBody>
      </p:sp>
    </p:spTree>
    <p:extLst>
      <p:ext uri="{BB962C8B-B14F-4D97-AF65-F5344CB8AC3E}">
        <p14:creationId xmlns:p14="http://schemas.microsoft.com/office/powerpoint/2010/main" val="199330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C23099B-6F7C-4BBD-9F4E-A5126796931E}"/>
              </a:ext>
            </a:extLst>
          </p:cNvPr>
          <p:cNvSpPr/>
          <p:nvPr/>
        </p:nvSpPr>
        <p:spPr>
          <a:xfrm>
            <a:off x="1836622" y="3295650"/>
            <a:ext cx="8516253" cy="1009650"/>
          </a:xfrm>
          <a:prstGeom prst="rect">
            <a:avLst/>
          </a:prstGeom>
          <a:gradFill flip="none" rotWithShape="1">
            <a:gsLst>
              <a:gs pos="8000">
                <a:srgbClr val="F25245"/>
              </a:gs>
              <a:gs pos="98000">
                <a:srgbClr val="9C5D7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4C7774-E391-48B2-9A7D-1B2698C23054}"/>
              </a:ext>
            </a:extLst>
          </p:cNvPr>
          <p:cNvSpPr/>
          <p:nvPr/>
        </p:nvSpPr>
        <p:spPr>
          <a:xfrm>
            <a:off x="692822"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080B2B-CAD7-4D09-A090-2D1689C7E7BF}"/>
              </a:ext>
            </a:extLst>
          </p:cNvPr>
          <p:cNvGrpSpPr/>
          <p:nvPr/>
        </p:nvGrpSpPr>
        <p:grpSpPr>
          <a:xfrm>
            <a:off x="2024977" y="2279069"/>
            <a:ext cx="2689700" cy="794828"/>
            <a:chOff x="2024977" y="2279069"/>
            <a:chExt cx="2689700" cy="794828"/>
          </a:xfrm>
        </p:grpSpPr>
        <p:sp>
          <p:nvSpPr>
            <p:cNvPr id="10" name="TextBox 9">
              <a:extLst>
                <a:ext uri="{FF2B5EF4-FFF2-40B4-BE49-F238E27FC236}">
                  <a16:creationId xmlns:a16="http://schemas.microsoft.com/office/drawing/2014/main" id="{80896626-CF50-4AB8-A4F7-142BC060FC6E}"/>
                </a:ext>
              </a:extLst>
            </p:cNvPr>
            <p:cNvSpPr txBox="1"/>
            <p:nvPr/>
          </p:nvSpPr>
          <p:spPr>
            <a:xfrm>
              <a:off x="2024977"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1" name="TextBox 10">
              <a:extLst>
                <a:ext uri="{FF2B5EF4-FFF2-40B4-BE49-F238E27FC236}">
                  <a16:creationId xmlns:a16="http://schemas.microsoft.com/office/drawing/2014/main" id="{9DE8D527-3752-4A48-883A-4D917118371E}"/>
                </a:ext>
              </a:extLst>
            </p:cNvPr>
            <p:cNvSpPr txBox="1"/>
            <p:nvPr/>
          </p:nvSpPr>
          <p:spPr>
            <a:xfrm>
              <a:off x="2024977" y="2279069"/>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2" name="Group 11">
            <a:extLst>
              <a:ext uri="{FF2B5EF4-FFF2-40B4-BE49-F238E27FC236}">
                <a16:creationId xmlns:a16="http://schemas.microsoft.com/office/drawing/2014/main" id="{0DF284B1-48D0-4006-B1F6-8BAED2434C52}"/>
              </a:ext>
            </a:extLst>
          </p:cNvPr>
          <p:cNvGrpSpPr/>
          <p:nvPr/>
        </p:nvGrpSpPr>
        <p:grpSpPr>
          <a:xfrm>
            <a:off x="5373385" y="2279069"/>
            <a:ext cx="2689700" cy="794828"/>
            <a:chOff x="5373385" y="2279069"/>
            <a:chExt cx="2689700" cy="794828"/>
          </a:xfrm>
        </p:grpSpPr>
        <p:sp>
          <p:nvSpPr>
            <p:cNvPr id="13" name="TextBox 12">
              <a:extLst>
                <a:ext uri="{FF2B5EF4-FFF2-40B4-BE49-F238E27FC236}">
                  <a16:creationId xmlns:a16="http://schemas.microsoft.com/office/drawing/2014/main" id="{40605431-E83E-4827-B94E-B092E86EE328}"/>
                </a:ext>
              </a:extLst>
            </p:cNvPr>
            <p:cNvSpPr txBox="1"/>
            <p:nvPr/>
          </p:nvSpPr>
          <p:spPr>
            <a:xfrm>
              <a:off x="5373385"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4" name="TextBox 13">
              <a:extLst>
                <a:ext uri="{FF2B5EF4-FFF2-40B4-BE49-F238E27FC236}">
                  <a16:creationId xmlns:a16="http://schemas.microsoft.com/office/drawing/2014/main" id="{42C77C11-87A8-430B-B1B5-4ED2A41C9FE6}"/>
                </a:ext>
              </a:extLst>
            </p:cNvPr>
            <p:cNvSpPr txBox="1"/>
            <p:nvPr/>
          </p:nvSpPr>
          <p:spPr>
            <a:xfrm>
              <a:off x="5373385" y="2279069"/>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9" name="Group 8">
            <a:extLst>
              <a:ext uri="{FF2B5EF4-FFF2-40B4-BE49-F238E27FC236}">
                <a16:creationId xmlns:a16="http://schemas.microsoft.com/office/drawing/2014/main" id="{5F2D96AC-6751-42A4-8D44-8D66212A6CC5}"/>
              </a:ext>
            </a:extLst>
          </p:cNvPr>
          <p:cNvGrpSpPr/>
          <p:nvPr/>
        </p:nvGrpSpPr>
        <p:grpSpPr>
          <a:xfrm>
            <a:off x="8663668" y="2279069"/>
            <a:ext cx="2689700" cy="794828"/>
            <a:chOff x="8663668" y="2279069"/>
            <a:chExt cx="2689700" cy="794828"/>
          </a:xfrm>
        </p:grpSpPr>
        <p:sp>
          <p:nvSpPr>
            <p:cNvPr id="16" name="TextBox 15">
              <a:extLst>
                <a:ext uri="{FF2B5EF4-FFF2-40B4-BE49-F238E27FC236}">
                  <a16:creationId xmlns:a16="http://schemas.microsoft.com/office/drawing/2014/main" id="{AE5A3B97-3B2F-4985-8FC2-E68D9F0ED2B5}"/>
                </a:ext>
              </a:extLst>
            </p:cNvPr>
            <p:cNvSpPr txBox="1"/>
            <p:nvPr/>
          </p:nvSpPr>
          <p:spPr>
            <a:xfrm>
              <a:off x="8663668" y="2550677"/>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17" name="TextBox 16">
              <a:extLst>
                <a:ext uri="{FF2B5EF4-FFF2-40B4-BE49-F238E27FC236}">
                  <a16:creationId xmlns:a16="http://schemas.microsoft.com/office/drawing/2014/main" id="{A8033E0E-F13F-42B2-BC34-0FDD3A7DE811}"/>
                </a:ext>
              </a:extLst>
            </p:cNvPr>
            <p:cNvSpPr txBox="1"/>
            <p:nvPr/>
          </p:nvSpPr>
          <p:spPr>
            <a:xfrm>
              <a:off x="8663668" y="2279069"/>
              <a:ext cx="2689700" cy="369332"/>
            </a:xfrm>
            <a:prstGeom prst="rect">
              <a:avLst/>
            </a:prstGeom>
            <a:noFill/>
          </p:spPr>
          <p:txBody>
            <a:bodyPr wrap="square" rtlCol="0">
              <a:spAutoFit/>
            </a:bodyPr>
            <a:lstStyle/>
            <a:p>
              <a:r>
                <a:rPr lang="en-US" b="1" dirty="0">
                  <a:solidFill>
                    <a:srgbClr val="9C5D71"/>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DBD78DBE-0D91-4615-8528-A30F49299591}"/>
              </a:ext>
            </a:extLst>
          </p:cNvPr>
          <p:cNvGrpSpPr/>
          <p:nvPr/>
        </p:nvGrpSpPr>
        <p:grpSpPr>
          <a:xfrm>
            <a:off x="2024977" y="4525593"/>
            <a:ext cx="2689700" cy="794828"/>
            <a:chOff x="2024977" y="4525593"/>
            <a:chExt cx="2689700" cy="794828"/>
          </a:xfrm>
        </p:grpSpPr>
        <p:sp>
          <p:nvSpPr>
            <p:cNvPr id="19" name="TextBox 18">
              <a:extLst>
                <a:ext uri="{FF2B5EF4-FFF2-40B4-BE49-F238E27FC236}">
                  <a16:creationId xmlns:a16="http://schemas.microsoft.com/office/drawing/2014/main" id="{1892BF1E-CA57-46B5-8C6F-5F68EBC1D1D6}"/>
                </a:ext>
              </a:extLst>
            </p:cNvPr>
            <p:cNvSpPr txBox="1"/>
            <p:nvPr/>
          </p:nvSpPr>
          <p:spPr>
            <a:xfrm>
              <a:off x="2024977"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0" name="TextBox 19">
              <a:extLst>
                <a:ext uri="{FF2B5EF4-FFF2-40B4-BE49-F238E27FC236}">
                  <a16:creationId xmlns:a16="http://schemas.microsoft.com/office/drawing/2014/main" id="{73676232-03B9-4E34-959F-3DFFC5C5D428}"/>
                </a:ext>
              </a:extLst>
            </p:cNvPr>
            <p:cNvSpPr txBox="1"/>
            <p:nvPr/>
          </p:nvSpPr>
          <p:spPr>
            <a:xfrm>
              <a:off x="2024977" y="4525593"/>
              <a:ext cx="2689700" cy="369332"/>
            </a:xfrm>
            <a:prstGeom prst="rect">
              <a:avLst/>
            </a:prstGeom>
            <a:noFill/>
          </p:spPr>
          <p:txBody>
            <a:bodyPr wrap="square" rtlCol="0">
              <a:spAutoFit/>
            </a:bodyPr>
            <a:lstStyle/>
            <a:p>
              <a:r>
                <a:rPr lang="en-US" b="1" dirty="0">
                  <a:solidFill>
                    <a:srgbClr val="3BBEBE"/>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 name="Group 3">
            <a:extLst>
              <a:ext uri="{FF2B5EF4-FFF2-40B4-BE49-F238E27FC236}">
                <a16:creationId xmlns:a16="http://schemas.microsoft.com/office/drawing/2014/main" id="{9BE24314-BAC9-4CD1-826D-0C8AC2AA2E2D}"/>
              </a:ext>
            </a:extLst>
          </p:cNvPr>
          <p:cNvGrpSpPr/>
          <p:nvPr/>
        </p:nvGrpSpPr>
        <p:grpSpPr>
          <a:xfrm>
            <a:off x="5373385" y="4525593"/>
            <a:ext cx="2689700" cy="794828"/>
            <a:chOff x="5373385" y="4525593"/>
            <a:chExt cx="2689700" cy="794828"/>
          </a:xfrm>
        </p:grpSpPr>
        <p:sp>
          <p:nvSpPr>
            <p:cNvPr id="22" name="TextBox 21">
              <a:extLst>
                <a:ext uri="{FF2B5EF4-FFF2-40B4-BE49-F238E27FC236}">
                  <a16:creationId xmlns:a16="http://schemas.microsoft.com/office/drawing/2014/main" id="{7500C845-1DCF-422E-BAA7-11FE8B48AEF2}"/>
                </a:ext>
              </a:extLst>
            </p:cNvPr>
            <p:cNvSpPr txBox="1"/>
            <p:nvPr/>
          </p:nvSpPr>
          <p:spPr>
            <a:xfrm>
              <a:off x="5373385"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3" name="TextBox 22">
              <a:extLst>
                <a:ext uri="{FF2B5EF4-FFF2-40B4-BE49-F238E27FC236}">
                  <a16:creationId xmlns:a16="http://schemas.microsoft.com/office/drawing/2014/main" id="{D56DF82D-4F2E-4AF3-B1EB-0D9489C843B8}"/>
                </a:ext>
              </a:extLst>
            </p:cNvPr>
            <p:cNvSpPr txBox="1"/>
            <p:nvPr/>
          </p:nvSpPr>
          <p:spPr>
            <a:xfrm>
              <a:off x="5373385" y="4525593"/>
              <a:ext cx="2689700" cy="369332"/>
            </a:xfrm>
            <a:prstGeom prst="rect">
              <a:avLst/>
            </a:prstGeom>
            <a:noFill/>
          </p:spPr>
          <p:txBody>
            <a:bodyPr wrap="square" rtlCol="0">
              <a:spAutoFit/>
            </a:bodyPr>
            <a:lstStyle/>
            <a:p>
              <a:r>
                <a:rPr lang="en-US" b="1" dirty="0">
                  <a:solidFill>
                    <a:srgbClr val="D8717B"/>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7" name="Group 6">
            <a:extLst>
              <a:ext uri="{FF2B5EF4-FFF2-40B4-BE49-F238E27FC236}">
                <a16:creationId xmlns:a16="http://schemas.microsoft.com/office/drawing/2014/main" id="{3506A556-FFED-4E3A-BEDB-6B32A219ECB6}"/>
              </a:ext>
            </a:extLst>
          </p:cNvPr>
          <p:cNvGrpSpPr/>
          <p:nvPr/>
        </p:nvGrpSpPr>
        <p:grpSpPr>
          <a:xfrm>
            <a:off x="8663668" y="4525593"/>
            <a:ext cx="2689700" cy="794828"/>
            <a:chOff x="8663668" y="4525593"/>
            <a:chExt cx="2689700" cy="794828"/>
          </a:xfrm>
        </p:grpSpPr>
        <p:sp>
          <p:nvSpPr>
            <p:cNvPr id="25" name="TextBox 24">
              <a:extLst>
                <a:ext uri="{FF2B5EF4-FFF2-40B4-BE49-F238E27FC236}">
                  <a16:creationId xmlns:a16="http://schemas.microsoft.com/office/drawing/2014/main" id="{EE7FC35E-35C0-4AA4-9DF9-C96A5DFEB4C5}"/>
                </a:ext>
              </a:extLst>
            </p:cNvPr>
            <p:cNvSpPr txBox="1"/>
            <p:nvPr/>
          </p:nvSpPr>
          <p:spPr>
            <a:xfrm>
              <a:off x="8663668" y="4797201"/>
              <a:ext cx="2302830"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6" name="TextBox 25">
              <a:extLst>
                <a:ext uri="{FF2B5EF4-FFF2-40B4-BE49-F238E27FC236}">
                  <a16:creationId xmlns:a16="http://schemas.microsoft.com/office/drawing/2014/main" id="{56A8722A-5F45-41E9-A2A7-2C79142E714D}"/>
                </a:ext>
              </a:extLst>
            </p:cNvPr>
            <p:cNvSpPr txBox="1"/>
            <p:nvPr/>
          </p:nvSpPr>
          <p:spPr>
            <a:xfrm>
              <a:off x="8663668" y="4525593"/>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27" name="TextBox 26">
            <a:extLst>
              <a:ext uri="{FF2B5EF4-FFF2-40B4-BE49-F238E27FC236}">
                <a16:creationId xmlns:a16="http://schemas.microsoft.com/office/drawing/2014/main" id="{573E7D3D-3A7D-49C8-B423-FEA356CCA916}"/>
              </a:ext>
            </a:extLst>
          </p:cNvPr>
          <p:cNvSpPr txBox="1"/>
          <p:nvPr/>
        </p:nvSpPr>
        <p:spPr>
          <a:xfrm>
            <a:off x="3901403" y="723943"/>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Success Rate</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426844"/>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9" name="TextBox 28">
            <a:extLst>
              <a:ext uri="{FF2B5EF4-FFF2-40B4-BE49-F238E27FC236}">
                <a16:creationId xmlns:a16="http://schemas.microsoft.com/office/drawing/2014/main" id="{BE6D2A09-A6A7-4845-AEAC-914B44AFC30A}"/>
              </a:ext>
            </a:extLst>
          </p:cNvPr>
          <p:cNvSpPr txBox="1"/>
          <p:nvPr/>
        </p:nvSpPr>
        <p:spPr>
          <a:xfrm>
            <a:off x="2205996" y="3477309"/>
            <a:ext cx="7780008" cy="646331"/>
          </a:xfrm>
          <a:prstGeom prst="rect">
            <a:avLst/>
          </a:prstGeom>
          <a:noFill/>
        </p:spPr>
        <p:txBody>
          <a:bodyPr wrap="square" rtlCol="0">
            <a:spAutoFit/>
          </a:bodyPr>
          <a:lstStyle/>
          <a:p>
            <a:r>
              <a:rPr lang="en-US"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201102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10475683"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140032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39E1063-4C15-4E01-91E4-C76332882219}"/>
              </a:ext>
            </a:extLst>
          </p:cNvPr>
          <p:cNvSpPr txBox="1"/>
          <p:nvPr/>
        </p:nvSpPr>
        <p:spPr>
          <a:xfrm>
            <a:off x="1459925" y="3046392"/>
            <a:ext cx="3172137" cy="1323439"/>
          </a:xfrm>
          <a:prstGeom prst="rect">
            <a:avLst/>
          </a:prstGeom>
          <a:noFill/>
        </p:spPr>
        <p:txBody>
          <a:bodyPr wrap="square" rtlCol="0">
            <a:spAutoFit/>
          </a:bodyPr>
          <a:lstStyle/>
          <a:p>
            <a:pPr algn="ctr"/>
            <a:r>
              <a:rPr lang="en-US" sz="8000" b="1" dirty="0">
                <a:solidFill>
                  <a:schemeClr val="bg1"/>
                </a:solidFill>
                <a:latin typeface="Tw Cen MT" panose="020B0602020104020603" pitchFamily="34" charset="0"/>
                <a:ea typeface="Tahoma" panose="020B0604030504040204" pitchFamily="34" charset="0"/>
                <a:cs typeface="Arial" panose="020B0604020202020204" pitchFamily="34" charset="0"/>
              </a:rPr>
              <a:t>START</a:t>
            </a:r>
          </a:p>
        </p:txBody>
      </p:sp>
      <p:grpSp>
        <p:nvGrpSpPr>
          <p:cNvPr id="9" name="Group 8">
            <a:extLst>
              <a:ext uri="{FF2B5EF4-FFF2-40B4-BE49-F238E27FC236}">
                <a16:creationId xmlns:a16="http://schemas.microsoft.com/office/drawing/2014/main" id="{EF8BAD90-8E71-4CC9-8A5E-E819F6CB0BD7}"/>
              </a:ext>
            </a:extLst>
          </p:cNvPr>
          <p:cNvGrpSpPr/>
          <p:nvPr/>
        </p:nvGrpSpPr>
        <p:grpSpPr>
          <a:xfrm>
            <a:off x="7666483" y="3295650"/>
            <a:ext cx="1219201" cy="1314450"/>
            <a:chOff x="7666483"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7666483"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7971283"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D517DED-2877-4DA8-97E2-3AB7819992FC}"/>
                </a:ext>
              </a:extLst>
            </p:cNvPr>
            <p:cNvSpPr txBox="1"/>
            <p:nvPr/>
          </p:nvSpPr>
          <p:spPr>
            <a:xfrm>
              <a:off x="7896147"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03</a:t>
              </a:r>
            </a:p>
          </p:txBody>
        </p:sp>
        <p:sp>
          <p:nvSpPr>
            <p:cNvPr id="19" name="Freeform 63">
              <a:extLst>
                <a:ext uri="{FF2B5EF4-FFF2-40B4-BE49-F238E27FC236}">
                  <a16:creationId xmlns:a16="http://schemas.microsoft.com/office/drawing/2014/main" id="{D2E85A35-D2A7-446C-8240-40090856A1D3}"/>
                </a:ext>
              </a:extLst>
            </p:cNvPr>
            <p:cNvSpPr>
              <a:spLocks noEditPoints="1"/>
            </p:cNvSpPr>
            <p:nvPr/>
          </p:nvSpPr>
          <p:spPr bwMode="auto">
            <a:xfrm>
              <a:off x="8100695" y="4137819"/>
              <a:ext cx="380122" cy="276658"/>
            </a:xfrm>
            <a:custGeom>
              <a:avLst/>
              <a:gdLst>
                <a:gd name="T0" fmla="*/ 2147483646 w 78"/>
                <a:gd name="T1" fmla="*/ 2147483646 h 57"/>
                <a:gd name="T2" fmla="*/ 2147483646 w 78"/>
                <a:gd name="T3" fmla="*/ 2147483646 h 57"/>
                <a:gd name="T4" fmla="*/ 0 w 78"/>
                <a:gd name="T5" fmla="*/ 2147483646 h 57"/>
                <a:gd name="T6" fmla="*/ 2147483646 w 78"/>
                <a:gd name="T7" fmla="*/ 2147483646 h 57"/>
                <a:gd name="T8" fmla="*/ 2147483646 w 78"/>
                <a:gd name="T9" fmla="*/ 2147483646 h 57"/>
                <a:gd name="T10" fmla="*/ 2147483646 w 78"/>
                <a:gd name="T11" fmla="*/ 0 h 57"/>
                <a:gd name="T12" fmla="*/ 2147483646 w 78"/>
                <a:gd name="T13" fmla="*/ 2147483646 h 57"/>
                <a:gd name="T14" fmla="*/ 2147483646 w 78"/>
                <a:gd name="T15" fmla="*/ 2147483646 h 57"/>
                <a:gd name="T16" fmla="*/ 2147483646 w 78"/>
                <a:gd name="T17" fmla="*/ 2147483646 h 57"/>
                <a:gd name="T18" fmla="*/ 2147483646 w 78"/>
                <a:gd name="T19" fmla="*/ 2147483646 h 57"/>
                <a:gd name="T20" fmla="*/ 2147483646 w 78"/>
                <a:gd name="T21" fmla="*/ 2147483646 h 57"/>
                <a:gd name="T22" fmla="*/ 2147483646 w 78"/>
                <a:gd name="T23" fmla="*/ 2147483646 h 57"/>
                <a:gd name="T24" fmla="*/ 2147483646 w 78"/>
                <a:gd name="T25" fmla="*/ 2147483646 h 57"/>
                <a:gd name="T26" fmla="*/ 2147483646 w 78"/>
                <a:gd name="T27" fmla="*/ 2147483646 h 57"/>
                <a:gd name="T28" fmla="*/ 2147483646 w 78"/>
                <a:gd name="T29" fmla="*/ 2147483646 h 57"/>
                <a:gd name="T30" fmla="*/ 2147483646 w 78"/>
                <a:gd name="T31" fmla="*/ 2147483646 h 57"/>
                <a:gd name="T32" fmla="*/ 2147483646 w 78"/>
                <a:gd name="T33" fmla="*/ 2147483646 h 57"/>
                <a:gd name="T34" fmla="*/ 2147483646 w 78"/>
                <a:gd name="T35" fmla="*/ 2147483646 h 57"/>
                <a:gd name="T36" fmla="*/ 2147483646 w 78"/>
                <a:gd name="T37" fmla="*/ 2147483646 h 57"/>
                <a:gd name="T38" fmla="*/ 2147483646 w 78"/>
                <a:gd name="T39" fmla="*/ 2147483646 h 57"/>
                <a:gd name="T40" fmla="*/ 2147483646 w 78"/>
                <a:gd name="T41" fmla="*/ 2147483646 h 57"/>
                <a:gd name="T42" fmla="*/ 2147483646 w 78"/>
                <a:gd name="T43" fmla="*/ 2147483646 h 57"/>
                <a:gd name="T44" fmla="*/ 2147483646 w 78"/>
                <a:gd name="T45" fmla="*/ 2147483646 h 57"/>
                <a:gd name="T46" fmla="*/ 2147483646 w 78"/>
                <a:gd name="T47" fmla="*/ 2147483646 h 57"/>
                <a:gd name="T48" fmla="*/ 2147483646 w 78"/>
                <a:gd name="T49" fmla="*/ 2147483646 h 57"/>
                <a:gd name="T50" fmla="*/ 2147483646 w 78"/>
                <a:gd name="T51" fmla="*/ 2147483646 h 57"/>
                <a:gd name="T52" fmla="*/ 2147483646 w 78"/>
                <a:gd name="T53" fmla="*/ 2147483646 h 57"/>
                <a:gd name="T54" fmla="*/ 2147483646 w 78"/>
                <a:gd name="T55" fmla="*/ 2147483646 h 5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3CD22791-18AB-42EA-93FF-D372D641C2C7}"/>
              </a:ext>
            </a:extLst>
          </p:cNvPr>
          <p:cNvGrpSpPr/>
          <p:nvPr/>
        </p:nvGrpSpPr>
        <p:grpSpPr>
          <a:xfrm>
            <a:off x="4863061" y="3295650"/>
            <a:ext cx="1219201" cy="1314450"/>
            <a:chOff x="4863061"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4863061"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5167861"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4B65AA3-BCD1-4A37-9122-3926EDD83C28}"/>
                </a:ext>
              </a:extLst>
            </p:cNvPr>
            <p:cNvSpPr txBox="1"/>
            <p:nvPr/>
          </p:nvSpPr>
          <p:spPr>
            <a:xfrm>
              <a:off x="5080499" y="330806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01</a:t>
              </a:r>
            </a:p>
          </p:txBody>
        </p:sp>
        <p:sp>
          <p:nvSpPr>
            <p:cNvPr id="25" name="Freeform 121">
              <a:extLst>
                <a:ext uri="{FF2B5EF4-FFF2-40B4-BE49-F238E27FC236}">
                  <a16:creationId xmlns:a16="http://schemas.microsoft.com/office/drawing/2014/main" id="{F6E7D61A-5506-449E-ACD9-E3027C4C5939}"/>
                </a:ext>
              </a:extLst>
            </p:cNvPr>
            <p:cNvSpPr>
              <a:spLocks noEditPoints="1"/>
            </p:cNvSpPr>
            <p:nvPr/>
          </p:nvSpPr>
          <p:spPr bwMode="auto">
            <a:xfrm>
              <a:off x="5331686" y="4161500"/>
              <a:ext cx="297184" cy="297184"/>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0" name="Group 9">
            <a:extLst>
              <a:ext uri="{FF2B5EF4-FFF2-40B4-BE49-F238E27FC236}">
                <a16:creationId xmlns:a16="http://schemas.microsoft.com/office/drawing/2014/main" id="{5371D70D-9BE2-4DBD-BA0F-EBF32D87F7BA}"/>
              </a:ext>
            </a:extLst>
          </p:cNvPr>
          <p:cNvGrpSpPr/>
          <p:nvPr/>
        </p:nvGrpSpPr>
        <p:grpSpPr>
          <a:xfrm>
            <a:off x="9071135" y="2990850"/>
            <a:ext cx="1219201" cy="1314450"/>
            <a:chOff x="9071135"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9071135"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93759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398952F-DD89-4B34-98BC-F49DC58F395D}"/>
                </a:ext>
              </a:extLst>
            </p:cNvPr>
            <p:cNvSpPr txBox="1"/>
            <p:nvPr/>
          </p:nvSpPr>
          <p:spPr>
            <a:xfrm>
              <a:off x="9283344"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04</a:t>
              </a:r>
            </a:p>
          </p:txBody>
        </p:sp>
        <p:sp>
          <p:nvSpPr>
            <p:cNvPr id="26" name="Freeform 144">
              <a:extLst>
                <a:ext uri="{FF2B5EF4-FFF2-40B4-BE49-F238E27FC236}">
                  <a16:creationId xmlns:a16="http://schemas.microsoft.com/office/drawing/2014/main" id="{AF716127-B345-4887-BC4F-7A8092488264}"/>
                </a:ext>
              </a:extLst>
            </p:cNvPr>
            <p:cNvSpPr>
              <a:spLocks noEditPoints="1"/>
            </p:cNvSpPr>
            <p:nvPr/>
          </p:nvSpPr>
          <p:spPr bwMode="auto">
            <a:xfrm>
              <a:off x="9495856" y="3131152"/>
              <a:ext cx="384002" cy="29784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7B9F990C-B2CB-407A-BC88-C690834F4A22}"/>
              </a:ext>
            </a:extLst>
          </p:cNvPr>
          <p:cNvGrpSpPr/>
          <p:nvPr/>
        </p:nvGrpSpPr>
        <p:grpSpPr>
          <a:xfrm>
            <a:off x="6264772" y="2990850"/>
            <a:ext cx="1219201" cy="1314450"/>
            <a:chOff x="6264772"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6264772"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2438C96-DE65-449B-A4CD-D2F5FE5A8F58}"/>
                </a:ext>
              </a:extLst>
            </p:cNvPr>
            <p:cNvSpPr txBox="1"/>
            <p:nvPr/>
          </p:nvSpPr>
          <p:spPr>
            <a:xfrm>
              <a:off x="6479921" y="3708112"/>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02</a:t>
              </a:r>
            </a:p>
          </p:txBody>
        </p:sp>
        <p:sp>
          <p:nvSpPr>
            <p:cNvPr id="29" name="Oval 28">
              <a:extLst>
                <a:ext uri="{FF2B5EF4-FFF2-40B4-BE49-F238E27FC236}">
                  <a16:creationId xmlns:a16="http://schemas.microsoft.com/office/drawing/2014/main" id="{D28C3DD5-330E-40CF-8733-EB10E52C6B39}"/>
                </a:ext>
              </a:extLst>
            </p:cNvPr>
            <p:cNvSpPr/>
            <p:nvPr/>
          </p:nvSpPr>
          <p:spPr>
            <a:xfrm>
              <a:off x="6566735"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7">
              <a:extLst>
                <a:ext uri="{FF2B5EF4-FFF2-40B4-BE49-F238E27FC236}">
                  <a16:creationId xmlns:a16="http://schemas.microsoft.com/office/drawing/2014/main" id="{1E66E1A4-C018-4278-B346-3D0C423565A6}"/>
                </a:ext>
              </a:extLst>
            </p:cNvPr>
            <p:cNvSpPr>
              <a:spLocks noEditPoints="1"/>
            </p:cNvSpPr>
            <p:nvPr/>
          </p:nvSpPr>
          <p:spPr bwMode="auto">
            <a:xfrm>
              <a:off x="6727907" y="3150343"/>
              <a:ext cx="302770" cy="318412"/>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C2A61F5-8DA8-461C-A0B0-2A77E6E2514D}"/>
              </a:ext>
            </a:extLst>
          </p:cNvPr>
          <p:cNvGrpSpPr/>
          <p:nvPr/>
        </p:nvGrpSpPr>
        <p:grpSpPr>
          <a:xfrm>
            <a:off x="4796911" y="2238904"/>
            <a:ext cx="2249006" cy="1010272"/>
            <a:chOff x="4781671" y="2330344"/>
            <a:chExt cx="2249006" cy="1010272"/>
          </a:xfrm>
        </p:grpSpPr>
        <p:sp>
          <p:nvSpPr>
            <p:cNvPr id="34" name="TextBox 33">
              <a:extLst>
                <a:ext uri="{FF2B5EF4-FFF2-40B4-BE49-F238E27FC236}">
                  <a16:creationId xmlns:a16="http://schemas.microsoft.com/office/drawing/2014/main" id="{48D407C3-2EC4-4C7A-AC81-206A374FCCE7}"/>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D70F7918-6F71-4F0E-8745-99D7058CEAFD}"/>
                </a:ext>
              </a:extLst>
            </p:cNvPr>
            <p:cNvSpPr txBox="1"/>
            <p:nvPr/>
          </p:nvSpPr>
          <p:spPr>
            <a:xfrm>
              <a:off x="4781671" y="2330344"/>
              <a:ext cx="2249006"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09B92595-DE61-4B16-81F3-1278A4D1DD58}"/>
              </a:ext>
            </a:extLst>
          </p:cNvPr>
          <p:cNvGrpSpPr/>
          <p:nvPr/>
        </p:nvGrpSpPr>
        <p:grpSpPr>
          <a:xfrm>
            <a:off x="7610389" y="2238904"/>
            <a:ext cx="2074631" cy="1010272"/>
            <a:chOff x="4781671" y="2330344"/>
            <a:chExt cx="2074631" cy="1010272"/>
          </a:xfrm>
        </p:grpSpPr>
        <p:sp>
          <p:nvSpPr>
            <p:cNvPr id="37" name="TextBox 36">
              <a:extLst>
                <a:ext uri="{FF2B5EF4-FFF2-40B4-BE49-F238E27FC236}">
                  <a16:creationId xmlns:a16="http://schemas.microsoft.com/office/drawing/2014/main" id="{7B86D7E3-CF4B-4C30-95FB-30A0724EB874}"/>
                </a:ext>
              </a:extLst>
            </p:cNvPr>
            <p:cNvSpPr txBox="1"/>
            <p:nvPr/>
          </p:nvSpPr>
          <p:spPr>
            <a:xfrm>
              <a:off x="4781671" y="2601952"/>
              <a:ext cx="17850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6D69C64-800F-470F-A13F-BFCADBA2D797}"/>
                </a:ext>
              </a:extLst>
            </p:cNvPr>
            <p:cNvSpPr txBox="1"/>
            <p:nvPr/>
          </p:nvSpPr>
          <p:spPr>
            <a:xfrm>
              <a:off x="4781671" y="2330344"/>
              <a:ext cx="2074631"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162FD9FE-823D-4226-AFB2-6D41C9A39612}"/>
              </a:ext>
            </a:extLst>
          </p:cNvPr>
          <p:cNvGrpSpPr/>
          <p:nvPr/>
        </p:nvGrpSpPr>
        <p:grpSpPr>
          <a:xfrm>
            <a:off x="6166601" y="4412420"/>
            <a:ext cx="1934094" cy="1010272"/>
            <a:chOff x="4781671" y="2330344"/>
            <a:chExt cx="1934094" cy="1010272"/>
          </a:xfrm>
        </p:grpSpPr>
        <p:sp>
          <p:nvSpPr>
            <p:cNvPr id="40" name="TextBox 39">
              <a:extLst>
                <a:ext uri="{FF2B5EF4-FFF2-40B4-BE49-F238E27FC236}">
                  <a16:creationId xmlns:a16="http://schemas.microsoft.com/office/drawing/2014/main" id="{5AC74B5C-76A2-4A92-B3B8-BB54A73D1632}"/>
                </a:ext>
              </a:extLst>
            </p:cNvPr>
            <p:cNvSpPr txBox="1"/>
            <p:nvPr/>
          </p:nvSpPr>
          <p:spPr>
            <a:xfrm>
              <a:off x="4781671" y="2601952"/>
              <a:ext cx="172954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CE31E75C-596E-45E6-A14C-8DA15325BD0F}"/>
                </a:ext>
              </a:extLst>
            </p:cNvPr>
            <p:cNvSpPr txBox="1"/>
            <p:nvPr/>
          </p:nvSpPr>
          <p:spPr>
            <a:xfrm>
              <a:off x="4781671" y="2330344"/>
              <a:ext cx="1934094"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C2352CA7-0599-4EDC-B51C-51AF16937927}"/>
              </a:ext>
            </a:extLst>
          </p:cNvPr>
          <p:cNvGrpSpPr/>
          <p:nvPr/>
        </p:nvGrpSpPr>
        <p:grpSpPr>
          <a:xfrm>
            <a:off x="8993339" y="4412420"/>
            <a:ext cx="1956601" cy="1010272"/>
            <a:chOff x="4781671" y="2330344"/>
            <a:chExt cx="1956601" cy="1010272"/>
          </a:xfrm>
        </p:grpSpPr>
        <p:sp>
          <p:nvSpPr>
            <p:cNvPr id="43" name="TextBox 42">
              <a:extLst>
                <a:ext uri="{FF2B5EF4-FFF2-40B4-BE49-F238E27FC236}">
                  <a16:creationId xmlns:a16="http://schemas.microsoft.com/office/drawing/2014/main" id="{AD09CB9C-5805-4310-A87E-CAF64CC61F0E}"/>
                </a:ext>
              </a:extLst>
            </p:cNvPr>
            <p:cNvSpPr txBox="1"/>
            <p:nvPr/>
          </p:nvSpPr>
          <p:spPr>
            <a:xfrm>
              <a:off x="4781671" y="2601952"/>
              <a:ext cx="1798338"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418D67F1-4CFF-4E67-A2FB-83369B5851E1}"/>
                </a:ext>
              </a:extLst>
            </p:cNvPr>
            <p:cNvSpPr txBox="1"/>
            <p:nvPr/>
          </p:nvSpPr>
          <p:spPr>
            <a:xfrm>
              <a:off x="4781671" y="2330344"/>
              <a:ext cx="1956601"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32123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363396-E54B-4CCB-9A10-8BD60D2450D8}"/>
              </a:ext>
            </a:extLst>
          </p:cNvPr>
          <p:cNvSpPr/>
          <p:nvPr/>
        </p:nvSpPr>
        <p:spPr>
          <a:xfrm>
            <a:off x="673730" y="3295650"/>
            <a:ext cx="1020992" cy="1009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73E7D3D-3A7D-49C8-B423-FEA356CCA91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Work Process</a:t>
            </a:r>
          </a:p>
        </p:txBody>
      </p:sp>
      <p:sp>
        <p:nvSpPr>
          <p:cNvPr id="28" name="TextBox 27">
            <a:extLst>
              <a:ext uri="{FF2B5EF4-FFF2-40B4-BE49-F238E27FC236}">
                <a16:creationId xmlns:a16="http://schemas.microsoft.com/office/drawing/2014/main" id="{5FE48B45-E9F5-4B39-8BEE-C955567FF302}"/>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 name="Oval 1">
            <a:extLst>
              <a:ext uri="{FF2B5EF4-FFF2-40B4-BE49-F238E27FC236}">
                <a16:creationId xmlns:a16="http://schemas.microsoft.com/office/drawing/2014/main" id="{8AB2C1F4-1D9B-4940-A9A1-3082F826A4E9}"/>
              </a:ext>
            </a:extLst>
          </p:cNvPr>
          <p:cNvSpPr/>
          <p:nvPr/>
        </p:nvSpPr>
        <p:spPr>
          <a:xfrm>
            <a:off x="7605193" y="2160361"/>
            <a:ext cx="3280228" cy="3280228"/>
          </a:xfrm>
          <a:prstGeom prst="ellipse">
            <a:avLst/>
          </a:prstGeom>
          <a:gradFill>
            <a:gsLst>
              <a:gs pos="7000">
                <a:srgbClr val="EF6E9A"/>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8313C2D-6BF6-4993-A21B-B4E2E6ADC066}"/>
              </a:ext>
            </a:extLst>
          </p:cNvPr>
          <p:cNvSpPr txBox="1"/>
          <p:nvPr/>
        </p:nvSpPr>
        <p:spPr>
          <a:xfrm>
            <a:off x="7662384" y="3077200"/>
            <a:ext cx="3172137"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END</a:t>
            </a:r>
          </a:p>
        </p:txBody>
      </p:sp>
      <p:grpSp>
        <p:nvGrpSpPr>
          <p:cNvPr id="9" name="Group 8">
            <a:extLst>
              <a:ext uri="{FF2B5EF4-FFF2-40B4-BE49-F238E27FC236}">
                <a16:creationId xmlns:a16="http://schemas.microsoft.com/office/drawing/2014/main" id="{0B6F161D-38E2-48DF-9700-10099AA5398A}"/>
              </a:ext>
            </a:extLst>
          </p:cNvPr>
          <p:cNvGrpSpPr/>
          <p:nvPr/>
        </p:nvGrpSpPr>
        <p:grpSpPr>
          <a:xfrm>
            <a:off x="6081192" y="2990850"/>
            <a:ext cx="1219201" cy="1314450"/>
            <a:chOff x="6081192" y="2990850"/>
            <a:chExt cx="1219201" cy="1314450"/>
          </a:xfrm>
        </p:grpSpPr>
        <p:sp>
          <p:nvSpPr>
            <p:cNvPr id="30" name="Rectangle 29">
              <a:extLst>
                <a:ext uri="{FF2B5EF4-FFF2-40B4-BE49-F238E27FC236}">
                  <a16:creationId xmlns:a16="http://schemas.microsoft.com/office/drawing/2014/main" id="{4E7D40A8-3AF6-4DF9-B930-045CF7053510}"/>
                </a:ext>
              </a:extLst>
            </p:cNvPr>
            <p:cNvSpPr/>
            <p:nvPr/>
          </p:nvSpPr>
          <p:spPr>
            <a:xfrm>
              <a:off x="6081192" y="3295650"/>
              <a:ext cx="1219201" cy="1009650"/>
            </a:xfrm>
            <a:prstGeom prst="rect">
              <a:avLst/>
            </a:pr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4FBBD9-E8E3-4E74-81E4-3E7EAEF14241}"/>
                </a:ext>
              </a:extLst>
            </p:cNvPr>
            <p:cNvSpPr/>
            <p:nvPr/>
          </p:nvSpPr>
          <p:spPr>
            <a:xfrm>
              <a:off x="6385992"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35E038-F9FB-4AB3-BF4D-FF10DE46A43D}"/>
                </a:ext>
              </a:extLst>
            </p:cNvPr>
            <p:cNvSpPr txBox="1"/>
            <p:nvPr/>
          </p:nvSpPr>
          <p:spPr>
            <a:xfrm>
              <a:off x="6293401"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08</a:t>
              </a:r>
            </a:p>
          </p:txBody>
        </p:sp>
        <p:sp>
          <p:nvSpPr>
            <p:cNvPr id="19" name="Freeform 41">
              <a:extLst>
                <a:ext uri="{FF2B5EF4-FFF2-40B4-BE49-F238E27FC236}">
                  <a16:creationId xmlns:a16="http://schemas.microsoft.com/office/drawing/2014/main" id="{7038EC95-3470-4A75-B775-E506D5809D44}"/>
                </a:ext>
              </a:extLst>
            </p:cNvPr>
            <p:cNvSpPr>
              <a:spLocks/>
            </p:cNvSpPr>
            <p:nvPr/>
          </p:nvSpPr>
          <p:spPr bwMode="auto">
            <a:xfrm>
              <a:off x="6509794" y="3137475"/>
              <a:ext cx="364308" cy="364308"/>
            </a:xfrm>
            <a:custGeom>
              <a:avLst/>
              <a:gdLst>
                <a:gd name="T0" fmla="*/ 2147483646 w 72"/>
                <a:gd name="T1" fmla="*/ 2147483646 h 72"/>
                <a:gd name="T2" fmla="*/ 2147483646 w 72"/>
                <a:gd name="T3" fmla="*/ 2147483646 h 72"/>
                <a:gd name="T4" fmla="*/ 2147483646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2147483646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0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0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 h="72">
                  <a:moveTo>
                    <a:pt x="72" y="38"/>
                  </a:moveTo>
                  <a:cubicBezTo>
                    <a:pt x="61" y="48"/>
                    <a:pt x="61" y="48"/>
                    <a:pt x="61" y="48"/>
                  </a:cubicBezTo>
                  <a:cubicBezTo>
                    <a:pt x="61" y="49"/>
                    <a:pt x="60" y="49"/>
                    <a:pt x="60" y="49"/>
                  </a:cubicBezTo>
                  <a:cubicBezTo>
                    <a:pt x="58" y="49"/>
                    <a:pt x="57" y="48"/>
                    <a:pt x="57" y="47"/>
                  </a:cubicBezTo>
                  <a:cubicBezTo>
                    <a:pt x="57" y="41"/>
                    <a:pt x="57" y="41"/>
                    <a:pt x="57" y="41"/>
                  </a:cubicBezTo>
                  <a:cubicBezTo>
                    <a:pt x="42" y="41"/>
                    <a:pt x="42" y="41"/>
                    <a:pt x="42" y="41"/>
                  </a:cubicBezTo>
                  <a:cubicBezTo>
                    <a:pt x="42" y="57"/>
                    <a:pt x="42" y="57"/>
                    <a:pt x="42" y="57"/>
                  </a:cubicBezTo>
                  <a:cubicBezTo>
                    <a:pt x="47" y="57"/>
                    <a:pt x="47" y="57"/>
                    <a:pt x="47" y="57"/>
                  </a:cubicBezTo>
                  <a:cubicBezTo>
                    <a:pt x="48" y="57"/>
                    <a:pt x="49" y="58"/>
                    <a:pt x="49" y="59"/>
                  </a:cubicBezTo>
                  <a:cubicBezTo>
                    <a:pt x="49" y="60"/>
                    <a:pt x="49" y="61"/>
                    <a:pt x="49" y="61"/>
                  </a:cubicBezTo>
                  <a:cubicBezTo>
                    <a:pt x="38" y="72"/>
                    <a:pt x="38" y="72"/>
                    <a:pt x="38" y="72"/>
                  </a:cubicBezTo>
                  <a:cubicBezTo>
                    <a:pt x="38" y="72"/>
                    <a:pt x="37" y="72"/>
                    <a:pt x="36" y="72"/>
                  </a:cubicBezTo>
                  <a:cubicBezTo>
                    <a:pt x="36" y="72"/>
                    <a:pt x="35" y="72"/>
                    <a:pt x="35" y="72"/>
                  </a:cubicBezTo>
                  <a:cubicBezTo>
                    <a:pt x="24" y="61"/>
                    <a:pt x="24" y="61"/>
                    <a:pt x="24" y="61"/>
                  </a:cubicBezTo>
                  <a:cubicBezTo>
                    <a:pt x="24" y="61"/>
                    <a:pt x="24" y="60"/>
                    <a:pt x="24" y="59"/>
                  </a:cubicBezTo>
                  <a:cubicBezTo>
                    <a:pt x="24" y="58"/>
                    <a:pt x="25" y="57"/>
                    <a:pt x="26" y="57"/>
                  </a:cubicBezTo>
                  <a:cubicBezTo>
                    <a:pt x="31" y="57"/>
                    <a:pt x="31" y="57"/>
                    <a:pt x="31" y="57"/>
                  </a:cubicBezTo>
                  <a:cubicBezTo>
                    <a:pt x="31" y="41"/>
                    <a:pt x="31" y="41"/>
                    <a:pt x="31" y="41"/>
                  </a:cubicBezTo>
                  <a:cubicBezTo>
                    <a:pt x="16" y="41"/>
                    <a:pt x="16" y="41"/>
                    <a:pt x="16" y="41"/>
                  </a:cubicBezTo>
                  <a:cubicBezTo>
                    <a:pt x="16" y="47"/>
                    <a:pt x="16" y="47"/>
                    <a:pt x="16" y="47"/>
                  </a:cubicBezTo>
                  <a:cubicBezTo>
                    <a:pt x="16" y="48"/>
                    <a:pt x="15" y="49"/>
                    <a:pt x="13" y="49"/>
                  </a:cubicBezTo>
                  <a:cubicBezTo>
                    <a:pt x="13" y="49"/>
                    <a:pt x="12" y="49"/>
                    <a:pt x="12" y="48"/>
                  </a:cubicBezTo>
                  <a:cubicBezTo>
                    <a:pt x="1" y="38"/>
                    <a:pt x="1" y="38"/>
                    <a:pt x="1" y="38"/>
                  </a:cubicBezTo>
                  <a:cubicBezTo>
                    <a:pt x="1" y="38"/>
                    <a:pt x="0" y="37"/>
                    <a:pt x="0" y="36"/>
                  </a:cubicBezTo>
                  <a:cubicBezTo>
                    <a:pt x="0" y="36"/>
                    <a:pt x="1" y="35"/>
                    <a:pt x="1" y="34"/>
                  </a:cubicBezTo>
                  <a:cubicBezTo>
                    <a:pt x="12" y="24"/>
                    <a:pt x="12" y="24"/>
                    <a:pt x="12" y="24"/>
                  </a:cubicBezTo>
                  <a:cubicBezTo>
                    <a:pt x="12" y="24"/>
                    <a:pt x="13" y="23"/>
                    <a:pt x="13" y="23"/>
                  </a:cubicBezTo>
                  <a:cubicBezTo>
                    <a:pt x="15" y="23"/>
                    <a:pt x="16" y="25"/>
                    <a:pt x="16" y="26"/>
                  </a:cubicBezTo>
                  <a:cubicBezTo>
                    <a:pt x="16" y="31"/>
                    <a:pt x="16" y="31"/>
                    <a:pt x="16" y="31"/>
                  </a:cubicBezTo>
                  <a:cubicBezTo>
                    <a:pt x="31" y="31"/>
                    <a:pt x="31" y="31"/>
                    <a:pt x="31" y="31"/>
                  </a:cubicBezTo>
                  <a:cubicBezTo>
                    <a:pt x="31" y="16"/>
                    <a:pt x="31" y="16"/>
                    <a:pt x="31" y="16"/>
                  </a:cubicBezTo>
                  <a:cubicBezTo>
                    <a:pt x="26" y="16"/>
                    <a:pt x="26" y="16"/>
                    <a:pt x="26" y="16"/>
                  </a:cubicBezTo>
                  <a:cubicBezTo>
                    <a:pt x="25" y="16"/>
                    <a:pt x="24" y="15"/>
                    <a:pt x="24" y="13"/>
                  </a:cubicBezTo>
                  <a:cubicBezTo>
                    <a:pt x="24" y="12"/>
                    <a:pt x="24" y="12"/>
                    <a:pt x="24" y="11"/>
                  </a:cubicBezTo>
                  <a:cubicBezTo>
                    <a:pt x="35" y="1"/>
                    <a:pt x="35" y="1"/>
                    <a:pt x="35" y="1"/>
                  </a:cubicBezTo>
                  <a:cubicBezTo>
                    <a:pt x="35" y="1"/>
                    <a:pt x="36" y="0"/>
                    <a:pt x="36" y="0"/>
                  </a:cubicBezTo>
                  <a:cubicBezTo>
                    <a:pt x="37" y="0"/>
                    <a:pt x="38" y="1"/>
                    <a:pt x="38" y="1"/>
                  </a:cubicBezTo>
                  <a:cubicBezTo>
                    <a:pt x="49" y="11"/>
                    <a:pt x="49" y="11"/>
                    <a:pt x="49" y="11"/>
                  </a:cubicBezTo>
                  <a:cubicBezTo>
                    <a:pt x="49" y="12"/>
                    <a:pt x="49" y="12"/>
                    <a:pt x="49" y="13"/>
                  </a:cubicBezTo>
                  <a:cubicBezTo>
                    <a:pt x="49" y="15"/>
                    <a:pt x="48" y="16"/>
                    <a:pt x="47" y="16"/>
                  </a:cubicBezTo>
                  <a:cubicBezTo>
                    <a:pt x="42" y="16"/>
                    <a:pt x="42" y="16"/>
                    <a:pt x="42" y="16"/>
                  </a:cubicBezTo>
                  <a:cubicBezTo>
                    <a:pt x="42" y="31"/>
                    <a:pt x="42" y="31"/>
                    <a:pt x="42" y="31"/>
                  </a:cubicBezTo>
                  <a:cubicBezTo>
                    <a:pt x="57" y="31"/>
                    <a:pt x="57" y="31"/>
                    <a:pt x="57" y="31"/>
                  </a:cubicBezTo>
                  <a:cubicBezTo>
                    <a:pt x="57" y="26"/>
                    <a:pt x="57" y="26"/>
                    <a:pt x="57" y="26"/>
                  </a:cubicBezTo>
                  <a:cubicBezTo>
                    <a:pt x="57" y="25"/>
                    <a:pt x="58" y="23"/>
                    <a:pt x="60" y="23"/>
                  </a:cubicBezTo>
                  <a:cubicBezTo>
                    <a:pt x="60" y="23"/>
                    <a:pt x="61" y="24"/>
                    <a:pt x="61" y="24"/>
                  </a:cubicBezTo>
                  <a:cubicBezTo>
                    <a:pt x="72" y="34"/>
                    <a:pt x="72" y="34"/>
                    <a:pt x="72" y="34"/>
                  </a:cubicBezTo>
                  <a:cubicBezTo>
                    <a:pt x="72" y="35"/>
                    <a:pt x="72" y="36"/>
                    <a:pt x="72" y="36"/>
                  </a:cubicBezTo>
                  <a:cubicBezTo>
                    <a:pt x="72" y="37"/>
                    <a:pt x="72" y="38"/>
                    <a:pt x="72" y="38"/>
                  </a:cubicBezTo>
                  <a:close/>
                </a:path>
              </a:pathLst>
            </a:custGeom>
            <a:gradFill>
              <a:gsLst>
                <a:gs pos="7000">
                  <a:srgbClr val="695E78"/>
                </a:gs>
                <a:gs pos="100000">
                  <a:srgbClr val="F252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7" name="Group 6">
            <a:extLst>
              <a:ext uri="{FF2B5EF4-FFF2-40B4-BE49-F238E27FC236}">
                <a16:creationId xmlns:a16="http://schemas.microsoft.com/office/drawing/2014/main" id="{BAA556FF-9A5F-4F91-87E5-178EC27DE026}"/>
              </a:ext>
            </a:extLst>
          </p:cNvPr>
          <p:cNvGrpSpPr/>
          <p:nvPr/>
        </p:nvGrpSpPr>
        <p:grpSpPr>
          <a:xfrm>
            <a:off x="3274829" y="2990850"/>
            <a:ext cx="1219201" cy="1314450"/>
            <a:chOff x="3274829" y="2990850"/>
            <a:chExt cx="1219201" cy="1314450"/>
          </a:xfrm>
        </p:grpSpPr>
        <p:sp>
          <p:nvSpPr>
            <p:cNvPr id="21" name="Rectangle 20">
              <a:extLst>
                <a:ext uri="{FF2B5EF4-FFF2-40B4-BE49-F238E27FC236}">
                  <a16:creationId xmlns:a16="http://schemas.microsoft.com/office/drawing/2014/main" id="{63928EA6-0037-4AF3-B89F-1A7D60F05B00}"/>
                </a:ext>
              </a:extLst>
            </p:cNvPr>
            <p:cNvSpPr/>
            <p:nvPr/>
          </p:nvSpPr>
          <p:spPr>
            <a:xfrm>
              <a:off x="3274829" y="3295650"/>
              <a:ext cx="1219201" cy="1009650"/>
            </a:xfrm>
            <a:prstGeom prst="rect">
              <a:avLst/>
            </a:pr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26BD37C-9E4B-46D9-8B72-3E68D359EED8}"/>
                </a:ext>
              </a:extLst>
            </p:cNvPr>
            <p:cNvSpPr/>
            <p:nvPr/>
          </p:nvSpPr>
          <p:spPr>
            <a:xfrm>
              <a:off x="3581100" y="299085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1D7C66C-72DE-42D7-B914-A4F450E29182}"/>
                </a:ext>
              </a:extLst>
            </p:cNvPr>
            <p:cNvSpPr txBox="1"/>
            <p:nvPr/>
          </p:nvSpPr>
          <p:spPr>
            <a:xfrm>
              <a:off x="3489978" y="3720525"/>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06</a:t>
              </a:r>
            </a:p>
          </p:txBody>
        </p:sp>
        <p:sp>
          <p:nvSpPr>
            <p:cNvPr id="20" name="Freeform 66">
              <a:extLst>
                <a:ext uri="{FF2B5EF4-FFF2-40B4-BE49-F238E27FC236}">
                  <a16:creationId xmlns:a16="http://schemas.microsoft.com/office/drawing/2014/main" id="{92710508-AFEA-41B0-95F1-510D0DC5865C}"/>
                </a:ext>
              </a:extLst>
            </p:cNvPr>
            <p:cNvSpPr>
              <a:spLocks noEditPoints="1"/>
            </p:cNvSpPr>
            <p:nvPr/>
          </p:nvSpPr>
          <p:spPr bwMode="auto">
            <a:xfrm>
              <a:off x="3702275" y="3152813"/>
              <a:ext cx="364308" cy="282570"/>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2147483646 w 72"/>
                <a:gd name="T9" fmla="*/ 2147483646 h 56"/>
                <a:gd name="T10" fmla="*/ 2147483646 w 72"/>
                <a:gd name="T11" fmla="*/ 2147483646 h 56"/>
                <a:gd name="T12" fmla="*/ 2147483646 w 72"/>
                <a:gd name="T13" fmla="*/ 2147483646 h 56"/>
                <a:gd name="T14" fmla="*/ 2147483646 w 72"/>
                <a:gd name="T15" fmla="*/ 2147483646 h 56"/>
                <a:gd name="T16" fmla="*/ 0 w 72"/>
                <a:gd name="T17" fmla="*/ 2147483646 h 56"/>
                <a:gd name="T18" fmla="*/ 2147483646 w 72"/>
                <a:gd name="T19" fmla="*/ 0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gradFill>
              <a:gsLst>
                <a:gs pos="8000">
                  <a:srgbClr val="FFA956"/>
                </a:gs>
                <a:gs pos="98000">
                  <a:srgbClr val="EF6E9A"/>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 name="Group 2">
            <a:extLst>
              <a:ext uri="{FF2B5EF4-FFF2-40B4-BE49-F238E27FC236}">
                <a16:creationId xmlns:a16="http://schemas.microsoft.com/office/drawing/2014/main" id="{712946C9-7151-47CA-9F0E-6402A88B9C0C}"/>
              </a:ext>
            </a:extLst>
          </p:cNvPr>
          <p:cNvGrpSpPr/>
          <p:nvPr/>
        </p:nvGrpSpPr>
        <p:grpSpPr>
          <a:xfrm>
            <a:off x="1873118" y="3295650"/>
            <a:ext cx="1219201" cy="1314450"/>
            <a:chOff x="1873118" y="3295650"/>
            <a:chExt cx="1219201" cy="1314450"/>
          </a:xfrm>
        </p:grpSpPr>
        <p:sp>
          <p:nvSpPr>
            <p:cNvPr id="6" name="Rectangle 5">
              <a:extLst>
                <a:ext uri="{FF2B5EF4-FFF2-40B4-BE49-F238E27FC236}">
                  <a16:creationId xmlns:a16="http://schemas.microsoft.com/office/drawing/2014/main" id="{7C23099B-6F7C-4BBD-9F4E-A5126796931E}"/>
                </a:ext>
              </a:extLst>
            </p:cNvPr>
            <p:cNvSpPr/>
            <p:nvPr/>
          </p:nvSpPr>
          <p:spPr>
            <a:xfrm>
              <a:off x="1873118" y="3295650"/>
              <a:ext cx="1219201" cy="1009650"/>
            </a:xfrm>
            <a:prstGeom prst="rect">
              <a:avLst/>
            </a:pr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362F3D7-4057-4205-B36D-C9885BF009F6}"/>
                </a:ext>
              </a:extLst>
            </p:cNvPr>
            <p:cNvSpPr/>
            <p:nvPr/>
          </p:nvSpPr>
          <p:spPr>
            <a:xfrm>
              <a:off x="2177918"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2AA33C0-6113-45F7-A948-34F32E1E9592}"/>
                </a:ext>
              </a:extLst>
            </p:cNvPr>
            <p:cNvSpPr txBox="1"/>
            <p:nvPr/>
          </p:nvSpPr>
          <p:spPr>
            <a:xfrm>
              <a:off x="2088268"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05</a:t>
              </a:r>
            </a:p>
          </p:txBody>
        </p:sp>
        <p:sp>
          <p:nvSpPr>
            <p:cNvPr id="22" name="Freeform 123">
              <a:extLst>
                <a:ext uri="{FF2B5EF4-FFF2-40B4-BE49-F238E27FC236}">
                  <a16:creationId xmlns:a16="http://schemas.microsoft.com/office/drawing/2014/main" id="{61094871-0661-472C-81D9-6F6B938C2019}"/>
                </a:ext>
              </a:extLst>
            </p:cNvPr>
            <p:cNvSpPr>
              <a:spLocks noEditPoints="1"/>
            </p:cNvSpPr>
            <p:nvPr/>
          </p:nvSpPr>
          <p:spPr bwMode="auto">
            <a:xfrm>
              <a:off x="2306519" y="4109796"/>
              <a:ext cx="352400" cy="352398"/>
            </a:xfrm>
            <a:custGeom>
              <a:avLst/>
              <a:gdLst>
                <a:gd name="T0" fmla="*/ 2147483646 w 62"/>
                <a:gd name="T1" fmla="*/ 2147483646 h 62"/>
                <a:gd name="T2" fmla="*/ 0 w 62"/>
                <a:gd name="T3" fmla="*/ 2147483646 h 62"/>
                <a:gd name="T4" fmla="*/ 2147483646 w 62"/>
                <a:gd name="T5" fmla="*/ 0 h 62"/>
                <a:gd name="T6" fmla="*/ 2147483646 w 62"/>
                <a:gd name="T7" fmla="*/ 2147483646 h 62"/>
                <a:gd name="T8" fmla="*/ 2147483646 w 62"/>
                <a:gd name="T9" fmla="*/ 2147483646 h 62"/>
                <a:gd name="T10" fmla="*/ 2147483646 w 62"/>
                <a:gd name="T11" fmla="*/ 2147483646 h 62"/>
                <a:gd name="T12" fmla="*/ 2147483646 w 62"/>
                <a:gd name="T13" fmla="*/ 2147483646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2147483646 w 62"/>
                <a:gd name="T61" fmla="*/ 2147483646 h 62"/>
                <a:gd name="T62" fmla="*/ 2147483646 w 62"/>
                <a:gd name="T63" fmla="*/ 2147483646 h 6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2" y="11"/>
                  </a:moveTo>
                  <a:cubicBezTo>
                    <a:pt x="26" y="11"/>
                    <a:pt x="21" y="14"/>
                    <a:pt x="17" y="19"/>
                  </a:cubicBezTo>
                  <a:cubicBezTo>
                    <a:pt x="17" y="20"/>
                    <a:pt x="17" y="21"/>
                    <a:pt x="18" y="21"/>
                  </a:cubicBezTo>
                  <a:cubicBezTo>
                    <a:pt x="23" y="25"/>
                    <a:pt x="23" y="25"/>
                    <a:pt x="23" y="25"/>
                  </a:cubicBezTo>
                  <a:cubicBezTo>
                    <a:pt x="23" y="25"/>
                    <a:pt x="23" y="25"/>
                    <a:pt x="24" y="25"/>
                  </a:cubicBezTo>
                  <a:cubicBezTo>
                    <a:pt x="24" y="25"/>
                    <a:pt x="24" y="25"/>
                    <a:pt x="25" y="25"/>
                  </a:cubicBezTo>
                  <a:cubicBezTo>
                    <a:pt x="27" y="22"/>
                    <a:pt x="27" y="22"/>
                    <a:pt x="28" y="21"/>
                  </a:cubicBezTo>
                  <a:cubicBezTo>
                    <a:pt x="29" y="21"/>
                    <a:pt x="30" y="20"/>
                    <a:pt x="32" y="20"/>
                  </a:cubicBezTo>
                  <a:cubicBezTo>
                    <a:pt x="34" y="20"/>
                    <a:pt x="36" y="22"/>
                    <a:pt x="36" y="24"/>
                  </a:cubicBezTo>
                  <a:cubicBezTo>
                    <a:pt x="36" y="26"/>
                    <a:pt x="35" y="27"/>
                    <a:pt x="33" y="28"/>
                  </a:cubicBezTo>
                  <a:cubicBezTo>
                    <a:pt x="30" y="29"/>
                    <a:pt x="26" y="32"/>
                    <a:pt x="26" y="36"/>
                  </a:cubicBezTo>
                  <a:cubicBezTo>
                    <a:pt x="26" y="38"/>
                    <a:pt x="26" y="38"/>
                    <a:pt x="26" y="38"/>
                  </a:cubicBezTo>
                  <a:cubicBezTo>
                    <a:pt x="26" y="38"/>
                    <a:pt x="27" y="39"/>
                    <a:pt x="27" y="39"/>
                  </a:cubicBezTo>
                  <a:cubicBezTo>
                    <a:pt x="35" y="39"/>
                    <a:pt x="35" y="39"/>
                    <a:pt x="35" y="39"/>
                  </a:cubicBezTo>
                  <a:cubicBezTo>
                    <a:pt x="36" y="39"/>
                    <a:pt x="36" y="38"/>
                    <a:pt x="36" y="38"/>
                  </a:cubicBezTo>
                  <a:cubicBezTo>
                    <a:pt x="36" y="37"/>
                    <a:pt x="38" y="35"/>
                    <a:pt x="40" y="34"/>
                  </a:cubicBezTo>
                  <a:cubicBezTo>
                    <a:pt x="43" y="32"/>
                    <a:pt x="47" y="30"/>
                    <a:pt x="47" y="24"/>
                  </a:cubicBezTo>
                  <a:cubicBezTo>
                    <a:pt x="47" y="16"/>
                    <a:pt x="39" y="11"/>
                    <a:pt x="32" y="11"/>
                  </a:cubicBezTo>
                  <a:close/>
                  <a:moveTo>
                    <a:pt x="36" y="43"/>
                  </a:moveTo>
                  <a:cubicBezTo>
                    <a:pt x="36" y="42"/>
                    <a:pt x="36" y="42"/>
                    <a:pt x="35" y="42"/>
                  </a:cubicBezTo>
                  <a:cubicBezTo>
                    <a:pt x="27" y="42"/>
                    <a:pt x="27" y="42"/>
                    <a:pt x="27" y="42"/>
                  </a:cubicBezTo>
                  <a:cubicBezTo>
                    <a:pt x="27" y="42"/>
                    <a:pt x="26" y="42"/>
                    <a:pt x="26" y="43"/>
                  </a:cubicBezTo>
                  <a:cubicBezTo>
                    <a:pt x="26" y="51"/>
                    <a:pt x="26" y="51"/>
                    <a:pt x="26" y="51"/>
                  </a:cubicBezTo>
                  <a:cubicBezTo>
                    <a:pt x="26" y="51"/>
                    <a:pt x="27" y="52"/>
                    <a:pt x="27" y="52"/>
                  </a:cubicBezTo>
                  <a:cubicBezTo>
                    <a:pt x="35" y="52"/>
                    <a:pt x="35" y="52"/>
                    <a:pt x="35" y="52"/>
                  </a:cubicBezTo>
                  <a:cubicBezTo>
                    <a:pt x="36" y="52"/>
                    <a:pt x="36" y="51"/>
                    <a:pt x="36" y="51"/>
                  </a:cubicBezTo>
                  <a:lnTo>
                    <a:pt x="36" y="43"/>
                  </a:lnTo>
                  <a:close/>
                </a:path>
              </a:pathLst>
            </a:custGeom>
            <a:gradFill>
              <a:gsLst>
                <a:gs pos="8000">
                  <a:srgbClr val="F25245"/>
                </a:gs>
                <a:gs pos="98000">
                  <a:srgbClr val="9C5D7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8" name="Group 7">
            <a:extLst>
              <a:ext uri="{FF2B5EF4-FFF2-40B4-BE49-F238E27FC236}">
                <a16:creationId xmlns:a16="http://schemas.microsoft.com/office/drawing/2014/main" id="{8D0E517B-0C97-4CCA-A80F-0126196E7B9B}"/>
              </a:ext>
            </a:extLst>
          </p:cNvPr>
          <p:cNvGrpSpPr/>
          <p:nvPr/>
        </p:nvGrpSpPr>
        <p:grpSpPr>
          <a:xfrm>
            <a:off x="4676540" y="3295650"/>
            <a:ext cx="1219201" cy="1314450"/>
            <a:chOff x="4676540" y="3295650"/>
            <a:chExt cx="1219201" cy="1314450"/>
          </a:xfrm>
        </p:grpSpPr>
        <p:sp>
          <p:nvSpPr>
            <p:cNvPr id="24" name="Rectangle 23">
              <a:extLst>
                <a:ext uri="{FF2B5EF4-FFF2-40B4-BE49-F238E27FC236}">
                  <a16:creationId xmlns:a16="http://schemas.microsoft.com/office/drawing/2014/main" id="{E66D7D58-6B0B-49EC-985D-CAA434634025}"/>
                </a:ext>
              </a:extLst>
            </p:cNvPr>
            <p:cNvSpPr/>
            <p:nvPr/>
          </p:nvSpPr>
          <p:spPr>
            <a:xfrm>
              <a:off x="4676540" y="3295650"/>
              <a:ext cx="1219201" cy="1009650"/>
            </a:xfrm>
            <a:prstGeom prst="rect">
              <a:avLst/>
            </a:pr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D46FFF6-8041-487E-ACF5-C9CC0503259D}"/>
                </a:ext>
              </a:extLst>
            </p:cNvPr>
            <p:cNvSpPr/>
            <p:nvPr/>
          </p:nvSpPr>
          <p:spPr>
            <a:xfrm>
              <a:off x="4981340" y="4000500"/>
              <a:ext cx="609600" cy="609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387A471-4ACF-4EB5-803A-3E914D3A1894}"/>
                </a:ext>
              </a:extLst>
            </p:cNvPr>
            <p:cNvSpPr txBox="1"/>
            <p:nvPr/>
          </p:nvSpPr>
          <p:spPr>
            <a:xfrm>
              <a:off x="4891689" y="3295650"/>
              <a:ext cx="7889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07</a:t>
              </a:r>
            </a:p>
          </p:txBody>
        </p:sp>
        <p:sp>
          <p:nvSpPr>
            <p:cNvPr id="23" name="Freeform 13">
              <a:extLst>
                <a:ext uri="{FF2B5EF4-FFF2-40B4-BE49-F238E27FC236}">
                  <a16:creationId xmlns:a16="http://schemas.microsoft.com/office/drawing/2014/main" id="{6178BF38-5AB3-475D-91A4-0B57FAEE6AD2}"/>
                </a:ext>
              </a:extLst>
            </p:cNvPr>
            <p:cNvSpPr>
              <a:spLocks noEditPoints="1"/>
            </p:cNvSpPr>
            <p:nvPr/>
          </p:nvSpPr>
          <p:spPr bwMode="auto">
            <a:xfrm>
              <a:off x="5095405" y="4090858"/>
              <a:ext cx="381470" cy="352680"/>
            </a:xfrm>
            <a:custGeom>
              <a:avLst/>
              <a:gdLst>
                <a:gd name="T0" fmla="*/ 2147483646 w 265"/>
                <a:gd name="T1" fmla="*/ 2147483646 h 245"/>
                <a:gd name="T2" fmla="*/ 2147483646 w 265"/>
                <a:gd name="T3" fmla="*/ 0 h 245"/>
                <a:gd name="T4" fmla="*/ 2147483646 w 265"/>
                <a:gd name="T5" fmla="*/ 2147483646 h 245"/>
                <a:gd name="T6" fmla="*/ 2147483646 w 265"/>
                <a:gd name="T7" fmla="*/ 2147483646 h 245"/>
                <a:gd name="T8" fmla="*/ 2147483646 w 265"/>
                <a:gd name="T9" fmla="*/ 2147483646 h 245"/>
                <a:gd name="T10" fmla="*/ 2147483646 w 265"/>
                <a:gd name="T11" fmla="*/ 2147483646 h 245"/>
                <a:gd name="T12" fmla="*/ 2147483646 w 265"/>
                <a:gd name="T13" fmla="*/ 2147483646 h 245"/>
                <a:gd name="T14" fmla="*/ 2147483646 w 265"/>
                <a:gd name="T15" fmla="*/ 2147483646 h 245"/>
                <a:gd name="T16" fmla="*/ 2147483646 w 265"/>
                <a:gd name="T17" fmla="*/ 2147483646 h 245"/>
                <a:gd name="T18" fmla="*/ 2147483646 w 265"/>
                <a:gd name="T19" fmla="*/ 2147483646 h 245"/>
                <a:gd name="T20" fmla="*/ 2147483646 w 265"/>
                <a:gd name="T21" fmla="*/ 2147483646 h 245"/>
                <a:gd name="T22" fmla="*/ 0 w 265"/>
                <a:gd name="T23" fmla="*/ 2147483646 h 245"/>
                <a:gd name="T24" fmla="*/ 2147483646 w 265"/>
                <a:gd name="T25" fmla="*/ 2147483646 h 245"/>
                <a:gd name="T26" fmla="*/ 2147483646 w 265"/>
                <a:gd name="T27" fmla="*/ 2147483646 h 245"/>
                <a:gd name="T28" fmla="*/ 2147483646 w 265"/>
                <a:gd name="T29" fmla="*/ 2147483646 h 245"/>
                <a:gd name="T30" fmla="*/ 0 w 265"/>
                <a:gd name="T31" fmla="*/ 2147483646 h 245"/>
                <a:gd name="T32" fmla="*/ 2147483646 w 265"/>
                <a:gd name="T33" fmla="*/ 0 h 245"/>
                <a:gd name="T34" fmla="*/ 2147483646 w 265"/>
                <a:gd name="T35" fmla="*/ 2147483646 h 245"/>
                <a:gd name="T36" fmla="*/ 2147483646 w 265"/>
                <a:gd name="T37" fmla="*/ 2147483646 h 245"/>
                <a:gd name="T38" fmla="*/ 0 w 265"/>
                <a:gd name="T39" fmla="*/ 2147483646 h 245"/>
                <a:gd name="T40" fmla="*/ 2147483646 w 265"/>
                <a:gd name="T41" fmla="*/ 2147483646 h 245"/>
                <a:gd name="T42" fmla="*/ 2147483646 w 265"/>
                <a:gd name="T43" fmla="*/ 2147483646 h 245"/>
                <a:gd name="T44" fmla="*/ 2147483646 w 265"/>
                <a:gd name="T45" fmla="*/ 2147483646 h 245"/>
                <a:gd name="T46" fmla="*/ 2147483646 w 265"/>
                <a:gd name="T47" fmla="*/ 2147483646 h 245"/>
                <a:gd name="T48" fmla="*/ 2147483646 w 265"/>
                <a:gd name="T49" fmla="*/ 2147483646 h 245"/>
                <a:gd name="T50" fmla="*/ 2147483646 w 265"/>
                <a:gd name="T51" fmla="*/ 2147483646 h 245"/>
                <a:gd name="T52" fmla="*/ 2147483646 w 265"/>
                <a:gd name="T53" fmla="*/ 2147483646 h 245"/>
                <a:gd name="T54" fmla="*/ 2147483646 w 265"/>
                <a:gd name="T55" fmla="*/ 2147483646 h 245"/>
                <a:gd name="T56" fmla="*/ 2147483646 w 265"/>
                <a:gd name="T57" fmla="*/ 2147483646 h 24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65" h="245">
                  <a:moveTo>
                    <a:pt x="133" y="46"/>
                  </a:moveTo>
                  <a:lnTo>
                    <a:pt x="188" y="0"/>
                  </a:lnTo>
                  <a:lnTo>
                    <a:pt x="265" y="51"/>
                  </a:lnTo>
                  <a:lnTo>
                    <a:pt x="212" y="93"/>
                  </a:lnTo>
                  <a:lnTo>
                    <a:pt x="133" y="46"/>
                  </a:lnTo>
                  <a:close/>
                  <a:moveTo>
                    <a:pt x="265" y="136"/>
                  </a:moveTo>
                  <a:lnTo>
                    <a:pt x="188" y="187"/>
                  </a:lnTo>
                  <a:lnTo>
                    <a:pt x="133" y="142"/>
                  </a:lnTo>
                  <a:lnTo>
                    <a:pt x="212" y="93"/>
                  </a:lnTo>
                  <a:lnTo>
                    <a:pt x="265" y="136"/>
                  </a:lnTo>
                  <a:close/>
                  <a:moveTo>
                    <a:pt x="78" y="187"/>
                  </a:moveTo>
                  <a:lnTo>
                    <a:pt x="0" y="136"/>
                  </a:lnTo>
                  <a:lnTo>
                    <a:pt x="54" y="93"/>
                  </a:lnTo>
                  <a:lnTo>
                    <a:pt x="133" y="142"/>
                  </a:lnTo>
                  <a:lnTo>
                    <a:pt x="78" y="187"/>
                  </a:lnTo>
                  <a:close/>
                  <a:moveTo>
                    <a:pt x="0" y="51"/>
                  </a:moveTo>
                  <a:lnTo>
                    <a:pt x="78" y="0"/>
                  </a:lnTo>
                  <a:lnTo>
                    <a:pt x="133" y="46"/>
                  </a:lnTo>
                  <a:lnTo>
                    <a:pt x="54" y="93"/>
                  </a:lnTo>
                  <a:lnTo>
                    <a:pt x="0" y="51"/>
                  </a:lnTo>
                  <a:close/>
                  <a:moveTo>
                    <a:pt x="133" y="151"/>
                  </a:moveTo>
                  <a:lnTo>
                    <a:pt x="188" y="196"/>
                  </a:lnTo>
                  <a:lnTo>
                    <a:pt x="212" y="181"/>
                  </a:lnTo>
                  <a:lnTo>
                    <a:pt x="212" y="198"/>
                  </a:lnTo>
                  <a:lnTo>
                    <a:pt x="133" y="245"/>
                  </a:lnTo>
                  <a:lnTo>
                    <a:pt x="55" y="198"/>
                  </a:lnTo>
                  <a:lnTo>
                    <a:pt x="55" y="181"/>
                  </a:lnTo>
                  <a:lnTo>
                    <a:pt x="78" y="196"/>
                  </a:lnTo>
                  <a:lnTo>
                    <a:pt x="133" y="151"/>
                  </a:lnTo>
                  <a:close/>
                </a:path>
              </a:pathLst>
            </a:custGeom>
            <a:gradFill>
              <a:gsLst>
                <a:gs pos="8000">
                  <a:srgbClr val="EF6E9A"/>
                </a:gs>
                <a:gs pos="98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29" name="Group 28">
            <a:extLst>
              <a:ext uri="{FF2B5EF4-FFF2-40B4-BE49-F238E27FC236}">
                <a16:creationId xmlns:a16="http://schemas.microsoft.com/office/drawing/2014/main" id="{E02C8EEF-31E2-494E-8063-47DF46AA171D}"/>
              </a:ext>
            </a:extLst>
          </p:cNvPr>
          <p:cNvGrpSpPr/>
          <p:nvPr/>
        </p:nvGrpSpPr>
        <p:grpSpPr>
          <a:xfrm>
            <a:off x="1813491" y="2254144"/>
            <a:ext cx="2689700" cy="1010272"/>
            <a:chOff x="4781671" y="2330344"/>
            <a:chExt cx="2689700" cy="1010272"/>
          </a:xfrm>
        </p:grpSpPr>
        <p:sp>
          <p:nvSpPr>
            <p:cNvPr id="34" name="TextBox 33">
              <a:extLst>
                <a:ext uri="{FF2B5EF4-FFF2-40B4-BE49-F238E27FC236}">
                  <a16:creationId xmlns:a16="http://schemas.microsoft.com/office/drawing/2014/main" id="{1927F6B0-B5D4-4574-B5DA-571E78A4B500}"/>
                </a:ext>
              </a:extLst>
            </p:cNvPr>
            <p:cNvSpPr txBox="1"/>
            <p:nvPr/>
          </p:nvSpPr>
          <p:spPr>
            <a:xfrm>
              <a:off x="4781671" y="2601952"/>
              <a:ext cx="1668867"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5" name="TextBox 34">
              <a:extLst>
                <a:ext uri="{FF2B5EF4-FFF2-40B4-BE49-F238E27FC236}">
                  <a16:creationId xmlns:a16="http://schemas.microsoft.com/office/drawing/2014/main" id="{B23DAC16-1ABB-4D66-94FC-53D483502396}"/>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6" name="Group 35">
            <a:extLst>
              <a:ext uri="{FF2B5EF4-FFF2-40B4-BE49-F238E27FC236}">
                <a16:creationId xmlns:a16="http://schemas.microsoft.com/office/drawing/2014/main" id="{CA8A90E4-749D-4A18-8294-CCE90F422E97}"/>
              </a:ext>
            </a:extLst>
          </p:cNvPr>
          <p:cNvGrpSpPr/>
          <p:nvPr/>
        </p:nvGrpSpPr>
        <p:grpSpPr>
          <a:xfrm>
            <a:off x="4619349" y="2254144"/>
            <a:ext cx="2689700" cy="1010272"/>
            <a:chOff x="4781671" y="2330344"/>
            <a:chExt cx="2689700" cy="1010272"/>
          </a:xfrm>
        </p:grpSpPr>
        <p:sp>
          <p:nvSpPr>
            <p:cNvPr id="37" name="TextBox 36">
              <a:extLst>
                <a:ext uri="{FF2B5EF4-FFF2-40B4-BE49-F238E27FC236}">
                  <a16:creationId xmlns:a16="http://schemas.microsoft.com/office/drawing/2014/main" id="{B4E5CF88-2C5F-460F-8A76-366FDE45ABAF}"/>
                </a:ext>
              </a:extLst>
            </p:cNvPr>
            <p:cNvSpPr txBox="1"/>
            <p:nvPr/>
          </p:nvSpPr>
          <p:spPr>
            <a:xfrm>
              <a:off x="4781671" y="2601952"/>
              <a:ext cx="1792766"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8" name="TextBox 37">
              <a:extLst>
                <a:ext uri="{FF2B5EF4-FFF2-40B4-BE49-F238E27FC236}">
                  <a16:creationId xmlns:a16="http://schemas.microsoft.com/office/drawing/2014/main" id="{DABFBF8E-8150-4BFB-8C97-81061F6DB61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9" name="Group 38">
            <a:extLst>
              <a:ext uri="{FF2B5EF4-FFF2-40B4-BE49-F238E27FC236}">
                <a16:creationId xmlns:a16="http://schemas.microsoft.com/office/drawing/2014/main" id="{FB674071-B9D5-4EA0-BE1B-472C0478C884}"/>
              </a:ext>
            </a:extLst>
          </p:cNvPr>
          <p:cNvGrpSpPr/>
          <p:nvPr/>
        </p:nvGrpSpPr>
        <p:grpSpPr>
          <a:xfrm>
            <a:off x="3183181" y="4412420"/>
            <a:ext cx="2689700" cy="1010272"/>
            <a:chOff x="4781671" y="2330344"/>
            <a:chExt cx="2689700" cy="1010272"/>
          </a:xfrm>
        </p:grpSpPr>
        <p:sp>
          <p:nvSpPr>
            <p:cNvPr id="40" name="TextBox 39">
              <a:extLst>
                <a:ext uri="{FF2B5EF4-FFF2-40B4-BE49-F238E27FC236}">
                  <a16:creationId xmlns:a16="http://schemas.microsoft.com/office/drawing/2014/main" id="{F7A30C85-00EF-45F0-A7B3-0339BC8E6F0E}"/>
                </a:ext>
              </a:extLst>
            </p:cNvPr>
            <p:cNvSpPr txBox="1"/>
            <p:nvPr/>
          </p:nvSpPr>
          <p:spPr>
            <a:xfrm>
              <a:off x="4781671" y="2601952"/>
              <a:ext cx="1889364"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1" name="TextBox 40">
              <a:extLst>
                <a:ext uri="{FF2B5EF4-FFF2-40B4-BE49-F238E27FC236}">
                  <a16:creationId xmlns:a16="http://schemas.microsoft.com/office/drawing/2014/main" id="{AFA5D963-657B-4A85-BA5A-DF96F9B3E1FB}"/>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42" name="Group 41">
            <a:extLst>
              <a:ext uri="{FF2B5EF4-FFF2-40B4-BE49-F238E27FC236}">
                <a16:creationId xmlns:a16="http://schemas.microsoft.com/office/drawing/2014/main" id="{70B7C723-E196-47DC-B1F2-41761FF86E84}"/>
              </a:ext>
            </a:extLst>
          </p:cNvPr>
          <p:cNvGrpSpPr/>
          <p:nvPr/>
        </p:nvGrpSpPr>
        <p:grpSpPr>
          <a:xfrm>
            <a:off x="5979439" y="4412420"/>
            <a:ext cx="2689700" cy="1010272"/>
            <a:chOff x="4781671" y="2330344"/>
            <a:chExt cx="2689700" cy="1010272"/>
          </a:xfrm>
        </p:grpSpPr>
        <p:sp>
          <p:nvSpPr>
            <p:cNvPr id="43" name="TextBox 42">
              <a:extLst>
                <a:ext uri="{FF2B5EF4-FFF2-40B4-BE49-F238E27FC236}">
                  <a16:creationId xmlns:a16="http://schemas.microsoft.com/office/drawing/2014/main" id="{3B8A0B31-8132-4414-A7E9-9BFCA624DB8B}"/>
                </a:ext>
              </a:extLst>
            </p:cNvPr>
            <p:cNvSpPr txBox="1"/>
            <p:nvPr/>
          </p:nvSpPr>
          <p:spPr>
            <a:xfrm>
              <a:off x="4781671" y="2601952"/>
              <a:ext cx="1867622" cy="738664"/>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4" name="TextBox 43">
              <a:extLst>
                <a:ext uri="{FF2B5EF4-FFF2-40B4-BE49-F238E27FC236}">
                  <a16:creationId xmlns:a16="http://schemas.microsoft.com/office/drawing/2014/main" id="{D827E515-509A-46DD-86FF-74639A6E475C}"/>
                </a:ext>
              </a:extLst>
            </p:cNvPr>
            <p:cNvSpPr txBox="1"/>
            <p:nvPr/>
          </p:nvSpPr>
          <p:spPr>
            <a:xfrm>
              <a:off x="4781671" y="2330344"/>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Tree>
    <p:extLst>
      <p:ext uri="{BB962C8B-B14F-4D97-AF65-F5344CB8AC3E}">
        <p14:creationId xmlns:p14="http://schemas.microsoft.com/office/powerpoint/2010/main" val="23476911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p:cTn id="28" dur="500" fill="hold"/>
                                        <p:tgtEl>
                                          <p:spTgt spid="42"/>
                                        </p:tgtEl>
                                        <p:attrNameLst>
                                          <p:attrName>ppt_w</p:attrName>
                                        </p:attrNameLst>
                                      </p:cBhvr>
                                      <p:tavLst>
                                        <p:tav tm="0">
                                          <p:val>
                                            <p:fltVal val="0"/>
                                          </p:val>
                                        </p:tav>
                                        <p:tav tm="100000">
                                          <p:val>
                                            <p:strVal val="#ppt_w"/>
                                          </p:val>
                                        </p:tav>
                                      </p:tavLst>
                                    </p:anim>
                                    <p:anim calcmode="lin" valueType="num">
                                      <p:cBhvr>
                                        <p:cTn id="29" dur="500" fill="hold"/>
                                        <p:tgtEl>
                                          <p:spTgt spid="42"/>
                                        </p:tgtEl>
                                        <p:attrNameLst>
                                          <p:attrName>ppt_h</p:attrName>
                                        </p:attrNameLst>
                                      </p:cBhvr>
                                      <p:tavLst>
                                        <p:tav tm="0">
                                          <p:val>
                                            <p:fltVal val="0"/>
                                          </p:val>
                                        </p:tav>
                                        <p:tav tm="100000">
                                          <p:val>
                                            <p:strVal val="#ppt_h"/>
                                          </p:val>
                                        </p:tav>
                                      </p:tavLst>
                                    </p:anim>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EAEB09A-519A-49DE-AE4D-D15C6184122F}"/>
              </a:ext>
            </a:extLst>
          </p:cNvPr>
          <p:cNvSpPr>
            <a:spLocks noGrp="1"/>
          </p:cNvSpPr>
          <p:nvPr>
            <p:ph type="pic" sz="quarter" idx="13"/>
          </p:nvPr>
        </p:nvSpPr>
        <p:spPr/>
      </p:sp>
      <p:sp>
        <p:nvSpPr>
          <p:cNvPr id="4" name="Picture Placeholder 3">
            <a:extLst>
              <a:ext uri="{FF2B5EF4-FFF2-40B4-BE49-F238E27FC236}">
                <a16:creationId xmlns:a16="http://schemas.microsoft.com/office/drawing/2014/main" id="{7B25D535-C413-4D35-B1B1-5B5D785AE17A}"/>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19B43ED-42A5-4474-8D5F-F49D82279AA5}"/>
              </a:ext>
            </a:extLst>
          </p:cNvPr>
          <p:cNvSpPr>
            <a:spLocks noGrp="1"/>
          </p:cNvSpPr>
          <p:nvPr>
            <p:ph type="pic" sz="quarter" idx="15"/>
          </p:nvPr>
        </p:nvSpPr>
        <p:spPr/>
      </p:sp>
      <p:sp>
        <p:nvSpPr>
          <p:cNvPr id="6" name="Picture Placeholder 5">
            <a:extLst>
              <a:ext uri="{FF2B5EF4-FFF2-40B4-BE49-F238E27FC236}">
                <a16:creationId xmlns:a16="http://schemas.microsoft.com/office/drawing/2014/main" id="{5B0EC549-C998-45A7-BA77-1FA91BC4DF1A}"/>
              </a:ext>
            </a:extLst>
          </p:cNvPr>
          <p:cNvSpPr>
            <a:spLocks noGrp="1"/>
          </p:cNvSpPr>
          <p:nvPr>
            <p:ph type="pic" sz="quarter" idx="16"/>
          </p:nvPr>
        </p:nvSpPr>
        <p:spPr/>
      </p:sp>
      <p:grpSp>
        <p:nvGrpSpPr>
          <p:cNvPr id="15" name="Group 14">
            <a:extLst>
              <a:ext uri="{FF2B5EF4-FFF2-40B4-BE49-F238E27FC236}">
                <a16:creationId xmlns:a16="http://schemas.microsoft.com/office/drawing/2014/main" id="{B6887B08-98B4-4901-AE8D-6957E6B2EE45}"/>
              </a:ext>
            </a:extLst>
          </p:cNvPr>
          <p:cNvGrpSpPr/>
          <p:nvPr/>
        </p:nvGrpSpPr>
        <p:grpSpPr>
          <a:xfrm>
            <a:off x="1363345" y="4800600"/>
            <a:ext cx="2165350" cy="693420"/>
            <a:chOff x="1363345" y="4800600"/>
            <a:chExt cx="2165350" cy="693420"/>
          </a:xfrm>
        </p:grpSpPr>
        <p:sp>
          <p:nvSpPr>
            <p:cNvPr id="7" name="Rectangle 6">
              <a:extLst>
                <a:ext uri="{FF2B5EF4-FFF2-40B4-BE49-F238E27FC236}">
                  <a16:creationId xmlns:a16="http://schemas.microsoft.com/office/drawing/2014/main" id="{333C7D09-E6D5-42A6-B13B-8A5DFE7005BC}"/>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F0E45B8-E0DC-45BF-A9D4-2365CE049D48}"/>
                </a:ext>
              </a:extLst>
            </p:cNvPr>
            <p:cNvGrpSpPr/>
            <p:nvPr/>
          </p:nvGrpSpPr>
          <p:grpSpPr>
            <a:xfrm>
              <a:off x="1489093" y="4856318"/>
              <a:ext cx="1913853" cy="531454"/>
              <a:chOff x="1784817" y="4124254"/>
              <a:chExt cx="1913853" cy="531454"/>
            </a:xfrm>
          </p:grpSpPr>
          <p:sp>
            <p:nvSpPr>
              <p:cNvPr id="13" name="TextBox 12">
                <a:extLst>
                  <a:ext uri="{FF2B5EF4-FFF2-40B4-BE49-F238E27FC236}">
                    <a16:creationId xmlns:a16="http://schemas.microsoft.com/office/drawing/2014/main" id="{985B363F-68C0-4E9D-8D62-0736136F8FB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 Managing Director</a:t>
                </a:r>
              </a:p>
            </p:txBody>
          </p:sp>
          <p:sp>
            <p:nvSpPr>
              <p:cNvPr id="14" name="TextBox 13">
                <a:extLst>
                  <a:ext uri="{FF2B5EF4-FFF2-40B4-BE49-F238E27FC236}">
                    <a16:creationId xmlns:a16="http://schemas.microsoft.com/office/drawing/2014/main" id="{149BCA9D-D6C5-4910-B966-D81337E4011B}"/>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25245"/>
                    </a:solidFill>
                    <a:latin typeface="Tw Cen MT" panose="020B0602020104020603" pitchFamily="34" charset="0"/>
                    <a:ea typeface="Tahoma" panose="020B0604030504040204" pitchFamily="34" charset="0"/>
                    <a:cs typeface="Arial" panose="020B0604020202020204" pitchFamily="34" charset="0"/>
                  </a:rPr>
                  <a:t>Jonathon Doe</a:t>
                </a:r>
              </a:p>
            </p:txBody>
          </p:sp>
        </p:grpSp>
      </p:grpSp>
      <p:grpSp>
        <p:nvGrpSpPr>
          <p:cNvPr id="16" name="Group 15">
            <a:extLst>
              <a:ext uri="{FF2B5EF4-FFF2-40B4-BE49-F238E27FC236}">
                <a16:creationId xmlns:a16="http://schemas.microsoft.com/office/drawing/2014/main" id="{5917DD6B-711D-4E0F-94D0-395F0D44D0CB}"/>
              </a:ext>
            </a:extLst>
          </p:cNvPr>
          <p:cNvGrpSpPr/>
          <p:nvPr/>
        </p:nvGrpSpPr>
        <p:grpSpPr>
          <a:xfrm>
            <a:off x="3786505" y="4800600"/>
            <a:ext cx="2165350" cy="693420"/>
            <a:chOff x="1363345" y="4800600"/>
            <a:chExt cx="2165350" cy="693420"/>
          </a:xfrm>
        </p:grpSpPr>
        <p:sp>
          <p:nvSpPr>
            <p:cNvPr id="17" name="Rectangle 16">
              <a:extLst>
                <a:ext uri="{FF2B5EF4-FFF2-40B4-BE49-F238E27FC236}">
                  <a16:creationId xmlns:a16="http://schemas.microsoft.com/office/drawing/2014/main" id="{B5121437-1A2C-4F37-A4AF-EA25B5497C8E}"/>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60997FA3-8D65-4CC6-9001-9A1110A8A26E}"/>
                </a:ext>
              </a:extLst>
            </p:cNvPr>
            <p:cNvGrpSpPr/>
            <p:nvPr/>
          </p:nvGrpSpPr>
          <p:grpSpPr>
            <a:xfrm>
              <a:off x="1489093" y="4856318"/>
              <a:ext cx="1913853" cy="531454"/>
              <a:chOff x="1784817" y="4124254"/>
              <a:chExt cx="1913853" cy="531454"/>
            </a:xfrm>
          </p:grpSpPr>
          <p:sp>
            <p:nvSpPr>
              <p:cNvPr id="19" name="TextBox 18">
                <a:extLst>
                  <a:ext uri="{FF2B5EF4-FFF2-40B4-BE49-F238E27FC236}">
                    <a16:creationId xmlns:a16="http://schemas.microsoft.com/office/drawing/2014/main" id="{8CF241CF-B32B-481E-805B-273DF0C2A5B3}"/>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Senior Manager</a:t>
                </a:r>
              </a:p>
            </p:txBody>
          </p:sp>
          <p:sp>
            <p:nvSpPr>
              <p:cNvPr id="20" name="TextBox 19">
                <a:extLst>
                  <a:ext uri="{FF2B5EF4-FFF2-40B4-BE49-F238E27FC236}">
                    <a16:creationId xmlns:a16="http://schemas.microsoft.com/office/drawing/2014/main" id="{8A776146-D2FC-4DED-9648-97198C6B6E46}"/>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Nathan Leon</a:t>
                </a:r>
              </a:p>
            </p:txBody>
          </p:sp>
        </p:grpSp>
      </p:grpSp>
      <p:grpSp>
        <p:nvGrpSpPr>
          <p:cNvPr id="21" name="Group 20">
            <a:extLst>
              <a:ext uri="{FF2B5EF4-FFF2-40B4-BE49-F238E27FC236}">
                <a16:creationId xmlns:a16="http://schemas.microsoft.com/office/drawing/2014/main" id="{DAB0E6C4-4E5E-48DE-9A3E-72F6146CC657}"/>
              </a:ext>
            </a:extLst>
          </p:cNvPr>
          <p:cNvGrpSpPr/>
          <p:nvPr/>
        </p:nvGrpSpPr>
        <p:grpSpPr>
          <a:xfrm>
            <a:off x="6209665" y="4800600"/>
            <a:ext cx="2165350" cy="693420"/>
            <a:chOff x="1363345" y="4800600"/>
            <a:chExt cx="2165350" cy="693420"/>
          </a:xfrm>
        </p:grpSpPr>
        <p:sp>
          <p:nvSpPr>
            <p:cNvPr id="22" name="Rectangle 21">
              <a:extLst>
                <a:ext uri="{FF2B5EF4-FFF2-40B4-BE49-F238E27FC236}">
                  <a16:creationId xmlns:a16="http://schemas.microsoft.com/office/drawing/2014/main" id="{1F291F12-D567-4CC9-976C-28A029EAA3B1}"/>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95B96AC-54D9-456F-A135-7FA055D6D786}"/>
                </a:ext>
              </a:extLst>
            </p:cNvPr>
            <p:cNvGrpSpPr/>
            <p:nvPr/>
          </p:nvGrpSpPr>
          <p:grpSpPr>
            <a:xfrm>
              <a:off x="1489093" y="4856318"/>
              <a:ext cx="1913853" cy="531454"/>
              <a:chOff x="1784817" y="4124254"/>
              <a:chExt cx="1913853" cy="531454"/>
            </a:xfrm>
          </p:grpSpPr>
          <p:sp>
            <p:nvSpPr>
              <p:cNvPr id="24" name="TextBox 23">
                <a:extLst>
                  <a:ext uri="{FF2B5EF4-FFF2-40B4-BE49-F238E27FC236}">
                    <a16:creationId xmlns:a16="http://schemas.microsoft.com/office/drawing/2014/main" id="{C7745441-72C0-42C3-9FBA-8A2DAE310137}"/>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Service Manager</a:t>
                </a:r>
              </a:p>
            </p:txBody>
          </p:sp>
          <p:sp>
            <p:nvSpPr>
              <p:cNvPr id="25" name="TextBox 24">
                <a:extLst>
                  <a:ext uri="{FF2B5EF4-FFF2-40B4-BE49-F238E27FC236}">
                    <a16:creationId xmlns:a16="http://schemas.microsoft.com/office/drawing/2014/main" id="{1BEE82AA-B5F1-48D4-994B-3D570E40C851}"/>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273445"/>
                    </a:solidFill>
                    <a:latin typeface="Tw Cen MT" panose="020B0602020104020603" pitchFamily="34" charset="0"/>
                    <a:ea typeface="Tahoma" panose="020B0604030504040204" pitchFamily="34" charset="0"/>
                    <a:cs typeface="Arial" panose="020B0604020202020204" pitchFamily="34" charset="0"/>
                  </a:rPr>
                  <a:t>David Nolan</a:t>
                </a:r>
              </a:p>
            </p:txBody>
          </p:sp>
        </p:grpSp>
      </p:grpSp>
      <p:grpSp>
        <p:nvGrpSpPr>
          <p:cNvPr id="26" name="Group 25">
            <a:extLst>
              <a:ext uri="{FF2B5EF4-FFF2-40B4-BE49-F238E27FC236}">
                <a16:creationId xmlns:a16="http://schemas.microsoft.com/office/drawing/2014/main" id="{068C5751-8C69-42EC-A1D3-FFCF04F6249E}"/>
              </a:ext>
            </a:extLst>
          </p:cNvPr>
          <p:cNvGrpSpPr/>
          <p:nvPr/>
        </p:nvGrpSpPr>
        <p:grpSpPr>
          <a:xfrm>
            <a:off x="8632825" y="4800600"/>
            <a:ext cx="2165350" cy="693420"/>
            <a:chOff x="1363345" y="4800600"/>
            <a:chExt cx="2165350" cy="693420"/>
          </a:xfrm>
        </p:grpSpPr>
        <p:sp>
          <p:nvSpPr>
            <p:cNvPr id="27" name="Rectangle 26">
              <a:extLst>
                <a:ext uri="{FF2B5EF4-FFF2-40B4-BE49-F238E27FC236}">
                  <a16:creationId xmlns:a16="http://schemas.microsoft.com/office/drawing/2014/main" id="{56BC2CB9-4C82-41C0-81B3-D4D941989779}"/>
                </a:ext>
              </a:extLst>
            </p:cNvPr>
            <p:cNvSpPr/>
            <p:nvPr/>
          </p:nvSpPr>
          <p:spPr>
            <a:xfrm>
              <a:off x="1363345" y="4800600"/>
              <a:ext cx="2165350" cy="6934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FDF0470-84CB-4145-9F18-DAE3AC690106}"/>
                </a:ext>
              </a:extLst>
            </p:cNvPr>
            <p:cNvGrpSpPr/>
            <p:nvPr/>
          </p:nvGrpSpPr>
          <p:grpSpPr>
            <a:xfrm>
              <a:off x="1489093" y="4856318"/>
              <a:ext cx="1913853" cy="531454"/>
              <a:chOff x="1784817" y="4124254"/>
              <a:chExt cx="1913853" cy="531454"/>
            </a:xfrm>
          </p:grpSpPr>
          <p:sp>
            <p:nvSpPr>
              <p:cNvPr id="29" name="TextBox 28">
                <a:extLst>
                  <a:ext uri="{FF2B5EF4-FFF2-40B4-BE49-F238E27FC236}">
                    <a16:creationId xmlns:a16="http://schemas.microsoft.com/office/drawing/2014/main" id="{5FFD8EBF-D01B-4787-8134-7AD99442FF24}"/>
                  </a:ext>
                </a:extLst>
              </p:cNvPr>
              <p:cNvSpPr txBox="1"/>
              <p:nvPr/>
            </p:nvSpPr>
            <p:spPr>
              <a:xfrm>
                <a:off x="1784817" y="4378709"/>
                <a:ext cx="1913853" cy="276999"/>
              </a:xfrm>
              <a:prstGeom prst="rect">
                <a:avLst/>
              </a:prstGeom>
              <a:noFill/>
            </p:spPr>
            <p:txBody>
              <a:bodyPr wrap="square" rtlCol="0">
                <a:spAutoFit/>
              </a:bodyPr>
              <a:lstStyle/>
              <a:p>
                <a:pPr algn="ctr"/>
                <a:r>
                  <a:rPr lang="en-US" sz="1200" dirty="0">
                    <a:solidFill>
                      <a:schemeClr val="bg1">
                        <a:lumMod val="50000"/>
                      </a:schemeClr>
                    </a:solidFill>
                    <a:latin typeface="Tw Cen MT" panose="020B0602020104020603" pitchFamily="34" charset="0"/>
                    <a:ea typeface="Tahoma" panose="020B0604030504040204" pitchFamily="34" charset="0"/>
                    <a:cs typeface="Arial" panose="020B0604020202020204" pitchFamily="34" charset="0"/>
                  </a:rPr>
                  <a:t>Head Engineer</a:t>
                </a:r>
              </a:p>
            </p:txBody>
          </p:sp>
          <p:sp>
            <p:nvSpPr>
              <p:cNvPr id="30" name="TextBox 29">
                <a:extLst>
                  <a:ext uri="{FF2B5EF4-FFF2-40B4-BE49-F238E27FC236}">
                    <a16:creationId xmlns:a16="http://schemas.microsoft.com/office/drawing/2014/main" id="{A3F73F7A-E10A-4D3D-859F-66F1F7D51727}"/>
                  </a:ext>
                </a:extLst>
              </p:cNvPr>
              <p:cNvSpPr txBox="1"/>
              <p:nvPr/>
            </p:nvSpPr>
            <p:spPr>
              <a:xfrm>
                <a:off x="1830958" y="4124254"/>
                <a:ext cx="1821569" cy="400110"/>
              </a:xfrm>
              <a:prstGeom prst="rect">
                <a:avLst/>
              </a:prstGeom>
              <a:noFill/>
            </p:spPr>
            <p:txBody>
              <a:bodyPr wrap="square" rtlCol="0">
                <a:spAutoFit/>
              </a:bodyPr>
              <a:lstStyle/>
              <a:p>
                <a:pPr algn="ctr"/>
                <a:r>
                  <a:rPr lang="en-US" sz="2000" b="1" dirty="0">
                    <a:solidFill>
                      <a:srgbClr val="695E78"/>
                    </a:solidFill>
                    <a:latin typeface="Tw Cen MT" panose="020B0602020104020603" pitchFamily="34" charset="0"/>
                    <a:ea typeface="Tahoma" panose="020B0604030504040204" pitchFamily="34" charset="0"/>
                    <a:cs typeface="Arial" panose="020B0604020202020204" pitchFamily="34" charset="0"/>
                  </a:rPr>
                  <a:t>Rhode Tucker</a:t>
                </a:r>
              </a:p>
            </p:txBody>
          </p:sp>
        </p:grpSp>
      </p:grpSp>
      <p:sp>
        <p:nvSpPr>
          <p:cNvPr id="34" name="TextBox 33">
            <a:extLst>
              <a:ext uri="{FF2B5EF4-FFF2-40B4-BE49-F238E27FC236}">
                <a16:creationId xmlns:a16="http://schemas.microsoft.com/office/drawing/2014/main" id="{E27FD350-570A-4304-97EE-72EB00E44467}"/>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Team</a:t>
            </a:r>
          </a:p>
        </p:txBody>
      </p:sp>
      <p:sp>
        <p:nvSpPr>
          <p:cNvPr id="35" name="TextBox 34">
            <a:extLst>
              <a:ext uri="{FF2B5EF4-FFF2-40B4-BE49-F238E27FC236}">
                <a16:creationId xmlns:a16="http://schemas.microsoft.com/office/drawing/2014/main" id="{D1AD4605-DCF1-424A-B778-51F52EF6F4B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153093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77D0589-0689-44F3-A8E3-0F0DC88351B7}"/>
              </a:ext>
            </a:extLst>
          </p:cNvPr>
          <p:cNvGrpSpPr/>
          <p:nvPr/>
        </p:nvGrpSpPr>
        <p:grpSpPr>
          <a:xfrm>
            <a:off x="1422390" y="2581733"/>
            <a:ext cx="5588000" cy="5588000"/>
            <a:chOff x="12369800" y="0"/>
            <a:chExt cx="5588000" cy="5588000"/>
          </a:xfrm>
        </p:grpSpPr>
        <p:sp>
          <p:nvSpPr>
            <p:cNvPr id="6" name="Block Arc 5">
              <a:extLst>
                <a:ext uri="{FF2B5EF4-FFF2-40B4-BE49-F238E27FC236}">
                  <a16:creationId xmlns:a16="http://schemas.microsoft.com/office/drawing/2014/main" id="{D39DFA66-2C7F-4BEE-8E70-E5AE8DBB4F01}"/>
                </a:ext>
              </a:extLst>
            </p:cNvPr>
            <p:cNvSpPr/>
            <p:nvPr/>
          </p:nvSpPr>
          <p:spPr>
            <a:xfrm rot="10800000">
              <a:off x="12369800" y="0"/>
              <a:ext cx="5588000" cy="5588000"/>
            </a:xfrm>
            <a:prstGeom prst="blockArc">
              <a:avLst>
                <a:gd name="adj1" fmla="val 10800000"/>
                <a:gd name="adj2" fmla="val 0"/>
                <a:gd name="adj3" fmla="val 24318"/>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2594B65D-3010-4C15-99EB-9ECC4E291063}"/>
                </a:ext>
              </a:extLst>
            </p:cNvPr>
            <p:cNvSpPr/>
            <p:nvPr/>
          </p:nvSpPr>
          <p:spPr>
            <a:xfrm>
              <a:off x="12369802" y="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4A5C1F2-D543-43FE-BD6D-9C2C5894593F}"/>
              </a:ext>
            </a:extLst>
          </p:cNvPr>
          <p:cNvGrpSpPr/>
          <p:nvPr/>
        </p:nvGrpSpPr>
        <p:grpSpPr>
          <a:xfrm>
            <a:off x="1422396" y="2581736"/>
            <a:ext cx="5588004" cy="5588000"/>
            <a:chOff x="6095996" y="2959100"/>
            <a:chExt cx="5588004" cy="5588000"/>
          </a:xfrm>
        </p:grpSpPr>
        <p:sp>
          <p:nvSpPr>
            <p:cNvPr id="5" name="Block Arc 4">
              <a:extLst>
                <a:ext uri="{FF2B5EF4-FFF2-40B4-BE49-F238E27FC236}">
                  <a16:creationId xmlns:a16="http://schemas.microsoft.com/office/drawing/2014/main" id="{AAFE41EF-8665-461B-BF27-B1F903812B5D}"/>
                </a:ext>
              </a:extLst>
            </p:cNvPr>
            <p:cNvSpPr/>
            <p:nvPr/>
          </p:nvSpPr>
          <p:spPr>
            <a:xfrm rot="10800000">
              <a:off x="6096000" y="2959100"/>
              <a:ext cx="5588000" cy="5588000"/>
            </a:xfrm>
            <a:prstGeom prst="blockArc">
              <a:avLst>
                <a:gd name="adj1" fmla="val 10800000"/>
                <a:gd name="adj2" fmla="val 0"/>
                <a:gd name="adj3" fmla="val 24318"/>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Oval 9">
              <a:extLst>
                <a:ext uri="{FF2B5EF4-FFF2-40B4-BE49-F238E27FC236}">
                  <a16:creationId xmlns:a16="http://schemas.microsoft.com/office/drawing/2014/main" id="{1B5F796F-7A49-4CD0-868A-B280E7930DE8}"/>
                </a:ext>
              </a:extLst>
            </p:cNvPr>
            <p:cNvSpPr/>
            <p:nvPr/>
          </p:nvSpPr>
          <p:spPr>
            <a:xfrm>
              <a:off x="6095996"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CAE99C85-DFBC-43EE-B240-61F9C72C5A6F}"/>
              </a:ext>
            </a:extLst>
          </p:cNvPr>
          <p:cNvGrpSpPr/>
          <p:nvPr/>
        </p:nvGrpSpPr>
        <p:grpSpPr>
          <a:xfrm>
            <a:off x="1422379" y="2581732"/>
            <a:ext cx="5588000" cy="5588000"/>
            <a:chOff x="-4591051" y="2959100"/>
            <a:chExt cx="5588000" cy="5588000"/>
          </a:xfrm>
        </p:grpSpPr>
        <p:sp>
          <p:nvSpPr>
            <p:cNvPr id="7" name="Oval 6">
              <a:extLst>
                <a:ext uri="{FF2B5EF4-FFF2-40B4-BE49-F238E27FC236}">
                  <a16:creationId xmlns:a16="http://schemas.microsoft.com/office/drawing/2014/main" id="{2C649DC4-8153-4611-BF6E-69C4728B077E}"/>
                </a:ext>
              </a:extLst>
            </p:cNvPr>
            <p:cNvSpPr/>
            <p:nvPr/>
          </p:nvSpPr>
          <p:spPr>
            <a:xfrm>
              <a:off x="-4591051"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Block Arc 3">
              <a:extLst>
                <a:ext uri="{FF2B5EF4-FFF2-40B4-BE49-F238E27FC236}">
                  <a16:creationId xmlns:a16="http://schemas.microsoft.com/office/drawing/2014/main" id="{506D6570-E71F-4843-B6D1-D6AD7D0DFB46}"/>
                </a:ext>
              </a:extLst>
            </p:cNvPr>
            <p:cNvSpPr/>
            <p:nvPr/>
          </p:nvSpPr>
          <p:spPr>
            <a:xfrm rot="10800000">
              <a:off x="-4591051" y="2959100"/>
              <a:ext cx="5588000" cy="5588000"/>
            </a:xfrm>
            <a:prstGeom prst="blockArc">
              <a:avLst>
                <a:gd name="adj1" fmla="val 10800000"/>
                <a:gd name="adj2" fmla="val 0"/>
                <a:gd name="adj3" fmla="val 24318"/>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3" name="Rectangle 12">
            <a:extLst>
              <a:ext uri="{FF2B5EF4-FFF2-40B4-BE49-F238E27FC236}">
                <a16:creationId xmlns:a16="http://schemas.microsoft.com/office/drawing/2014/main" id="{4EE98AA5-376B-4D32-A8FC-AF5D4644589C}"/>
              </a:ext>
            </a:extLst>
          </p:cNvPr>
          <p:cNvSpPr/>
          <p:nvPr/>
        </p:nvSpPr>
        <p:spPr>
          <a:xfrm rot="16200000">
            <a:off x="3843101" y="2776579"/>
            <a:ext cx="807406" cy="5957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73BEF00-C990-477F-963A-BC179BA8A232}"/>
              </a:ext>
            </a:extLst>
          </p:cNvPr>
          <p:cNvSpPr/>
          <p:nvPr/>
        </p:nvSpPr>
        <p:spPr>
          <a:xfrm rot="16200000">
            <a:off x="3961195" y="3465894"/>
            <a:ext cx="699121" cy="60850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75CE5809-0E1E-42AA-86B3-DC4B14A1F474}"/>
              </a:ext>
            </a:extLst>
          </p:cNvPr>
          <p:cNvGrpSpPr/>
          <p:nvPr/>
        </p:nvGrpSpPr>
        <p:grpSpPr>
          <a:xfrm>
            <a:off x="7799343" y="2499354"/>
            <a:ext cx="3402244" cy="794828"/>
            <a:chOff x="7799343" y="2499354"/>
            <a:chExt cx="3402244" cy="794828"/>
          </a:xfrm>
        </p:grpSpPr>
        <p:grpSp>
          <p:nvGrpSpPr>
            <p:cNvPr id="19" name="Group 18">
              <a:extLst>
                <a:ext uri="{FF2B5EF4-FFF2-40B4-BE49-F238E27FC236}">
                  <a16:creationId xmlns:a16="http://schemas.microsoft.com/office/drawing/2014/main" id="{B782E099-38DB-4A0F-A46D-420431D17BF4}"/>
                </a:ext>
              </a:extLst>
            </p:cNvPr>
            <p:cNvGrpSpPr/>
            <p:nvPr/>
          </p:nvGrpSpPr>
          <p:grpSpPr>
            <a:xfrm>
              <a:off x="7799343" y="2584738"/>
              <a:ext cx="600767" cy="520116"/>
              <a:chOff x="7799343" y="2699038"/>
              <a:chExt cx="600767" cy="520116"/>
            </a:xfrm>
          </p:grpSpPr>
          <p:sp>
            <p:nvSpPr>
              <p:cNvPr id="17" name="Freeform: Shape 16">
                <a:extLst>
                  <a:ext uri="{FF2B5EF4-FFF2-40B4-BE49-F238E27FC236}">
                    <a16:creationId xmlns:a16="http://schemas.microsoft.com/office/drawing/2014/main" id="{1B2FB197-6F8A-43FF-8B6B-5E943BDA7EE2}"/>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969C3B14-2D0B-473A-8218-80AF27EDD7B6}"/>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1</a:t>
                </a:r>
              </a:p>
            </p:txBody>
          </p:sp>
        </p:grpSp>
        <p:sp>
          <p:nvSpPr>
            <p:cNvPr id="26" name="TextBox 25">
              <a:extLst>
                <a:ext uri="{FF2B5EF4-FFF2-40B4-BE49-F238E27FC236}">
                  <a16:creationId xmlns:a16="http://schemas.microsoft.com/office/drawing/2014/main" id="{229542DD-53B5-46EE-B039-591C4B172E97}"/>
                </a:ext>
              </a:extLst>
            </p:cNvPr>
            <p:cNvSpPr txBox="1"/>
            <p:nvPr/>
          </p:nvSpPr>
          <p:spPr>
            <a:xfrm>
              <a:off x="8511887" y="2770962"/>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7" name="TextBox 26">
              <a:extLst>
                <a:ext uri="{FF2B5EF4-FFF2-40B4-BE49-F238E27FC236}">
                  <a16:creationId xmlns:a16="http://schemas.microsoft.com/office/drawing/2014/main" id="{7E465F64-4A13-4C72-8F7F-6AB2F1CCB72C}"/>
                </a:ext>
              </a:extLst>
            </p:cNvPr>
            <p:cNvSpPr txBox="1"/>
            <p:nvPr/>
          </p:nvSpPr>
          <p:spPr>
            <a:xfrm>
              <a:off x="8511887" y="2499354"/>
              <a:ext cx="2689700" cy="369332"/>
            </a:xfrm>
            <a:prstGeom prst="rect">
              <a:avLst/>
            </a:prstGeom>
            <a:noFill/>
          </p:spPr>
          <p:txBody>
            <a:bodyPr wrap="square" rtlCol="0">
              <a:spAutoFit/>
            </a:bodyPr>
            <a:lstStyle/>
            <a:p>
              <a:r>
                <a:rPr lang="en-US"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3" name="Group 2">
            <a:extLst>
              <a:ext uri="{FF2B5EF4-FFF2-40B4-BE49-F238E27FC236}">
                <a16:creationId xmlns:a16="http://schemas.microsoft.com/office/drawing/2014/main" id="{47EE9F7C-DBAB-42FB-AB9D-65CC06779D18}"/>
              </a:ext>
            </a:extLst>
          </p:cNvPr>
          <p:cNvGrpSpPr/>
          <p:nvPr/>
        </p:nvGrpSpPr>
        <p:grpSpPr>
          <a:xfrm>
            <a:off x="7799343" y="3634190"/>
            <a:ext cx="3402244" cy="794828"/>
            <a:chOff x="7799343" y="3634190"/>
            <a:chExt cx="3402244" cy="794828"/>
          </a:xfrm>
        </p:grpSpPr>
        <p:grpSp>
          <p:nvGrpSpPr>
            <p:cNvPr id="20" name="Group 19">
              <a:extLst>
                <a:ext uri="{FF2B5EF4-FFF2-40B4-BE49-F238E27FC236}">
                  <a16:creationId xmlns:a16="http://schemas.microsoft.com/office/drawing/2014/main" id="{316CB500-0D8F-486E-B6E9-3256E4547E43}"/>
                </a:ext>
              </a:extLst>
            </p:cNvPr>
            <p:cNvGrpSpPr/>
            <p:nvPr/>
          </p:nvGrpSpPr>
          <p:grpSpPr>
            <a:xfrm>
              <a:off x="7799343" y="3715038"/>
              <a:ext cx="600767" cy="520116"/>
              <a:chOff x="7799343" y="2699038"/>
              <a:chExt cx="600767" cy="520116"/>
            </a:xfrm>
          </p:grpSpPr>
          <p:sp>
            <p:nvSpPr>
              <p:cNvPr id="21" name="Freeform: Shape 20">
                <a:extLst>
                  <a:ext uri="{FF2B5EF4-FFF2-40B4-BE49-F238E27FC236}">
                    <a16:creationId xmlns:a16="http://schemas.microsoft.com/office/drawing/2014/main" id="{0CD2F6B8-7EA3-4A9F-A71A-4661C43C2494}"/>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AD989A-5421-4247-A328-79BCD3D0867A}"/>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2</a:t>
                </a:r>
              </a:p>
            </p:txBody>
          </p:sp>
        </p:grpSp>
        <p:sp>
          <p:nvSpPr>
            <p:cNvPr id="28" name="TextBox 27">
              <a:extLst>
                <a:ext uri="{FF2B5EF4-FFF2-40B4-BE49-F238E27FC236}">
                  <a16:creationId xmlns:a16="http://schemas.microsoft.com/office/drawing/2014/main" id="{C510B92B-0D06-4069-A8CB-C89B117C4E9E}"/>
                </a:ext>
              </a:extLst>
            </p:cNvPr>
            <p:cNvSpPr txBox="1"/>
            <p:nvPr/>
          </p:nvSpPr>
          <p:spPr>
            <a:xfrm>
              <a:off x="8511887" y="3905798"/>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29" name="TextBox 28">
              <a:extLst>
                <a:ext uri="{FF2B5EF4-FFF2-40B4-BE49-F238E27FC236}">
                  <a16:creationId xmlns:a16="http://schemas.microsoft.com/office/drawing/2014/main" id="{66A29CBC-64D9-46A9-BD6D-19B07DCD6FB0}"/>
                </a:ext>
              </a:extLst>
            </p:cNvPr>
            <p:cNvSpPr txBox="1"/>
            <p:nvPr/>
          </p:nvSpPr>
          <p:spPr>
            <a:xfrm>
              <a:off x="8511887" y="3634190"/>
              <a:ext cx="2689700" cy="369332"/>
            </a:xfrm>
            <a:prstGeom prst="rect">
              <a:avLst/>
            </a:prstGeom>
            <a:noFill/>
          </p:spPr>
          <p:txBody>
            <a:bodyPr wrap="square" rtlCol="0">
              <a:spAutoFit/>
            </a:bodyPr>
            <a:lstStyle/>
            <a:p>
              <a:r>
                <a:rPr lang="en-US"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 Here</a:t>
              </a:r>
            </a:p>
          </p:txBody>
        </p:sp>
      </p:grpSp>
      <p:grpSp>
        <p:nvGrpSpPr>
          <p:cNvPr id="15" name="Group 14">
            <a:extLst>
              <a:ext uri="{FF2B5EF4-FFF2-40B4-BE49-F238E27FC236}">
                <a16:creationId xmlns:a16="http://schemas.microsoft.com/office/drawing/2014/main" id="{1701BCBB-918A-42E7-A44E-FCBCC7C4F503}"/>
              </a:ext>
            </a:extLst>
          </p:cNvPr>
          <p:cNvGrpSpPr/>
          <p:nvPr/>
        </p:nvGrpSpPr>
        <p:grpSpPr>
          <a:xfrm>
            <a:off x="7799343" y="4737257"/>
            <a:ext cx="3402244" cy="794828"/>
            <a:chOff x="7799343" y="4737257"/>
            <a:chExt cx="3402244" cy="794828"/>
          </a:xfrm>
        </p:grpSpPr>
        <p:grpSp>
          <p:nvGrpSpPr>
            <p:cNvPr id="23" name="Group 22">
              <a:extLst>
                <a:ext uri="{FF2B5EF4-FFF2-40B4-BE49-F238E27FC236}">
                  <a16:creationId xmlns:a16="http://schemas.microsoft.com/office/drawing/2014/main" id="{8D950328-E45E-49C3-B529-B0A01BD41CD9}"/>
                </a:ext>
              </a:extLst>
            </p:cNvPr>
            <p:cNvGrpSpPr/>
            <p:nvPr/>
          </p:nvGrpSpPr>
          <p:grpSpPr>
            <a:xfrm>
              <a:off x="7799343" y="4845338"/>
              <a:ext cx="600767" cy="520116"/>
              <a:chOff x="7799343" y="2699038"/>
              <a:chExt cx="600767" cy="520116"/>
            </a:xfrm>
          </p:grpSpPr>
          <p:sp>
            <p:nvSpPr>
              <p:cNvPr id="24" name="Freeform: Shape 23">
                <a:extLst>
                  <a:ext uri="{FF2B5EF4-FFF2-40B4-BE49-F238E27FC236}">
                    <a16:creationId xmlns:a16="http://schemas.microsoft.com/office/drawing/2014/main" id="{CC61DB0C-2E19-4672-BE2F-D4073EC2D813}"/>
                  </a:ext>
                </a:extLst>
              </p:cNvPr>
              <p:cNvSpPr/>
              <p:nvPr/>
            </p:nvSpPr>
            <p:spPr>
              <a:xfrm>
                <a:off x="7799343" y="2699038"/>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72CC8B41-4084-4565-AD4F-53116701A8B4}"/>
                  </a:ext>
                </a:extLst>
              </p:cNvPr>
              <p:cNvSpPr txBox="1"/>
              <p:nvPr/>
            </p:nvSpPr>
            <p:spPr>
              <a:xfrm>
                <a:off x="7927448" y="2743503"/>
                <a:ext cx="405516" cy="461665"/>
              </a:xfrm>
              <a:prstGeom prst="rect">
                <a:avLst/>
              </a:prstGeom>
              <a:noFill/>
            </p:spPr>
            <p:txBody>
              <a:bodyPr wrap="square" rtlCol="0">
                <a:spAutoFit/>
              </a:bodyPr>
              <a:lstStyle/>
              <a:p>
                <a:pPr algn="ctr"/>
                <a:r>
                  <a:rPr lang="en-US" sz="2400" b="1" dirty="0">
                    <a:solidFill>
                      <a:schemeClr val="bg1"/>
                    </a:solidFill>
                  </a:rPr>
                  <a:t>3</a:t>
                </a:r>
              </a:p>
            </p:txBody>
          </p:sp>
        </p:grpSp>
        <p:sp>
          <p:nvSpPr>
            <p:cNvPr id="30" name="TextBox 29">
              <a:extLst>
                <a:ext uri="{FF2B5EF4-FFF2-40B4-BE49-F238E27FC236}">
                  <a16:creationId xmlns:a16="http://schemas.microsoft.com/office/drawing/2014/main" id="{C9F3219B-7FEB-4C88-B299-A2524D5656C5}"/>
                </a:ext>
              </a:extLst>
            </p:cNvPr>
            <p:cNvSpPr txBox="1"/>
            <p:nvPr/>
          </p:nvSpPr>
          <p:spPr>
            <a:xfrm>
              <a:off x="8511887" y="5008865"/>
              <a:ext cx="2302830" cy="523220"/>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31" name="TextBox 30">
              <a:extLst>
                <a:ext uri="{FF2B5EF4-FFF2-40B4-BE49-F238E27FC236}">
                  <a16:creationId xmlns:a16="http://schemas.microsoft.com/office/drawing/2014/main" id="{F6A25E97-0223-4421-BE77-60106911C2D8}"/>
                </a:ext>
              </a:extLst>
            </p:cNvPr>
            <p:cNvSpPr txBox="1"/>
            <p:nvPr/>
          </p:nvSpPr>
          <p:spPr>
            <a:xfrm>
              <a:off x="8511887" y="4737257"/>
              <a:ext cx="2689700" cy="369332"/>
            </a:xfrm>
            <a:prstGeom prst="rect">
              <a:avLst/>
            </a:prstGeom>
            <a:noFill/>
          </p:spPr>
          <p:txBody>
            <a:bodyPr wrap="square" rtlCol="0">
              <a:spAutoFit/>
            </a:bodyPr>
            <a:lstStyle/>
            <a:p>
              <a:r>
                <a:rPr lang="en-US"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 Here</a:t>
              </a:r>
            </a:p>
          </p:txBody>
        </p:sp>
      </p:grpSp>
      <p:sp>
        <p:nvSpPr>
          <p:cNvPr id="32" name="TextBox 31">
            <a:extLst>
              <a:ext uri="{FF2B5EF4-FFF2-40B4-BE49-F238E27FC236}">
                <a16:creationId xmlns:a16="http://schemas.microsoft.com/office/drawing/2014/main" id="{C042FDD9-1E77-45AB-8FFA-1A6106FDC8F6}"/>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Progress</a:t>
            </a:r>
          </a:p>
        </p:txBody>
      </p:sp>
      <p:sp>
        <p:nvSpPr>
          <p:cNvPr id="33" name="TextBox 32">
            <a:extLst>
              <a:ext uri="{FF2B5EF4-FFF2-40B4-BE49-F238E27FC236}">
                <a16:creationId xmlns:a16="http://schemas.microsoft.com/office/drawing/2014/main" id="{F66AFAB4-EB88-4E3E-A3AF-8AFDB4E89B06}"/>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4" name="TextBox 33">
            <a:extLst>
              <a:ext uri="{FF2B5EF4-FFF2-40B4-BE49-F238E27FC236}">
                <a16:creationId xmlns:a16="http://schemas.microsoft.com/office/drawing/2014/main" id="{81957F47-A5E9-4D30-AA49-E6806210CC84}"/>
              </a:ext>
            </a:extLst>
          </p:cNvPr>
          <p:cNvSpPr txBox="1"/>
          <p:nvPr/>
        </p:nvSpPr>
        <p:spPr>
          <a:xfrm>
            <a:off x="5089622" y="3607722"/>
            <a:ext cx="1373686" cy="646331"/>
          </a:xfrm>
          <a:prstGeom prst="rect">
            <a:avLst/>
          </a:prstGeom>
          <a:noFill/>
        </p:spPr>
        <p:txBody>
          <a:bodyPr wrap="square" rtlCol="0">
            <a:spAutoFit/>
          </a:bodyPr>
          <a:lstStyle/>
          <a:p>
            <a:pPr algn="ctr"/>
            <a:r>
              <a:rPr lang="en-US" sz="3600" b="1" dirty="0">
                <a:solidFill>
                  <a:schemeClr val="bg1"/>
                </a:solidFill>
              </a:rPr>
              <a:t>50%</a:t>
            </a:r>
          </a:p>
        </p:txBody>
      </p:sp>
      <p:sp>
        <p:nvSpPr>
          <p:cNvPr id="35" name="TextBox 34">
            <a:extLst>
              <a:ext uri="{FF2B5EF4-FFF2-40B4-BE49-F238E27FC236}">
                <a16:creationId xmlns:a16="http://schemas.microsoft.com/office/drawing/2014/main" id="{C9A0CBD1-2CB5-498A-8E66-9F12DCC7EDF6}"/>
              </a:ext>
            </a:extLst>
          </p:cNvPr>
          <p:cNvSpPr txBox="1"/>
          <p:nvPr/>
        </p:nvSpPr>
        <p:spPr>
          <a:xfrm>
            <a:off x="2854755" y="3066846"/>
            <a:ext cx="1373686" cy="646331"/>
          </a:xfrm>
          <a:prstGeom prst="rect">
            <a:avLst/>
          </a:prstGeom>
          <a:noFill/>
        </p:spPr>
        <p:txBody>
          <a:bodyPr wrap="square" rtlCol="0">
            <a:spAutoFit/>
          </a:bodyPr>
          <a:lstStyle/>
          <a:p>
            <a:pPr algn="ctr"/>
            <a:r>
              <a:rPr lang="en-US" sz="3600" b="1" dirty="0">
                <a:solidFill>
                  <a:schemeClr val="bg1"/>
                </a:solidFill>
              </a:rPr>
              <a:t>22%</a:t>
            </a:r>
          </a:p>
        </p:txBody>
      </p:sp>
      <p:sp>
        <p:nvSpPr>
          <p:cNvPr id="36" name="TextBox 35">
            <a:extLst>
              <a:ext uri="{FF2B5EF4-FFF2-40B4-BE49-F238E27FC236}">
                <a16:creationId xmlns:a16="http://schemas.microsoft.com/office/drawing/2014/main" id="{4A43B224-1C12-49F3-A2A3-4980260FA51C}"/>
              </a:ext>
            </a:extLst>
          </p:cNvPr>
          <p:cNvSpPr txBox="1"/>
          <p:nvPr/>
        </p:nvSpPr>
        <p:spPr>
          <a:xfrm>
            <a:off x="1627917" y="4203022"/>
            <a:ext cx="1373686" cy="646331"/>
          </a:xfrm>
          <a:prstGeom prst="rect">
            <a:avLst/>
          </a:prstGeom>
          <a:noFill/>
        </p:spPr>
        <p:txBody>
          <a:bodyPr wrap="square" rtlCol="0">
            <a:spAutoFit/>
          </a:bodyPr>
          <a:lstStyle/>
          <a:p>
            <a:pPr algn="ctr"/>
            <a:r>
              <a:rPr lang="en-US" sz="3600" b="1" dirty="0">
                <a:solidFill>
                  <a:schemeClr val="bg1"/>
                </a:solidFill>
              </a:rPr>
              <a:t>28%</a:t>
            </a:r>
          </a:p>
        </p:txBody>
      </p:sp>
      <p:sp>
        <p:nvSpPr>
          <p:cNvPr id="37" name="Rectangle 36">
            <a:extLst>
              <a:ext uri="{FF2B5EF4-FFF2-40B4-BE49-F238E27FC236}">
                <a16:creationId xmlns:a16="http://schemas.microsoft.com/office/drawing/2014/main" id="{4877EF13-E987-446D-B342-300D5C7078BE}"/>
              </a:ext>
            </a:extLst>
          </p:cNvPr>
          <p:cNvSpPr/>
          <p:nvPr/>
        </p:nvSpPr>
        <p:spPr>
          <a:xfrm rot="16200000">
            <a:off x="10026872" y="3568922"/>
            <a:ext cx="3630172" cy="700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598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54000" fill="hold" nodeType="clickEffect">
                                  <p:stCondLst>
                                    <p:cond delay="0"/>
                                  </p:stCondLst>
                                  <p:childTnLst>
                                    <p:animRot by="-5400000">
                                      <p:cBhvr>
                                        <p:cTn id="6" dur="500" fill="hold"/>
                                        <p:tgtEl>
                                          <p:spTgt spid="8"/>
                                        </p:tgtEl>
                                        <p:attrNameLst>
                                          <p:attrName>r</p:attrName>
                                        </p:attrNameLst>
                                      </p:cBhvr>
                                    </p:animRot>
                                  </p:childTnLst>
                                </p:cTn>
                              </p:par>
                            </p:childTnLst>
                          </p:cTn>
                        </p:par>
                        <p:par>
                          <p:cTn id="7" fill="hold">
                            <p:stCondLst>
                              <p:cond delay="500"/>
                            </p:stCondLst>
                            <p:childTnLst>
                              <p:par>
                                <p:cTn id="8" presetID="2" presetClass="entr" presetSubtype="2"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1+#ppt_w/2"/>
                                          </p:val>
                                        </p:tav>
                                        <p:tav tm="100000">
                                          <p:val>
                                            <p:strVal val="#ppt_x"/>
                                          </p:val>
                                        </p:tav>
                                      </p:tavLst>
                                    </p:anim>
                                    <p:anim calcmode="lin" valueType="num">
                                      <p:cBhvr additive="base">
                                        <p:cTn id="1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7800000">
                                      <p:cBhvr>
                                        <p:cTn id="15" dur="750" fill="hold"/>
                                        <p:tgtEl>
                                          <p:spTgt spid="11"/>
                                        </p:tgtEl>
                                        <p:attrNameLst>
                                          <p:attrName>r</p:attrName>
                                        </p:attrNameLst>
                                      </p:cBhvr>
                                    </p:animRot>
                                  </p:childTnLst>
                                </p:cTn>
                              </p:par>
                            </p:childTnLst>
                          </p:cTn>
                        </p:par>
                        <p:par>
                          <p:cTn id="16" fill="hold">
                            <p:stCondLst>
                              <p:cond delay="750"/>
                            </p:stCondLst>
                            <p:childTnLst>
                              <p:par>
                                <p:cTn id="17" presetID="2" presetClass="entr" presetSubtype="2"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0">
                                      <p:cBhvr>
                                        <p:cTn id="24" dur="1000" fill="hold"/>
                                        <p:tgtEl>
                                          <p:spTgt spid="12"/>
                                        </p:tgtEl>
                                        <p:attrNameLst>
                                          <p:attrName>r</p:attrName>
                                        </p:attrNameLst>
                                      </p:cBhvr>
                                    </p:animRot>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1+#ppt_w/2"/>
                                          </p:val>
                                        </p:tav>
                                        <p:tav tm="100000">
                                          <p:val>
                                            <p:strVal val="#ppt_x"/>
                                          </p:val>
                                        </p:tav>
                                      </p:tavLst>
                                    </p:anim>
                                    <p:anim calcmode="lin" valueType="num">
                                      <p:cBhvr additive="base">
                                        <p:cTn id="2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7993"/>
              <a:ext cx="73669" cy="78586"/>
              <a:chOff x="8212190" y="5097993"/>
              <a:chExt cx="73669" cy="78586"/>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7993"/>
                <a:ext cx="0" cy="73670"/>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39744"/>
                <a:ext cx="0" cy="73669"/>
              </a:xfrm>
              <a:prstGeom prst="line">
                <a:avLst/>
              </a:prstGeom>
              <a:ln w="19050">
                <a:solidFill>
                  <a:srgbClr val="F25245"/>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a:p>
        </p:txBody>
      </p:sp>
    </p:spTree>
    <p:extLst>
      <p:ext uri="{BB962C8B-B14F-4D97-AF65-F5344CB8AC3E}">
        <p14:creationId xmlns:p14="http://schemas.microsoft.com/office/powerpoint/2010/main" val="370697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7993"/>
              <a:ext cx="73669" cy="80967"/>
              <a:chOff x="8212190" y="5097993"/>
              <a:chExt cx="73669" cy="80967"/>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7993"/>
                <a:ext cx="0" cy="73670"/>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rgbClr val="FFA956"/>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2699767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rgbClr val="EF6E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8787"/>
              <a:ext cx="73669" cy="80173"/>
              <a:chOff x="8212190" y="5098787"/>
              <a:chExt cx="73669" cy="80173"/>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8787"/>
                <a:ext cx="0" cy="73670"/>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rgbClr val="EF6E9A"/>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bg1"/>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3951819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7993"/>
              <a:ext cx="73669" cy="78586"/>
              <a:chOff x="8212190" y="5097993"/>
              <a:chExt cx="73669" cy="78586"/>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7993"/>
                <a:ext cx="0" cy="73670"/>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39744"/>
                <a:ext cx="0" cy="73669"/>
              </a:xfrm>
              <a:prstGeom prst="line">
                <a:avLst/>
              </a:prstGeom>
              <a:ln w="19050">
                <a:solidFill>
                  <a:srgbClr val="3BBEBE"/>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095612"/>
              <a:ext cx="73669" cy="83348"/>
              <a:chOff x="8212190" y="5095612"/>
              <a:chExt cx="73669" cy="83348"/>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tx1">
              <a:lumMod val="75000"/>
              <a:lumOff val="25000"/>
            </a:schemeClr>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bg1"/>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66388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BDB"/>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C2413E75-1777-4005-A89C-2B764D71823A}"/>
              </a:ext>
            </a:extLst>
          </p:cNvPr>
          <p:cNvSpPr/>
          <p:nvPr/>
        </p:nvSpPr>
        <p:spPr>
          <a:xfrm>
            <a:off x="699247" y="704851"/>
            <a:ext cx="6269849" cy="5441950"/>
          </a:xfrm>
          <a:custGeom>
            <a:avLst/>
            <a:gdLst>
              <a:gd name="connsiteX0" fmla="*/ 0 w 6269849"/>
              <a:gd name="connsiteY0" fmla="*/ 0 h 5441950"/>
              <a:gd name="connsiteX1" fmla="*/ 6202008 w 6269849"/>
              <a:gd name="connsiteY1" fmla="*/ 0 h 5441950"/>
              <a:gd name="connsiteX2" fmla="*/ 6029119 w 6269849"/>
              <a:gd name="connsiteY2" fmla="*/ 231201 h 5441950"/>
              <a:gd name="connsiteX3" fmla="*/ 5282454 w 6269849"/>
              <a:gd name="connsiteY3" fmla="*/ 2675614 h 5441950"/>
              <a:gd name="connsiteX4" fmla="*/ 6029119 w 6269849"/>
              <a:gd name="connsiteY4" fmla="*/ 5120027 h 5441950"/>
              <a:gd name="connsiteX5" fmla="*/ 6269849 w 6269849"/>
              <a:gd name="connsiteY5" fmla="*/ 5441950 h 5441950"/>
              <a:gd name="connsiteX6" fmla="*/ 0 w 6269849"/>
              <a:gd name="connsiteY6" fmla="*/ 5441950 h 544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9849" h="5441950">
                <a:moveTo>
                  <a:pt x="0" y="0"/>
                </a:moveTo>
                <a:lnTo>
                  <a:pt x="6202008" y="0"/>
                </a:lnTo>
                <a:lnTo>
                  <a:pt x="6029119" y="231201"/>
                </a:lnTo>
                <a:cubicBezTo>
                  <a:pt x="5557714" y="928973"/>
                  <a:pt x="5282454" y="1770149"/>
                  <a:pt x="5282454" y="2675614"/>
                </a:cubicBezTo>
                <a:cubicBezTo>
                  <a:pt x="5282454" y="3581080"/>
                  <a:pt x="5557714" y="4422255"/>
                  <a:pt x="6029119" y="5120027"/>
                </a:cubicBezTo>
                <a:lnTo>
                  <a:pt x="6269849" y="5441950"/>
                </a:lnTo>
                <a:lnTo>
                  <a:pt x="0" y="54419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169B9F1-8333-4C3A-933D-B1F9C10587F5}"/>
              </a:ext>
            </a:extLst>
          </p:cNvPr>
          <p:cNvGrpSpPr/>
          <p:nvPr/>
        </p:nvGrpSpPr>
        <p:grpSpPr>
          <a:xfrm>
            <a:off x="1293330" y="5113391"/>
            <a:ext cx="1820714" cy="640026"/>
            <a:chOff x="2183877" y="4228110"/>
            <a:chExt cx="1820714" cy="640026"/>
          </a:xfrm>
        </p:grpSpPr>
        <p:grpSp>
          <p:nvGrpSpPr>
            <p:cNvPr id="33" name="Group 32">
              <a:extLst>
                <a:ext uri="{FF2B5EF4-FFF2-40B4-BE49-F238E27FC236}">
                  <a16:creationId xmlns:a16="http://schemas.microsoft.com/office/drawing/2014/main" id="{E9F16CDD-FADE-4805-BE6A-FA2557096397}"/>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38" name="Rectangle 37">
                <a:extLst>
                  <a:ext uri="{FF2B5EF4-FFF2-40B4-BE49-F238E27FC236}">
                    <a16:creationId xmlns:a16="http://schemas.microsoft.com/office/drawing/2014/main" id="{79F4B9C4-B09D-48EB-A835-7A5740780D77}"/>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8BB7F17-2EA6-4379-859E-67C5B26CA17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extBox 33">
              <a:extLst>
                <a:ext uri="{FF2B5EF4-FFF2-40B4-BE49-F238E27FC236}">
                  <a16:creationId xmlns:a16="http://schemas.microsoft.com/office/drawing/2014/main" id="{9F8CFE95-39F1-40CE-9CA5-AA64A43390DC}"/>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5</a:t>
              </a:r>
            </a:p>
          </p:txBody>
        </p:sp>
        <p:grpSp>
          <p:nvGrpSpPr>
            <p:cNvPr id="35" name="Group 34">
              <a:extLst>
                <a:ext uri="{FF2B5EF4-FFF2-40B4-BE49-F238E27FC236}">
                  <a16:creationId xmlns:a16="http://schemas.microsoft.com/office/drawing/2014/main" id="{E10C2FEA-E11E-45E4-A60F-A2BC9E9032CD}"/>
                </a:ext>
              </a:extLst>
            </p:cNvPr>
            <p:cNvGrpSpPr/>
            <p:nvPr/>
          </p:nvGrpSpPr>
          <p:grpSpPr>
            <a:xfrm>
              <a:off x="2183878" y="4236061"/>
              <a:ext cx="1654286" cy="560335"/>
              <a:chOff x="1525249" y="3658633"/>
              <a:chExt cx="1654286" cy="560335"/>
            </a:xfrm>
          </p:grpSpPr>
          <p:sp>
            <p:nvSpPr>
              <p:cNvPr id="36" name="TextBox 35">
                <a:extLst>
                  <a:ext uri="{FF2B5EF4-FFF2-40B4-BE49-F238E27FC236}">
                    <a16:creationId xmlns:a16="http://schemas.microsoft.com/office/drawing/2014/main" id="{0FAA870E-23A3-4DF9-8611-68EED03E09B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37" name="TextBox 36">
                <a:extLst>
                  <a:ext uri="{FF2B5EF4-FFF2-40B4-BE49-F238E27FC236}">
                    <a16:creationId xmlns:a16="http://schemas.microsoft.com/office/drawing/2014/main" id="{C3D3581B-023D-4E27-BA70-993060AB2F91}"/>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3BBEBE"/>
                    </a:solidFill>
                    <a:latin typeface="Tw Cen MT" panose="020B0602020104020603" pitchFamily="34" charset="0"/>
                    <a:ea typeface="Tahoma" panose="020B0604030504040204" pitchFamily="34" charset="0"/>
                    <a:cs typeface="Arial" panose="020B0604020202020204" pitchFamily="34" charset="0"/>
                  </a:rPr>
                  <a:t>Progress</a:t>
                </a:r>
              </a:p>
            </p:txBody>
          </p:sp>
        </p:grpSp>
      </p:grpSp>
      <p:grpSp>
        <p:nvGrpSpPr>
          <p:cNvPr id="56" name="Group 55">
            <a:extLst>
              <a:ext uri="{FF2B5EF4-FFF2-40B4-BE49-F238E27FC236}">
                <a16:creationId xmlns:a16="http://schemas.microsoft.com/office/drawing/2014/main" id="{62627245-36A7-429D-8FD9-5AA5521EC1E7}"/>
              </a:ext>
            </a:extLst>
          </p:cNvPr>
          <p:cNvGrpSpPr/>
          <p:nvPr/>
        </p:nvGrpSpPr>
        <p:grpSpPr>
          <a:xfrm>
            <a:off x="3194643" y="5113391"/>
            <a:ext cx="1820714" cy="640026"/>
            <a:chOff x="2183877" y="4228110"/>
            <a:chExt cx="1820714" cy="640026"/>
          </a:xfrm>
        </p:grpSpPr>
        <p:grpSp>
          <p:nvGrpSpPr>
            <p:cNvPr id="57" name="Group 56">
              <a:extLst>
                <a:ext uri="{FF2B5EF4-FFF2-40B4-BE49-F238E27FC236}">
                  <a16:creationId xmlns:a16="http://schemas.microsoft.com/office/drawing/2014/main" id="{1218AC25-E2FA-43F0-9128-0C5B9AA5465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62" name="Rectangle 61">
                <a:extLst>
                  <a:ext uri="{FF2B5EF4-FFF2-40B4-BE49-F238E27FC236}">
                    <a16:creationId xmlns:a16="http://schemas.microsoft.com/office/drawing/2014/main" id="{CC822154-E7D2-488E-B29B-CD07DF5EBCC8}"/>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62">
                <a:extLst>
                  <a:ext uri="{FF2B5EF4-FFF2-40B4-BE49-F238E27FC236}">
                    <a16:creationId xmlns:a16="http://schemas.microsoft.com/office/drawing/2014/main" id="{32D77126-6C51-443F-87EE-27A658CC0639}"/>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D871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TextBox 57">
              <a:extLst>
                <a:ext uri="{FF2B5EF4-FFF2-40B4-BE49-F238E27FC236}">
                  <a16:creationId xmlns:a16="http://schemas.microsoft.com/office/drawing/2014/main" id="{F32F2CF3-21BB-41F6-93F3-0ABB1105F26B}"/>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6</a:t>
              </a:r>
            </a:p>
          </p:txBody>
        </p:sp>
        <p:grpSp>
          <p:nvGrpSpPr>
            <p:cNvPr id="59" name="Group 58">
              <a:extLst>
                <a:ext uri="{FF2B5EF4-FFF2-40B4-BE49-F238E27FC236}">
                  <a16:creationId xmlns:a16="http://schemas.microsoft.com/office/drawing/2014/main" id="{0C6CA0AB-20D2-4A30-AE1A-CD45850AFFBF}"/>
                </a:ext>
              </a:extLst>
            </p:cNvPr>
            <p:cNvGrpSpPr/>
            <p:nvPr/>
          </p:nvGrpSpPr>
          <p:grpSpPr>
            <a:xfrm>
              <a:off x="2183878" y="4236061"/>
              <a:ext cx="1654286" cy="560335"/>
              <a:chOff x="1525249" y="3658633"/>
              <a:chExt cx="1654286" cy="560335"/>
            </a:xfrm>
          </p:grpSpPr>
          <p:sp>
            <p:nvSpPr>
              <p:cNvPr id="60" name="TextBox 59">
                <a:extLst>
                  <a:ext uri="{FF2B5EF4-FFF2-40B4-BE49-F238E27FC236}">
                    <a16:creationId xmlns:a16="http://schemas.microsoft.com/office/drawing/2014/main" id="{0D5DA29C-401E-4C97-913C-BA7D6884A1F0}"/>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61" name="TextBox 60">
                <a:extLst>
                  <a:ext uri="{FF2B5EF4-FFF2-40B4-BE49-F238E27FC236}">
                    <a16:creationId xmlns:a16="http://schemas.microsoft.com/office/drawing/2014/main" id="{A3C67DB2-B0E1-4CC6-9F97-2169051163F8}"/>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D8717B"/>
                    </a:solidFill>
                    <a:latin typeface="Tw Cen MT" panose="020B0602020104020603" pitchFamily="34" charset="0"/>
                    <a:ea typeface="Tahoma" panose="020B0604030504040204" pitchFamily="34" charset="0"/>
                    <a:cs typeface="Arial" panose="020B0604020202020204" pitchFamily="34" charset="0"/>
                  </a:rPr>
                  <a:t>Future Plans</a:t>
                </a:r>
              </a:p>
            </p:txBody>
          </p:sp>
        </p:grpSp>
      </p:grpSp>
      <p:grpSp>
        <p:nvGrpSpPr>
          <p:cNvPr id="17" name="Group 16">
            <a:extLst>
              <a:ext uri="{FF2B5EF4-FFF2-40B4-BE49-F238E27FC236}">
                <a16:creationId xmlns:a16="http://schemas.microsoft.com/office/drawing/2014/main" id="{F3D60718-3027-40EE-AF08-597F73D6BA64}"/>
              </a:ext>
            </a:extLst>
          </p:cNvPr>
          <p:cNvGrpSpPr/>
          <p:nvPr/>
        </p:nvGrpSpPr>
        <p:grpSpPr>
          <a:xfrm>
            <a:off x="1293330" y="4390486"/>
            <a:ext cx="1820714" cy="640026"/>
            <a:chOff x="2183877" y="4228110"/>
            <a:chExt cx="1820714" cy="640026"/>
          </a:xfrm>
        </p:grpSpPr>
        <p:grpSp>
          <p:nvGrpSpPr>
            <p:cNvPr id="18" name="Group 17">
              <a:extLst>
                <a:ext uri="{FF2B5EF4-FFF2-40B4-BE49-F238E27FC236}">
                  <a16:creationId xmlns:a16="http://schemas.microsoft.com/office/drawing/2014/main" id="{2D408ACB-DA4D-4783-A62C-04F5497C8E93}"/>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27" name="Rectangle 26">
                <a:extLst>
                  <a:ext uri="{FF2B5EF4-FFF2-40B4-BE49-F238E27FC236}">
                    <a16:creationId xmlns:a16="http://schemas.microsoft.com/office/drawing/2014/main" id="{E3FD60ED-D499-47B1-A1D6-73D5032A32D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6343E20-719B-4018-9220-97E07CF9DB3F}"/>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4E1D7865-EC85-46CA-8B54-A3E347ED03E5}"/>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3</a:t>
              </a:r>
            </a:p>
          </p:txBody>
        </p:sp>
        <p:grpSp>
          <p:nvGrpSpPr>
            <p:cNvPr id="24" name="Group 23">
              <a:extLst>
                <a:ext uri="{FF2B5EF4-FFF2-40B4-BE49-F238E27FC236}">
                  <a16:creationId xmlns:a16="http://schemas.microsoft.com/office/drawing/2014/main" id="{95761531-EADC-46C9-A448-7D744DCB6998}"/>
                </a:ext>
              </a:extLst>
            </p:cNvPr>
            <p:cNvGrpSpPr/>
            <p:nvPr/>
          </p:nvGrpSpPr>
          <p:grpSpPr>
            <a:xfrm>
              <a:off x="2183878" y="4236061"/>
              <a:ext cx="1654286" cy="560335"/>
              <a:chOff x="1525249" y="3658633"/>
              <a:chExt cx="1654286" cy="560335"/>
            </a:xfrm>
          </p:grpSpPr>
          <p:sp>
            <p:nvSpPr>
              <p:cNvPr id="25" name="TextBox 24">
                <a:extLst>
                  <a:ext uri="{FF2B5EF4-FFF2-40B4-BE49-F238E27FC236}">
                    <a16:creationId xmlns:a16="http://schemas.microsoft.com/office/drawing/2014/main" id="{DA856ABF-222C-4636-9729-55A75C097FFD}"/>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26" name="TextBox 25">
                <a:extLst>
                  <a:ext uri="{FF2B5EF4-FFF2-40B4-BE49-F238E27FC236}">
                    <a16:creationId xmlns:a16="http://schemas.microsoft.com/office/drawing/2014/main" id="{E66104B2-668E-41AB-82AB-0EFDB7B822D3}"/>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695E78"/>
                    </a:solidFill>
                    <a:latin typeface="Tw Cen MT" panose="020B0602020104020603" pitchFamily="34" charset="0"/>
                    <a:ea typeface="Tahoma" panose="020B0604030504040204" pitchFamily="34" charset="0"/>
                    <a:cs typeface="Arial" panose="020B0604020202020204" pitchFamily="34" charset="0"/>
                  </a:rPr>
                  <a:t>Timeline</a:t>
                </a:r>
              </a:p>
            </p:txBody>
          </p:sp>
        </p:grpSp>
      </p:grpSp>
      <p:grpSp>
        <p:nvGrpSpPr>
          <p:cNvPr id="48" name="Group 47">
            <a:extLst>
              <a:ext uri="{FF2B5EF4-FFF2-40B4-BE49-F238E27FC236}">
                <a16:creationId xmlns:a16="http://schemas.microsoft.com/office/drawing/2014/main" id="{50898B45-D4EC-4830-91BE-7F3833C7054A}"/>
              </a:ext>
            </a:extLst>
          </p:cNvPr>
          <p:cNvGrpSpPr/>
          <p:nvPr/>
        </p:nvGrpSpPr>
        <p:grpSpPr>
          <a:xfrm>
            <a:off x="3194643" y="4390486"/>
            <a:ext cx="1820714" cy="640026"/>
            <a:chOff x="2183877" y="4228110"/>
            <a:chExt cx="1820714" cy="640026"/>
          </a:xfrm>
        </p:grpSpPr>
        <p:grpSp>
          <p:nvGrpSpPr>
            <p:cNvPr id="49" name="Group 48">
              <a:extLst>
                <a:ext uri="{FF2B5EF4-FFF2-40B4-BE49-F238E27FC236}">
                  <a16:creationId xmlns:a16="http://schemas.microsoft.com/office/drawing/2014/main" id="{AE524499-34F8-4BD0-B37F-B1065ECB30B4}"/>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54" name="Rectangle 53">
                <a:extLst>
                  <a:ext uri="{FF2B5EF4-FFF2-40B4-BE49-F238E27FC236}">
                    <a16:creationId xmlns:a16="http://schemas.microsoft.com/office/drawing/2014/main" id="{09434FA3-BE9D-42C8-8679-073EE83F5620}"/>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31AB15F-0688-47A9-9C92-3EF168F2C36B}"/>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8223A643-737E-4C83-95AA-C42D3C7D61A4}"/>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4</a:t>
              </a:r>
            </a:p>
          </p:txBody>
        </p:sp>
        <p:grpSp>
          <p:nvGrpSpPr>
            <p:cNvPr id="51" name="Group 50">
              <a:extLst>
                <a:ext uri="{FF2B5EF4-FFF2-40B4-BE49-F238E27FC236}">
                  <a16:creationId xmlns:a16="http://schemas.microsoft.com/office/drawing/2014/main" id="{E2305B54-E428-45EF-9D49-ED39E1370BE7}"/>
                </a:ext>
              </a:extLst>
            </p:cNvPr>
            <p:cNvGrpSpPr/>
            <p:nvPr/>
          </p:nvGrpSpPr>
          <p:grpSpPr>
            <a:xfrm>
              <a:off x="2183878" y="4236061"/>
              <a:ext cx="1654286" cy="560335"/>
              <a:chOff x="1525249" y="3658633"/>
              <a:chExt cx="1654286" cy="560335"/>
            </a:xfrm>
          </p:grpSpPr>
          <p:sp>
            <p:nvSpPr>
              <p:cNvPr id="52" name="TextBox 51">
                <a:extLst>
                  <a:ext uri="{FF2B5EF4-FFF2-40B4-BE49-F238E27FC236}">
                    <a16:creationId xmlns:a16="http://schemas.microsoft.com/office/drawing/2014/main" id="{36CA7CBB-5571-4C91-A88D-343245BCE13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53" name="TextBox 52">
                <a:extLst>
                  <a:ext uri="{FF2B5EF4-FFF2-40B4-BE49-F238E27FC236}">
                    <a16:creationId xmlns:a16="http://schemas.microsoft.com/office/drawing/2014/main" id="{71DA442C-7758-4313-BC40-086BCC045AC7}"/>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9C5D71"/>
                    </a:solidFill>
                    <a:latin typeface="Tw Cen MT" panose="020B0602020104020603" pitchFamily="34" charset="0"/>
                    <a:ea typeface="Tahoma" panose="020B0604030504040204" pitchFamily="34" charset="0"/>
                    <a:cs typeface="Arial" panose="020B0604020202020204" pitchFamily="34" charset="0"/>
                  </a:rPr>
                  <a:t>Our Team</a:t>
                </a:r>
              </a:p>
            </p:txBody>
          </p:sp>
        </p:grpSp>
      </p:grpSp>
      <p:sp>
        <p:nvSpPr>
          <p:cNvPr id="20" name="Rectangle: Top Corners Rounded 19">
            <a:extLst>
              <a:ext uri="{FF2B5EF4-FFF2-40B4-BE49-F238E27FC236}">
                <a16:creationId xmlns:a16="http://schemas.microsoft.com/office/drawing/2014/main" id="{FE84F85B-6319-43B8-AB2C-F14540E78D9A}"/>
              </a:ext>
            </a:extLst>
          </p:cNvPr>
          <p:cNvSpPr/>
          <p:nvPr/>
        </p:nvSpPr>
        <p:spPr>
          <a:xfrm rot="16200000">
            <a:off x="5593053" y="1035562"/>
            <a:ext cx="442687" cy="1405045"/>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Top Corners Rounded 20">
            <a:extLst>
              <a:ext uri="{FF2B5EF4-FFF2-40B4-BE49-F238E27FC236}">
                <a16:creationId xmlns:a16="http://schemas.microsoft.com/office/drawing/2014/main" id="{E38DF826-A2CE-4F32-8874-77A1FB37E690}"/>
              </a:ext>
            </a:extLst>
          </p:cNvPr>
          <p:cNvSpPr/>
          <p:nvPr/>
        </p:nvSpPr>
        <p:spPr>
          <a:xfrm rot="16200000">
            <a:off x="5733147" y="1987546"/>
            <a:ext cx="442687" cy="1124857"/>
          </a:xfrm>
          <a:prstGeom prst="round2SameRect">
            <a:avLst>
              <a:gd name="adj1" fmla="val 50000"/>
              <a:gd name="adj2" fmla="val 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36E570A1-503E-43D0-A4C4-343F3BB20AB9}"/>
              </a:ext>
            </a:extLst>
          </p:cNvPr>
          <p:cNvSpPr/>
          <p:nvPr/>
        </p:nvSpPr>
        <p:spPr>
          <a:xfrm rot="16200000">
            <a:off x="4356879" y="1410399"/>
            <a:ext cx="442687" cy="655371"/>
          </a:xfrm>
          <a:prstGeom prst="roundRect">
            <a:avLst>
              <a:gd name="adj" fmla="val 50000"/>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649B8D3-2DF5-40E4-89E4-2F5BEB2F9288}"/>
              </a:ext>
            </a:extLst>
          </p:cNvPr>
          <p:cNvSpPr>
            <a:spLocks noGrp="1"/>
          </p:cNvSpPr>
          <p:nvPr>
            <p:ph type="pic" sz="quarter" idx="13"/>
          </p:nvPr>
        </p:nvSpPr>
        <p:spPr/>
      </p:sp>
      <p:sp>
        <p:nvSpPr>
          <p:cNvPr id="31" name="TextBox 30">
            <a:extLst>
              <a:ext uri="{FF2B5EF4-FFF2-40B4-BE49-F238E27FC236}">
                <a16:creationId xmlns:a16="http://schemas.microsoft.com/office/drawing/2014/main" id="{C9C70684-E14A-488D-A221-84A027954E8F}"/>
              </a:ext>
            </a:extLst>
          </p:cNvPr>
          <p:cNvSpPr txBox="1"/>
          <p:nvPr/>
        </p:nvSpPr>
        <p:spPr>
          <a:xfrm>
            <a:off x="1163880" y="1255412"/>
            <a:ext cx="3085579"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Today’s Topics</a:t>
            </a:r>
          </a:p>
        </p:txBody>
      </p:sp>
      <p:grpSp>
        <p:nvGrpSpPr>
          <p:cNvPr id="2" name="Group 1">
            <a:extLst>
              <a:ext uri="{FF2B5EF4-FFF2-40B4-BE49-F238E27FC236}">
                <a16:creationId xmlns:a16="http://schemas.microsoft.com/office/drawing/2014/main" id="{ADAADFA7-9137-43B6-ACC8-334AB866EBBF}"/>
              </a:ext>
            </a:extLst>
          </p:cNvPr>
          <p:cNvGrpSpPr/>
          <p:nvPr/>
        </p:nvGrpSpPr>
        <p:grpSpPr>
          <a:xfrm>
            <a:off x="1293330" y="3643413"/>
            <a:ext cx="1820714" cy="640026"/>
            <a:chOff x="2183877" y="4228110"/>
            <a:chExt cx="1820714" cy="640026"/>
          </a:xfrm>
        </p:grpSpPr>
        <p:grpSp>
          <p:nvGrpSpPr>
            <p:cNvPr id="9" name="Group 8">
              <a:extLst>
                <a:ext uri="{FF2B5EF4-FFF2-40B4-BE49-F238E27FC236}">
                  <a16:creationId xmlns:a16="http://schemas.microsoft.com/office/drawing/2014/main" id="{D5D28405-09C9-4DBB-8AFF-D92192FD6CCB}"/>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10" name="Rectangle 9">
                <a:extLst>
                  <a:ext uri="{FF2B5EF4-FFF2-40B4-BE49-F238E27FC236}">
                    <a16:creationId xmlns:a16="http://schemas.microsoft.com/office/drawing/2014/main" id="{0B74A4A8-7C7D-43A3-9976-6078310D29CE}"/>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7AF6C5AD-DC74-4C53-BB89-6EC114D201E5}"/>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5BA06BAC-8715-42F9-9F60-04609FA5DA30}"/>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1</a:t>
              </a:r>
            </a:p>
          </p:txBody>
        </p:sp>
        <p:grpSp>
          <p:nvGrpSpPr>
            <p:cNvPr id="13" name="Group 12">
              <a:extLst>
                <a:ext uri="{FF2B5EF4-FFF2-40B4-BE49-F238E27FC236}">
                  <a16:creationId xmlns:a16="http://schemas.microsoft.com/office/drawing/2014/main" id="{B999BFA5-F860-423C-BE70-A03F6274326D}"/>
                </a:ext>
              </a:extLst>
            </p:cNvPr>
            <p:cNvGrpSpPr/>
            <p:nvPr/>
          </p:nvGrpSpPr>
          <p:grpSpPr>
            <a:xfrm>
              <a:off x="2183878" y="4236061"/>
              <a:ext cx="1654286" cy="560335"/>
              <a:chOff x="1525249" y="3658633"/>
              <a:chExt cx="1654286" cy="560335"/>
            </a:xfrm>
          </p:grpSpPr>
          <p:sp>
            <p:nvSpPr>
              <p:cNvPr id="14" name="TextBox 13">
                <a:extLst>
                  <a:ext uri="{FF2B5EF4-FFF2-40B4-BE49-F238E27FC236}">
                    <a16:creationId xmlns:a16="http://schemas.microsoft.com/office/drawing/2014/main" id="{647E376B-E370-483D-BE9C-0E92121CB8C4}"/>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15" name="TextBox 14">
                <a:extLst>
                  <a:ext uri="{FF2B5EF4-FFF2-40B4-BE49-F238E27FC236}">
                    <a16:creationId xmlns:a16="http://schemas.microsoft.com/office/drawing/2014/main" id="{A7489CE8-0F2E-4404-B0FF-9CA13857496B}"/>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F25245"/>
                    </a:solidFill>
                    <a:latin typeface="Tw Cen MT" panose="020B0602020104020603" pitchFamily="34" charset="0"/>
                    <a:ea typeface="Tahoma" panose="020B0604030504040204" pitchFamily="34" charset="0"/>
                    <a:cs typeface="Arial" panose="020B0604020202020204" pitchFamily="34" charset="0"/>
                  </a:rPr>
                  <a:t>About Us</a:t>
                </a:r>
              </a:p>
            </p:txBody>
          </p:sp>
        </p:grpSp>
      </p:grpSp>
      <p:grpSp>
        <p:nvGrpSpPr>
          <p:cNvPr id="40" name="Group 39">
            <a:extLst>
              <a:ext uri="{FF2B5EF4-FFF2-40B4-BE49-F238E27FC236}">
                <a16:creationId xmlns:a16="http://schemas.microsoft.com/office/drawing/2014/main" id="{1A9B698E-F597-4C53-A17D-6272C5669FBE}"/>
              </a:ext>
            </a:extLst>
          </p:cNvPr>
          <p:cNvGrpSpPr/>
          <p:nvPr/>
        </p:nvGrpSpPr>
        <p:grpSpPr>
          <a:xfrm>
            <a:off x="3194643" y="3643413"/>
            <a:ext cx="1820714" cy="640026"/>
            <a:chOff x="2183877" y="4228110"/>
            <a:chExt cx="1820714" cy="640026"/>
          </a:xfrm>
        </p:grpSpPr>
        <p:grpSp>
          <p:nvGrpSpPr>
            <p:cNvPr id="41" name="Group 40">
              <a:extLst>
                <a:ext uri="{FF2B5EF4-FFF2-40B4-BE49-F238E27FC236}">
                  <a16:creationId xmlns:a16="http://schemas.microsoft.com/office/drawing/2014/main" id="{C62321DA-A149-4CA5-9BD6-7F020D17A2DC}"/>
                </a:ext>
              </a:extLst>
            </p:cNvPr>
            <p:cNvGrpSpPr/>
            <p:nvPr/>
          </p:nvGrpSpPr>
          <p:grpSpPr>
            <a:xfrm>
              <a:off x="2183877" y="4228110"/>
              <a:ext cx="1801784" cy="615858"/>
              <a:chOff x="2273069" y="3077762"/>
              <a:chExt cx="1801784" cy="615858"/>
            </a:xfrm>
            <a:effectLst>
              <a:outerShdw blurRad="76200" dist="38100" dir="2700000" algn="tl" rotWithShape="0">
                <a:prstClr val="black">
                  <a:alpha val="12000"/>
                </a:prstClr>
              </a:outerShdw>
            </a:effectLst>
          </p:grpSpPr>
          <p:sp>
            <p:nvSpPr>
              <p:cNvPr id="46" name="Rectangle 45">
                <a:extLst>
                  <a:ext uri="{FF2B5EF4-FFF2-40B4-BE49-F238E27FC236}">
                    <a16:creationId xmlns:a16="http://schemas.microsoft.com/office/drawing/2014/main" id="{5CFD727F-F097-4775-8BD8-8DC05EDE58B4}"/>
                  </a:ext>
                </a:extLst>
              </p:cNvPr>
              <p:cNvSpPr/>
              <p:nvPr/>
            </p:nvSpPr>
            <p:spPr>
              <a:xfrm>
                <a:off x="2273069" y="3077762"/>
                <a:ext cx="1801784" cy="6158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569170FD-C582-42CD-B7CC-4733129694F1}"/>
                  </a:ext>
                </a:extLst>
              </p:cNvPr>
              <p:cNvSpPr/>
              <p:nvPr/>
            </p:nvSpPr>
            <p:spPr>
              <a:xfrm>
                <a:off x="3644389" y="3320944"/>
                <a:ext cx="430464" cy="37267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2" name="TextBox 41">
              <a:extLst>
                <a:ext uri="{FF2B5EF4-FFF2-40B4-BE49-F238E27FC236}">
                  <a16:creationId xmlns:a16="http://schemas.microsoft.com/office/drawing/2014/main" id="{8B8B6A39-9D38-43F4-9FF6-26F851495706}"/>
                </a:ext>
              </a:extLst>
            </p:cNvPr>
            <p:cNvSpPr txBox="1"/>
            <p:nvPr/>
          </p:nvSpPr>
          <p:spPr>
            <a:xfrm>
              <a:off x="3599075" y="4468026"/>
              <a:ext cx="405516" cy="400110"/>
            </a:xfrm>
            <a:prstGeom prst="rect">
              <a:avLst/>
            </a:prstGeom>
            <a:noFill/>
          </p:spPr>
          <p:txBody>
            <a:bodyPr wrap="square" rtlCol="0">
              <a:spAutoFit/>
            </a:bodyPr>
            <a:lstStyle/>
            <a:p>
              <a:pPr algn="ctr"/>
              <a:r>
                <a:rPr lang="en-US" sz="2000" b="1" dirty="0">
                  <a:solidFill>
                    <a:schemeClr val="bg1"/>
                  </a:solidFill>
                </a:rPr>
                <a:t>2</a:t>
              </a:r>
            </a:p>
          </p:txBody>
        </p:sp>
        <p:grpSp>
          <p:nvGrpSpPr>
            <p:cNvPr id="43" name="Group 42">
              <a:extLst>
                <a:ext uri="{FF2B5EF4-FFF2-40B4-BE49-F238E27FC236}">
                  <a16:creationId xmlns:a16="http://schemas.microsoft.com/office/drawing/2014/main" id="{544F2C9D-55BD-43C8-9E1F-CD1A343B0E85}"/>
                </a:ext>
              </a:extLst>
            </p:cNvPr>
            <p:cNvGrpSpPr/>
            <p:nvPr/>
          </p:nvGrpSpPr>
          <p:grpSpPr>
            <a:xfrm>
              <a:off x="2183878" y="4236061"/>
              <a:ext cx="1654286" cy="560335"/>
              <a:chOff x="1525249" y="3658633"/>
              <a:chExt cx="1654286" cy="560335"/>
            </a:xfrm>
          </p:grpSpPr>
          <p:sp>
            <p:nvSpPr>
              <p:cNvPr id="44" name="TextBox 43">
                <a:extLst>
                  <a:ext uri="{FF2B5EF4-FFF2-40B4-BE49-F238E27FC236}">
                    <a16:creationId xmlns:a16="http://schemas.microsoft.com/office/drawing/2014/main" id="{3AA350E8-4F51-4447-91B8-8CF8AD118CE5}"/>
                  </a:ext>
                </a:extLst>
              </p:cNvPr>
              <p:cNvSpPr txBox="1"/>
              <p:nvPr/>
            </p:nvSpPr>
            <p:spPr>
              <a:xfrm>
                <a:off x="1525249" y="3911191"/>
                <a:ext cx="1390489" cy="307777"/>
              </a:xfrm>
              <a:prstGeom prst="rect">
                <a:avLst/>
              </a:prstGeom>
              <a:noFill/>
            </p:spPr>
            <p:txBody>
              <a:bodyPr wrap="square" rtlCol="0">
                <a:spAutoFit/>
              </a:bodyPr>
              <a:lstStyle/>
              <a:p>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Give a subtitle</a:t>
                </a:r>
              </a:p>
            </p:txBody>
          </p:sp>
          <p:sp>
            <p:nvSpPr>
              <p:cNvPr id="45" name="TextBox 44">
                <a:extLst>
                  <a:ext uri="{FF2B5EF4-FFF2-40B4-BE49-F238E27FC236}">
                    <a16:creationId xmlns:a16="http://schemas.microsoft.com/office/drawing/2014/main" id="{D5C7DB69-99F0-4CA3-A8B6-62A55953E6D3}"/>
                  </a:ext>
                </a:extLst>
              </p:cNvPr>
              <p:cNvSpPr txBox="1"/>
              <p:nvPr/>
            </p:nvSpPr>
            <p:spPr>
              <a:xfrm>
                <a:off x="1525250" y="3658633"/>
                <a:ext cx="1654285" cy="338554"/>
              </a:xfrm>
              <a:prstGeom prst="rect">
                <a:avLst/>
              </a:prstGeom>
              <a:noFill/>
            </p:spPr>
            <p:txBody>
              <a:bodyPr wrap="square" rtlCol="0">
                <a:spAutoFit/>
              </a:bodyPr>
              <a:lstStyle/>
              <a:p>
                <a:r>
                  <a:rPr lang="en-US" sz="1600" b="1" dirty="0">
                    <a:solidFill>
                      <a:srgbClr val="FFA956"/>
                    </a:solidFill>
                    <a:latin typeface="Tw Cen MT" panose="020B0602020104020603" pitchFamily="34" charset="0"/>
                    <a:ea typeface="Tahoma" panose="020B0604030504040204" pitchFamily="34" charset="0"/>
                    <a:cs typeface="Arial" panose="020B0604020202020204" pitchFamily="34" charset="0"/>
                  </a:rPr>
                  <a:t>Our Services</a:t>
                </a:r>
              </a:p>
            </p:txBody>
          </p:sp>
        </p:grpSp>
      </p:grpSp>
      <p:sp>
        <p:nvSpPr>
          <p:cNvPr id="3" name="Rectangle 2">
            <a:extLst>
              <a:ext uri="{FF2B5EF4-FFF2-40B4-BE49-F238E27FC236}">
                <a16:creationId xmlns:a16="http://schemas.microsoft.com/office/drawing/2014/main" id="{DE96C5BB-5059-48CB-A9DA-377609063A7A}"/>
              </a:ext>
            </a:extLst>
          </p:cNvPr>
          <p:cNvSpPr/>
          <p:nvPr/>
        </p:nvSpPr>
        <p:spPr>
          <a:xfrm>
            <a:off x="1051560" y="2701962"/>
            <a:ext cx="4060314" cy="78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B35E9A4-0762-4A71-AD23-9E590F08CE81}"/>
              </a:ext>
            </a:extLst>
          </p:cNvPr>
          <p:cNvSpPr txBox="1"/>
          <p:nvPr/>
        </p:nvSpPr>
        <p:spPr>
          <a:xfrm>
            <a:off x="1163880" y="2657731"/>
            <a:ext cx="4119320"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a:t>
            </a:r>
          </a:p>
        </p:txBody>
      </p:sp>
    </p:spTree>
    <p:extLst>
      <p:ext uri="{BB962C8B-B14F-4D97-AF65-F5344CB8AC3E}">
        <p14:creationId xmlns:p14="http://schemas.microsoft.com/office/powerpoint/2010/main" val="96057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anim calcmode="lin" valueType="num">
                                      <p:cBhvr>
                                        <p:cTn id="15" dur="500" fill="hold"/>
                                        <p:tgtEl>
                                          <p:spTgt spid="40"/>
                                        </p:tgtEl>
                                        <p:attrNameLst>
                                          <p:attrName>ppt_x</p:attrName>
                                        </p:attrNameLst>
                                      </p:cBhvr>
                                      <p:tavLst>
                                        <p:tav tm="0">
                                          <p:val>
                                            <p:strVal val="#ppt_x"/>
                                          </p:val>
                                        </p:tav>
                                        <p:tav tm="100000">
                                          <p:val>
                                            <p:strVal val="#ppt_x"/>
                                          </p:val>
                                        </p:tav>
                                      </p:tavLst>
                                    </p:anim>
                                    <p:anim calcmode="lin" valueType="num">
                                      <p:cBhvr>
                                        <p:cTn id="16"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anim calcmode="lin" valueType="num">
                                      <p:cBhvr>
                                        <p:cTn id="22" dur="500" fill="hold"/>
                                        <p:tgtEl>
                                          <p:spTgt spid="17"/>
                                        </p:tgtEl>
                                        <p:attrNameLst>
                                          <p:attrName>ppt_x</p:attrName>
                                        </p:attrNameLst>
                                      </p:cBhvr>
                                      <p:tavLst>
                                        <p:tav tm="0">
                                          <p:val>
                                            <p:strVal val="#ppt_x"/>
                                          </p:val>
                                        </p:tav>
                                        <p:tav tm="100000">
                                          <p:val>
                                            <p:strVal val="#ppt_x"/>
                                          </p:val>
                                        </p:tav>
                                      </p:tavLst>
                                    </p:anim>
                                    <p:anim calcmode="lin" valueType="num">
                                      <p:cBhvr>
                                        <p:cTn id="23" dur="5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anim calcmode="lin" valueType="num">
                                      <p:cBhvr>
                                        <p:cTn id="29" dur="500" fill="hold"/>
                                        <p:tgtEl>
                                          <p:spTgt spid="48"/>
                                        </p:tgtEl>
                                        <p:attrNameLst>
                                          <p:attrName>ppt_x</p:attrName>
                                        </p:attrNameLst>
                                      </p:cBhvr>
                                      <p:tavLst>
                                        <p:tav tm="0">
                                          <p:val>
                                            <p:strVal val="#ppt_x"/>
                                          </p:val>
                                        </p:tav>
                                        <p:tav tm="100000">
                                          <p:val>
                                            <p:strVal val="#ppt_x"/>
                                          </p:val>
                                        </p:tav>
                                      </p:tavLst>
                                    </p:anim>
                                    <p:anim calcmode="lin" valueType="num">
                                      <p:cBhvr>
                                        <p:cTn id="30"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strVal val="#ppt_x"/>
                                          </p:val>
                                        </p:tav>
                                        <p:tav tm="100000">
                                          <p:val>
                                            <p:strVal val="#ppt_x"/>
                                          </p:val>
                                        </p:tav>
                                      </p:tavLst>
                                    </p:anim>
                                    <p:anim calcmode="lin" valueType="num">
                                      <p:cBhvr>
                                        <p:cTn id="37"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anim calcmode="lin" valueType="num">
                                      <p:cBhvr>
                                        <p:cTn id="43" dur="500" fill="hold"/>
                                        <p:tgtEl>
                                          <p:spTgt spid="56"/>
                                        </p:tgtEl>
                                        <p:attrNameLst>
                                          <p:attrName>ppt_x</p:attrName>
                                        </p:attrNameLst>
                                      </p:cBhvr>
                                      <p:tavLst>
                                        <p:tav tm="0">
                                          <p:val>
                                            <p:strVal val="#ppt_x"/>
                                          </p:val>
                                        </p:tav>
                                        <p:tav tm="100000">
                                          <p:val>
                                            <p:strVal val="#ppt_x"/>
                                          </p:val>
                                        </p:tav>
                                      </p:tavLst>
                                    </p:anim>
                                    <p:anim calcmode="lin" valueType="num">
                                      <p:cBhvr>
                                        <p:cTn id="44" dur="5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F4A44D65-32E6-4C39-BF89-058862338902}"/>
              </a:ext>
            </a:extLst>
          </p:cNvPr>
          <p:cNvGrpSpPr/>
          <p:nvPr/>
        </p:nvGrpSpPr>
        <p:grpSpPr>
          <a:xfrm>
            <a:off x="1226004" y="2762250"/>
            <a:ext cx="1752146" cy="2627086"/>
            <a:chOff x="6826704" y="2762250"/>
            <a:chExt cx="1752146" cy="2627086"/>
          </a:xfrm>
          <a:effectLst>
            <a:outerShdw blurRad="76200" sx="102000" sy="102000" algn="ctr" rotWithShape="0">
              <a:prstClr val="black">
                <a:alpha val="12000"/>
              </a:prstClr>
            </a:outerShdw>
          </a:effectLst>
        </p:grpSpPr>
        <p:sp>
          <p:nvSpPr>
            <p:cNvPr id="4" name="Rectangle: Rounded Corners 3">
              <a:extLst>
                <a:ext uri="{FF2B5EF4-FFF2-40B4-BE49-F238E27FC236}">
                  <a16:creationId xmlns:a16="http://schemas.microsoft.com/office/drawing/2014/main" id="{B7B8B887-7E16-4D3C-AEE7-7E9FD0E73F05}"/>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4472F78-81A6-4E24-B6CF-2E292498C758}"/>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 name="TextBox 5">
              <a:extLst>
                <a:ext uri="{FF2B5EF4-FFF2-40B4-BE49-F238E27FC236}">
                  <a16:creationId xmlns:a16="http://schemas.microsoft.com/office/drawing/2014/main" id="{854086C3-89D4-48AF-BA02-D0D069BDD99A}"/>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8" name="Straight Connector 7">
              <a:extLst>
                <a:ext uri="{FF2B5EF4-FFF2-40B4-BE49-F238E27FC236}">
                  <a16:creationId xmlns:a16="http://schemas.microsoft.com/office/drawing/2014/main" id="{3063B9D4-C710-4650-BF7B-E106CF3889C7}"/>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9">
              <a:extLst>
                <a:ext uri="{FF2B5EF4-FFF2-40B4-BE49-F238E27FC236}">
                  <a16:creationId xmlns:a16="http://schemas.microsoft.com/office/drawing/2014/main" id="{D5794AE9-132E-49C6-A28D-142CED6E9C99}"/>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F81991A-401B-4852-801F-66C1ADF52CC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$2500</a:t>
              </a:r>
            </a:p>
          </p:txBody>
        </p:sp>
        <p:sp>
          <p:nvSpPr>
            <p:cNvPr id="12" name="Oval 11">
              <a:extLst>
                <a:ext uri="{FF2B5EF4-FFF2-40B4-BE49-F238E27FC236}">
                  <a16:creationId xmlns:a16="http://schemas.microsoft.com/office/drawing/2014/main" id="{7AA484D1-738E-4385-9C68-FD06A03D0BBC}"/>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3B19A9A-C31C-42A5-9887-F775E74E1881}"/>
                </a:ext>
              </a:extLst>
            </p:cNvPr>
            <p:cNvGrpSpPr/>
            <p:nvPr/>
          </p:nvGrpSpPr>
          <p:grpSpPr>
            <a:xfrm>
              <a:off x="8212190" y="5095612"/>
              <a:ext cx="73669" cy="83348"/>
              <a:chOff x="8212190" y="5095612"/>
              <a:chExt cx="73669" cy="83348"/>
            </a:xfrm>
          </p:grpSpPr>
          <p:cxnSp>
            <p:nvCxnSpPr>
              <p:cNvPr id="14" name="Straight Connector 13">
                <a:extLst>
                  <a:ext uri="{FF2B5EF4-FFF2-40B4-BE49-F238E27FC236}">
                    <a16:creationId xmlns:a16="http://schemas.microsoft.com/office/drawing/2014/main" id="{FB8EB982-BF8F-4755-8DEB-569A5C3E6B04}"/>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ADFDB4-1CCE-4341-A293-D6BA171DD7A5}"/>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a:extLst>
              <a:ext uri="{FF2B5EF4-FFF2-40B4-BE49-F238E27FC236}">
                <a16:creationId xmlns:a16="http://schemas.microsoft.com/office/drawing/2014/main" id="{F9667143-93DC-4266-BD99-74226D875F89}"/>
              </a:ext>
            </a:extLst>
          </p:cNvPr>
          <p:cNvGrpSpPr/>
          <p:nvPr/>
        </p:nvGrpSpPr>
        <p:grpSpPr>
          <a:xfrm>
            <a:off x="3217636" y="2762250"/>
            <a:ext cx="1752146" cy="2627086"/>
            <a:chOff x="6826704" y="2762250"/>
            <a:chExt cx="1752146" cy="2627086"/>
          </a:xfrm>
          <a:effectLst>
            <a:outerShdw blurRad="76200" sx="102000" sy="102000" algn="ctr" rotWithShape="0">
              <a:prstClr val="black">
                <a:alpha val="12000"/>
              </a:prstClr>
            </a:outerShdw>
          </a:effectLst>
        </p:grpSpPr>
        <p:sp>
          <p:nvSpPr>
            <p:cNvPr id="34" name="Rectangle: Rounded Corners 33">
              <a:extLst>
                <a:ext uri="{FF2B5EF4-FFF2-40B4-BE49-F238E27FC236}">
                  <a16:creationId xmlns:a16="http://schemas.microsoft.com/office/drawing/2014/main" id="{14CBEBF1-5985-4CBE-9260-60D1E21359FB}"/>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A8BE67A-327E-41CF-A002-3FEAAA23A38F}"/>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36" name="TextBox 35">
              <a:extLst>
                <a:ext uri="{FF2B5EF4-FFF2-40B4-BE49-F238E27FC236}">
                  <a16:creationId xmlns:a16="http://schemas.microsoft.com/office/drawing/2014/main" id="{A8693DC0-F93E-4721-91AA-D02700B951A1}"/>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37" name="Straight Connector 36">
              <a:extLst>
                <a:ext uri="{FF2B5EF4-FFF2-40B4-BE49-F238E27FC236}">
                  <a16:creationId xmlns:a16="http://schemas.microsoft.com/office/drawing/2014/main" id="{2AA3AF99-5E21-47E7-869A-A37506190811}"/>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Top Corners Rounded 37">
              <a:extLst>
                <a:ext uri="{FF2B5EF4-FFF2-40B4-BE49-F238E27FC236}">
                  <a16:creationId xmlns:a16="http://schemas.microsoft.com/office/drawing/2014/main" id="{80CF9644-0CBD-4A26-B50C-6ABD75EAC552}"/>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D1FC91E8-A05F-4DB1-9D43-BB0A44B64717}"/>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$3500</a:t>
              </a:r>
            </a:p>
          </p:txBody>
        </p:sp>
        <p:sp>
          <p:nvSpPr>
            <p:cNvPr id="40" name="Oval 39">
              <a:extLst>
                <a:ext uri="{FF2B5EF4-FFF2-40B4-BE49-F238E27FC236}">
                  <a16:creationId xmlns:a16="http://schemas.microsoft.com/office/drawing/2014/main" id="{6B608156-33F2-43D9-8662-4675FE5A1F1B}"/>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5514A7B1-C1C8-467D-A01B-D36542CB9EFF}"/>
                </a:ext>
              </a:extLst>
            </p:cNvPr>
            <p:cNvGrpSpPr/>
            <p:nvPr/>
          </p:nvGrpSpPr>
          <p:grpSpPr>
            <a:xfrm>
              <a:off x="8212190" y="5095612"/>
              <a:ext cx="73669" cy="83348"/>
              <a:chOff x="8212190" y="5095612"/>
              <a:chExt cx="73669" cy="83348"/>
            </a:xfrm>
          </p:grpSpPr>
          <p:cxnSp>
            <p:nvCxnSpPr>
              <p:cNvPr id="42" name="Straight Connector 41">
                <a:extLst>
                  <a:ext uri="{FF2B5EF4-FFF2-40B4-BE49-F238E27FC236}">
                    <a16:creationId xmlns:a16="http://schemas.microsoft.com/office/drawing/2014/main" id="{3BDAA465-547B-4ECC-B6D1-E1369A58660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5A0CB8A-40D1-4202-839B-7945E0946D9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4" name="Group 43">
            <a:extLst>
              <a:ext uri="{FF2B5EF4-FFF2-40B4-BE49-F238E27FC236}">
                <a16:creationId xmlns:a16="http://schemas.microsoft.com/office/drawing/2014/main" id="{CF690CB8-19D3-44FB-9668-D3551C256C04}"/>
              </a:ext>
            </a:extLst>
          </p:cNvPr>
          <p:cNvGrpSpPr/>
          <p:nvPr/>
        </p:nvGrpSpPr>
        <p:grpSpPr>
          <a:xfrm>
            <a:off x="5209268" y="2762250"/>
            <a:ext cx="1752146" cy="2627086"/>
            <a:chOff x="6826704" y="2762250"/>
            <a:chExt cx="1752146" cy="2627086"/>
          </a:xfrm>
          <a:effectLst>
            <a:outerShdw blurRad="76200" sx="102000" sy="102000" algn="ctr" rotWithShape="0">
              <a:prstClr val="black">
                <a:alpha val="12000"/>
              </a:prstClr>
            </a:outerShdw>
          </a:effectLst>
        </p:grpSpPr>
        <p:sp>
          <p:nvSpPr>
            <p:cNvPr id="45" name="Rectangle: Rounded Corners 44">
              <a:extLst>
                <a:ext uri="{FF2B5EF4-FFF2-40B4-BE49-F238E27FC236}">
                  <a16:creationId xmlns:a16="http://schemas.microsoft.com/office/drawing/2014/main" id="{469CC1D8-6BB4-42AF-8166-4A4B13F2634C}"/>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C640A274-F167-4B4B-AFD8-920E959D6643}"/>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47" name="TextBox 46">
              <a:extLst>
                <a:ext uri="{FF2B5EF4-FFF2-40B4-BE49-F238E27FC236}">
                  <a16:creationId xmlns:a16="http://schemas.microsoft.com/office/drawing/2014/main" id="{758373C7-B44A-496C-A470-7C0E55DB4CB2}"/>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48" name="Straight Connector 47">
              <a:extLst>
                <a:ext uri="{FF2B5EF4-FFF2-40B4-BE49-F238E27FC236}">
                  <a16:creationId xmlns:a16="http://schemas.microsoft.com/office/drawing/2014/main" id="{4B63A35E-5D43-4E2C-BD12-A249E5095189}"/>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49" name="Rectangle: Top Corners Rounded 48">
              <a:extLst>
                <a:ext uri="{FF2B5EF4-FFF2-40B4-BE49-F238E27FC236}">
                  <a16:creationId xmlns:a16="http://schemas.microsoft.com/office/drawing/2014/main" id="{195CAEA5-6B3B-43CF-B972-04DCF8530D2A}"/>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71CB328-32CF-4EEA-913A-E41522E34F63}"/>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$4500</a:t>
              </a:r>
            </a:p>
          </p:txBody>
        </p:sp>
        <p:sp>
          <p:nvSpPr>
            <p:cNvPr id="51" name="Oval 50">
              <a:extLst>
                <a:ext uri="{FF2B5EF4-FFF2-40B4-BE49-F238E27FC236}">
                  <a16:creationId xmlns:a16="http://schemas.microsoft.com/office/drawing/2014/main" id="{E261731F-65AD-494A-93C3-224626E8DC46}"/>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D43228A5-EB8B-460F-94B3-FD902854FB03}"/>
                </a:ext>
              </a:extLst>
            </p:cNvPr>
            <p:cNvGrpSpPr/>
            <p:nvPr/>
          </p:nvGrpSpPr>
          <p:grpSpPr>
            <a:xfrm>
              <a:off x="8212190" y="5095612"/>
              <a:ext cx="73669" cy="83348"/>
              <a:chOff x="8212190" y="5095612"/>
              <a:chExt cx="73669" cy="83348"/>
            </a:xfrm>
          </p:grpSpPr>
          <p:cxnSp>
            <p:nvCxnSpPr>
              <p:cNvPr id="53" name="Straight Connector 52">
                <a:extLst>
                  <a:ext uri="{FF2B5EF4-FFF2-40B4-BE49-F238E27FC236}">
                    <a16:creationId xmlns:a16="http://schemas.microsoft.com/office/drawing/2014/main" id="{76914F63-5F7B-4010-9A84-07C0B93B181F}"/>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AEC45D4-52F0-4A1E-A7C1-6436DB9EC128}"/>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B7982032-8D0D-45F5-81A4-97522FE374BB}"/>
              </a:ext>
            </a:extLst>
          </p:cNvPr>
          <p:cNvGrpSpPr/>
          <p:nvPr/>
        </p:nvGrpSpPr>
        <p:grpSpPr>
          <a:xfrm>
            <a:off x="7200900" y="2762250"/>
            <a:ext cx="1752146" cy="2627086"/>
            <a:chOff x="6826704" y="2762250"/>
            <a:chExt cx="1752146" cy="2627086"/>
          </a:xfrm>
          <a:effectLst>
            <a:outerShdw blurRad="76200" sx="102000" sy="102000" algn="ctr" rotWithShape="0">
              <a:prstClr val="black">
                <a:alpha val="12000"/>
              </a:prstClr>
            </a:outerShdw>
          </a:effectLst>
        </p:grpSpPr>
        <p:sp>
          <p:nvSpPr>
            <p:cNvPr id="56" name="Rectangle: Rounded Corners 55">
              <a:extLst>
                <a:ext uri="{FF2B5EF4-FFF2-40B4-BE49-F238E27FC236}">
                  <a16:creationId xmlns:a16="http://schemas.microsoft.com/office/drawing/2014/main" id="{9E800397-DDF6-4D6D-81C4-F9C701D1DC17}"/>
                </a:ext>
              </a:extLst>
            </p:cNvPr>
            <p:cNvSpPr/>
            <p:nvPr/>
          </p:nvSpPr>
          <p:spPr>
            <a:xfrm>
              <a:off x="6826704" y="2762250"/>
              <a:ext cx="1752146" cy="2627086"/>
            </a:xfrm>
            <a:prstGeom prst="roundRect">
              <a:avLst>
                <a:gd name="adj" fmla="val 38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D29345C5-E2D7-4A42-877C-63D766D6CED5}"/>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58" name="TextBox 57">
              <a:extLst>
                <a:ext uri="{FF2B5EF4-FFF2-40B4-BE49-F238E27FC236}">
                  <a16:creationId xmlns:a16="http://schemas.microsoft.com/office/drawing/2014/main" id="{46924C71-0417-4B37-890A-FAF04698DBDC}"/>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59" name="Straight Connector 58">
              <a:extLst>
                <a:ext uri="{FF2B5EF4-FFF2-40B4-BE49-F238E27FC236}">
                  <a16:creationId xmlns:a16="http://schemas.microsoft.com/office/drawing/2014/main" id="{C9564CB9-86D0-4423-8479-6282920FC3B2}"/>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60" name="Rectangle: Top Corners Rounded 59">
              <a:extLst>
                <a:ext uri="{FF2B5EF4-FFF2-40B4-BE49-F238E27FC236}">
                  <a16:creationId xmlns:a16="http://schemas.microsoft.com/office/drawing/2014/main" id="{A66F4937-901D-46A0-8A1E-6FD3620E2AB3}"/>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B0788D56-D7FF-4FBD-92FE-25E58FF2FBB6}"/>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lumMod val="95000"/>
                    </a:schemeClr>
                  </a:solidFill>
                  <a:latin typeface="Tw Cen MT" panose="020B0602020104020603" pitchFamily="34" charset="0"/>
                  <a:ea typeface="Tahoma" panose="020B0604030504040204" pitchFamily="34" charset="0"/>
                  <a:cs typeface="Arial" panose="020B0604020202020204" pitchFamily="34" charset="0"/>
                </a:rPr>
                <a:t>$5500</a:t>
              </a:r>
            </a:p>
          </p:txBody>
        </p:sp>
        <p:sp>
          <p:nvSpPr>
            <p:cNvPr id="62" name="Oval 61">
              <a:extLst>
                <a:ext uri="{FF2B5EF4-FFF2-40B4-BE49-F238E27FC236}">
                  <a16:creationId xmlns:a16="http://schemas.microsoft.com/office/drawing/2014/main" id="{5607E23E-6DB9-4B6C-A03D-2481134F76B1}"/>
                </a:ext>
              </a:extLst>
            </p:cNvPr>
            <p:cNvSpPr/>
            <p:nvPr/>
          </p:nvSpPr>
          <p:spPr>
            <a:xfrm>
              <a:off x="8124826" y="5033963"/>
              <a:ext cx="238124" cy="238124"/>
            </a:xfrm>
            <a:prstGeom prst="ellipse">
              <a:avLst/>
            </a:prstGeom>
            <a:no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99789B4D-36FC-4DEF-9A65-AC05619B44F3}"/>
                </a:ext>
              </a:extLst>
            </p:cNvPr>
            <p:cNvGrpSpPr/>
            <p:nvPr/>
          </p:nvGrpSpPr>
          <p:grpSpPr>
            <a:xfrm>
              <a:off x="8212190" y="5095612"/>
              <a:ext cx="73669" cy="83348"/>
              <a:chOff x="8212190" y="5095612"/>
              <a:chExt cx="73669" cy="83348"/>
            </a:xfrm>
          </p:grpSpPr>
          <p:cxnSp>
            <p:nvCxnSpPr>
              <p:cNvPr id="64" name="Straight Connector 63">
                <a:extLst>
                  <a:ext uri="{FF2B5EF4-FFF2-40B4-BE49-F238E27FC236}">
                    <a16:creationId xmlns:a16="http://schemas.microsoft.com/office/drawing/2014/main" id="{CD15CEFA-6FF8-4F70-86D5-7D949FEDC712}"/>
                  </a:ext>
                </a:extLst>
              </p:cNvPr>
              <p:cNvCxnSpPr>
                <a:cxnSpLocks/>
              </p:cNvCxnSpPr>
              <p:nvPr/>
            </p:nvCxnSpPr>
            <p:spPr>
              <a:xfrm rot="18900000">
                <a:off x="8249880" y="5095612"/>
                <a:ext cx="0" cy="7367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68BC60F-A209-42C9-897C-6992ABA4D1FF}"/>
                  </a:ext>
                </a:extLst>
              </p:cNvPr>
              <p:cNvCxnSpPr>
                <a:cxnSpLocks/>
              </p:cNvCxnSpPr>
              <p:nvPr/>
            </p:nvCxnSpPr>
            <p:spPr>
              <a:xfrm rot="13500000">
                <a:off x="8249025" y="5142125"/>
                <a:ext cx="0" cy="73669"/>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66" name="Group 65">
            <a:extLst>
              <a:ext uri="{FF2B5EF4-FFF2-40B4-BE49-F238E27FC236}">
                <a16:creationId xmlns:a16="http://schemas.microsoft.com/office/drawing/2014/main" id="{B72A0E88-89DD-40C1-88C7-2D72EA93C344}"/>
              </a:ext>
            </a:extLst>
          </p:cNvPr>
          <p:cNvGrpSpPr/>
          <p:nvPr/>
        </p:nvGrpSpPr>
        <p:grpSpPr>
          <a:xfrm>
            <a:off x="9192532" y="2762250"/>
            <a:ext cx="1752146" cy="2627086"/>
            <a:chOff x="6826704" y="2762250"/>
            <a:chExt cx="1752146" cy="2627086"/>
          </a:xfrm>
          <a:effectLst>
            <a:outerShdw blurRad="76200" sx="102000" sy="102000" algn="ctr" rotWithShape="0">
              <a:prstClr val="black">
                <a:alpha val="12000"/>
              </a:prstClr>
            </a:outerShdw>
          </a:effectLst>
        </p:grpSpPr>
        <p:sp>
          <p:nvSpPr>
            <p:cNvPr id="67" name="Rectangle: Rounded Corners 66">
              <a:extLst>
                <a:ext uri="{FF2B5EF4-FFF2-40B4-BE49-F238E27FC236}">
                  <a16:creationId xmlns:a16="http://schemas.microsoft.com/office/drawing/2014/main" id="{BAEB57C4-A200-4A58-B987-ABD074E33D45}"/>
                </a:ext>
              </a:extLst>
            </p:cNvPr>
            <p:cNvSpPr/>
            <p:nvPr/>
          </p:nvSpPr>
          <p:spPr>
            <a:xfrm>
              <a:off x="6826704" y="2762250"/>
              <a:ext cx="1752146" cy="2627086"/>
            </a:xfrm>
            <a:prstGeom prst="roundRect">
              <a:avLst>
                <a:gd name="adj" fmla="val 3846"/>
              </a:avLst>
            </a:pr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69D569A1-F227-4D2F-BA93-82429307DACA}"/>
                </a:ext>
              </a:extLst>
            </p:cNvPr>
            <p:cNvSpPr txBox="1"/>
            <p:nvPr/>
          </p:nvSpPr>
          <p:spPr>
            <a:xfrm>
              <a:off x="6926717" y="4267750"/>
              <a:ext cx="1569583" cy="461665"/>
            </a:xfrm>
            <a:prstGeom prst="rect">
              <a:avLst/>
            </a:prstGeom>
            <a:noFill/>
          </p:spPr>
          <p:txBody>
            <a:bodyPr wrap="square" rtlCol="0">
              <a:spAutoFit/>
            </a:bodyPr>
            <a:lstStyle/>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r>
                <a:rPr lang="en-US" sz="12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69" name="TextBox 68">
              <a:extLst>
                <a:ext uri="{FF2B5EF4-FFF2-40B4-BE49-F238E27FC236}">
                  <a16:creationId xmlns:a16="http://schemas.microsoft.com/office/drawing/2014/main" id="{7F56DF39-2CFF-43C6-A3C7-0985E3DE441B}"/>
                </a:ext>
              </a:extLst>
            </p:cNvPr>
            <p:cNvSpPr txBox="1"/>
            <p:nvPr/>
          </p:nvSpPr>
          <p:spPr>
            <a:xfrm>
              <a:off x="6926717" y="3977090"/>
              <a:ext cx="1390196" cy="307777"/>
            </a:xfrm>
            <a:prstGeom prst="rect">
              <a:avLst/>
            </a:prstGeom>
            <a:noFill/>
          </p:spPr>
          <p:txBody>
            <a:bodyPr wrap="square" rtlCol="0">
              <a:spAutoFit/>
            </a:bodyPr>
            <a:lstStyle/>
            <a:p>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Add a Tittle</a:t>
              </a:r>
            </a:p>
          </p:txBody>
        </p:sp>
        <p:cxnSp>
          <p:nvCxnSpPr>
            <p:cNvPr id="70" name="Straight Connector 69">
              <a:extLst>
                <a:ext uri="{FF2B5EF4-FFF2-40B4-BE49-F238E27FC236}">
                  <a16:creationId xmlns:a16="http://schemas.microsoft.com/office/drawing/2014/main" id="{D1B9F581-F306-404E-94C4-7FBFE2D9DC43}"/>
                </a:ext>
              </a:extLst>
            </p:cNvPr>
            <p:cNvCxnSpPr>
              <a:cxnSpLocks/>
            </p:cNvCxnSpPr>
            <p:nvPr/>
          </p:nvCxnSpPr>
          <p:spPr>
            <a:xfrm>
              <a:off x="6826704" y="3848100"/>
              <a:ext cx="1752146" cy="0"/>
            </a:xfrm>
            <a:prstGeom prst="line">
              <a:avLst/>
            </a:prstGeom>
            <a:ln w="3175">
              <a:solidFill>
                <a:schemeClr val="bg1">
                  <a:lumMod val="95000"/>
                  <a:alpha val="50000"/>
                </a:schemeClr>
              </a:solidFill>
            </a:ln>
          </p:spPr>
          <p:style>
            <a:lnRef idx="1">
              <a:schemeClr val="accent1"/>
            </a:lnRef>
            <a:fillRef idx="0">
              <a:schemeClr val="accent1"/>
            </a:fillRef>
            <a:effectRef idx="0">
              <a:schemeClr val="accent1"/>
            </a:effectRef>
            <a:fontRef idx="minor">
              <a:schemeClr val="tx1"/>
            </a:fontRef>
          </p:style>
        </p:cxnSp>
        <p:sp>
          <p:nvSpPr>
            <p:cNvPr id="71" name="Rectangle: Top Corners Rounded 70">
              <a:extLst>
                <a:ext uri="{FF2B5EF4-FFF2-40B4-BE49-F238E27FC236}">
                  <a16:creationId xmlns:a16="http://schemas.microsoft.com/office/drawing/2014/main" id="{EC6B1A3D-06C0-42EF-9776-242718BB4456}"/>
                </a:ext>
              </a:extLst>
            </p:cNvPr>
            <p:cNvSpPr/>
            <p:nvPr/>
          </p:nvSpPr>
          <p:spPr>
            <a:xfrm flipV="1">
              <a:off x="6826704" y="4927669"/>
              <a:ext cx="1752146" cy="461666"/>
            </a:xfrm>
            <a:prstGeom prst="round2Same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D6E0F06-ECED-4868-81E2-24B633A7BC42}"/>
                </a:ext>
              </a:extLst>
            </p:cNvPr>
            <p:cNvSpPr txBox="1"/>
            <p:nvPr/>
          </p:nvSpPr>
          <p:spPr>
            <a:xfrm>
              <a:off x="6926717" y="4958447"/>
              <a:ext cx="1390196" cy="400110"/>
            </a:xfrm>
            <a:prstGeom prst="rect">
              <a:avLst/>
            </a:prstGeom>
            <a:noFill/>
          </p:spPr>
          <p:txBody>
            <a:bodyPr wrap="square" rtlCol="0">
              <a:spAutoFit/>
            </a:bodyPr>
            <a:lstStyle/>
            <a:p>
              <a:r>
                <a:rPr lang="en-US" sz="2000" b="1" dirty="0">
                  <a:solidFill>
                    <a:schemeClr val="bg1"/>
                  </a:solidFill>
                  <a:latin typeface="Tw Cen MT" panose="020B0602020104020603" pitchFamily="34" charset="0"/>
                  <a:ea typeface="Tahoma" panose="020B0604030504040204" pitchFamily="34" charset="0"/>
                  <a:cs typeface="Arial" panose="020B0604020202020204" pitchFamily="34" charset="0"/>
                </a:rPr>
                <a:t>$6500</a:t>
              </a:r>
            </a:p>
          </p:txBody>
        </p:sp>
        <p:sp>
          <p:nvSpPr>
            <p:cNvPr id="73" name="Oval 72">
              <a:extLst>
                <a:ext uri="{FF2B5EF4-FFF2-40B4-BE49-F238E27FC236}">
                  <a16:creationId xmlns:a16="http://schemas.microsoft.com/office/drawing/2014/main" id="{373671A0-6D5C-4905-83BB-4A17A2430130}"/>
                </a:ext>
              </a:extLst>
            </p:cNvPr>
            <p:cNvSpPr/>
            <p:nvPr/>
          </p:nvSpPr>
          <p:spPr>
            <a:xfrm>
              <a:off x="8124826" y="5033963"/>
              <a:ext cx="238124" cy="238124"/>
            </a:xfrm>
            <a:prstGeom prst="ellips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8295B0E8-070A-4576-B161-3F5C1365D883}"/>
                </a:ext>
              </a:extLst>
            </p:cNvPr>
            <p:cNvGrpSpPr/>
            <p:nvPr/>
          </p:nvGrpSpPr>
          <p:grpSpPr>
            <a:xfrm>
              <a:off x="8212190" y="5100375"/>
              <a:ext cx="73669" cy="73822"/>
              <a:chOff x="8212190" y="5100375"/>
              <a:chExt cx="73669" cy="73822"/>
            </a:xfrm>
          </p:grpSpPr>
          <p:cxnSp>
            <p:nvCxnSpPr>
              <p:cNvPr id="75" name="Straight Connector 74">
                <a:extLst>
                  <a:ext uri="{FF2B5EF4-FFF2-40B4-BE49-F238E27FC236}">
                    <a16:creationId xmlns:a16="http://schemas.microsoft.com/office/drawing/2014/main" id="{FE876A88-A0E1-489B-A5F9-95274CE90F69}"/>
                  </a:ext>
                </a:extLst>
              </p:cNvPr>
              <p:cNvCxnSpPr>
                <a:cxnSpLocks/>
              </p:cNvCxnSpPr>
              <p:nvPr/>
            </p:nvCxnSpPr>
            <p:spPr>
              <a:xfrm rot="18900000">
                <a:off x="8249880" y="5100375"/>
                <a:ext cx="0" cy="73670"/>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30B2B4D-A7B7-4DEF-930B-6A91B0EC1CDD}"/>
                  </a:ext>
                </a:extLst>
              </p:cNvPr>
              <p:cNvCxnSpPr>
                <a:cxnSpLocks/>
              </p:cNvCxnSpPr>
              <p:nvPr/>
            </p:nvCxnSpPr>
            <p:spPr>
              <a:xfrm rot="13500000">
                <a:off x="8249025" y="5137362"/>
                <a:ext cx="0" cy="73669"/>
              </a:xfrm>
              <a:prstGeom prst="line">
                <a:avLst/>
              </a:prstGeom>
              <a:ln w="19050">
                <a:solidFill>
                  <a:srgbClr val="695E78"/>
                </a:solidFill>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5347E587-8F4E-4281-A4F9-73C390D8FA5D}"/>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Pricing Tables</a:t>
            </a:r>
          </a:p>
        </p:txBody>
      </p:sp>
      <p:sp>
        <p:nvSpPr>
          <p:cNvPr id="78" name="TextBox 77">
            <a:extLst>
              <a:ext uri="{FF2B5EF4-FFF2-40B4-BE49-F238E27FC236}">
                <a16:creationId xmlns:a16="http://schemas.microsoft.com/office/drawing/2014/main" id="{B248874F-7EA1-4488-95FC-CE29997D0D60}"/>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79" name="Freeform 47">
            <a:extLst>
              <a:ext uri="{FF2B5EF4-FFF2-40B4-BE49-F238E27FC236}">
                <a16:creationId xmlns:a16="http://schemas.microsoft.com/office/drawing/2014/main" id="{F33E8645-AA12-4BA2-891D-28FE6531ECF2}"/>
              </a:ext>
            </a:extLst>
          </p:cNvPr>
          <p:cNvSpPr>
            <a:spLocks noEditPoints="1"/>
          </p:cNvSpPr>
          <p:nvPr/>
        </p:nvSpPr>
        <p:spPr bwMode="auto">
          <a:xfrm>
            <a:off x="9751282" y="2990850"/>
            <a:ext cx="652108" cy="685800"/>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81" name="Freeform 79">
            <a:extLst>
              <a:ext uri="{FF2B5EF4-FFF2-40B4-BE49-F238E27FC236}">
                <a16:creationId xmlns:a16="http://schemas.microsoft.com/office/drawing/2014/main" id="{9D337EC2-1E0B-4BBC-B6F6-DBFED2C384D1}"/>
              </a:ext>
            </a:extLst>
          </p:cNvPr>
          <p:cNvSpPr>
            <a:spLocks noEditPoints="1"/>
          </p:cNvSpPr>
          <p:nvPr/>
        </p:nvSpPr>
        <p:spPr bwMode="auto">
          <a:xfrm>
            <a:off x="7663440" y="2990850"/>
            <a:ext cx="827066" cy="685800"/>
          </a:xfrm>
          <a:custGeom>
            <a:avLst/>
            <a:gdLst>
              <a:gd name="T0" fmla="*/ 2147483646 w 72"/>
              <a:gd name="T1" fmla="*/ 2147483646 h 72"/>
              <a:gd name="T2" fmla="*/ 2147483646 w 72"/>
              <a:gd name="T3" fmla="*/ 2147483646 h 72"/>
              <a:gd name="T4" fmla="*/ 0 w 72"/>
              <a:gd name="T5" fmla="*/ 2147483646 h 72"/>
              <a:gd name="T6" fmla="*/ 2147483646 w 72"/>
              <a:gd name="T7" fmla="*/ 2147483646 h 72"/>
              <a:gd name="T8" fmla="*/ 2147483646 w 72"/>
              <a:gd name="T9" fmla="*/ 2147483646 h 72"/>
              <a:gd name="T10" fmla="*/ 2147483646 w 72"/>
              <a:gd name="T11" fmla="*/ 2147483646 h 72"/>
              <a:gd name="T12" fmla="*/ 2147483646 w 72"/>
              <a:gd name="T13" fmla="*/ 2147483646 h 72"/>
              <a:gd name="T14" fmla="*/ 2147483646 w 72"/>
              <a:gd name="T15" fmla="*/ 0 h 72"/>
              <a:gd name="T16" fmla="*/ 2147483646 w 72"/>
              <a:gd name="T17" fmla="*/ 2147483646 h 72"/>
              <a:gd name="T18" fmla="*/ 2147483646 w 72"/>
              <a:gd name="T19" fmla="*/ 2147483646 h 72"/>
              <a:gd name="T20" fmla="*/ 2147483646 w 72"/>
              <a:gd name="T21" fmla="*/ 2147483646 h 72"/>
              <a:gd name="T22" fmla="*/ 2147483646 w 72"/>
              <a:gd name="T23" fmla="*/ 2147483646 h 72"/>
              <a:gd name="T24" fmla="*/ 2147483646 w 72"/>
              <a:gd name="T25" fmla="*/ 2147483646 h 72"/>
              <a:gd name="T26" fmla="*/ 2147483646 w 72"/>
              <a:gd name="T27" fmla="*/ 2147483646 h 72"/>
              <a:gd name="T28" fmla="*/ 2147483646 w 72"/>
              <a:gd name="T29" fmla="*/ 2147483646 h 72"/>
              <a:gd name="T30" fmla="*/ 2147483646 w 72"/>
              <a:gd name="T31" fmla="*/ 2147483646 h 72"/>
              <a:gd name="T32" fmla="*/ 2147483646 w 72"/>
              <a:gd name="T33" fmla="*/ 2147483646 h 72"/>
              <a:gd name="T34" fmla="*/ 2147483646 w 72"/>
              <a:gd name="T35" fmla="*/ 2147483646 h 72"/>
              <a:gd name="T36" fmla="*/ 2147483646 w 72"/>
              <a:gd name="T37" fmla="*/ 2147483646 h 72"/>
              <a:gd name="T38" fmla="*/ 2147483646 w 72"/>
              <a:gd name="T39" fmla="*/ 2147483646 h 72"/>
              <a:gd name="T40" fmla="*/ 2147483646 w 72"/>
              <a:gd name="T41" fmla="*/ 2147483646 h 72"/>
              <a:gd name="T42" fmla="*/ 2147483646 w 72"/>
              <a:gd name="T43" fmla="*/ 2147483646 h 72"/>
              <a:gd name="T44" fmla="*/ 2147483646 w 72"/>
              <a:gd name="T45" fmla="*/ 2147483646 h 72"/>
              <a:gd name="T46" fmla="*/ 2147483646 w 72"/>
              <a:gd name="T47" fmla="*/ 2147483646 h 72"/>
              <a:gd name="T48" fmla="*/ 2147483646 w 72"/>
              <a:gd name="T49" fmla="*/ 2147483646 h 72"/>
              <a:gd name="T50" fmla="*/ 2147483646 w 72"/>
              <a:gd name="T51" fmla="*/ 2147483646 h 72"/>
              <a:gd name="T52" fmla="*/ 2147483646 w 72"/>
              <a:gd name="T53" fmla="*/ 2147483646 h 72"/>
              <a:gd name="T54" fmla="*/ 2147483646 w 72"/>
              <a:gd name="T55" fmla="*/ 2147483646 h 72"/>
              <a:gd name="T56" fmla="*/ 2147483646 w 72"/>
              <a:gd name="T57" fmla="*/ 2147483646 h 72"/>
              <a:gd name="T58" fmla="*/ 2147483646 w 72"/>
              <a:gd name="T59" fmla="*/ 2147483646 h 72"/>
              <a:gd name="T60" fmla="*/ 2147483646 w 72"/>
              <a:gd name="T61" fmla="*/ 2147483646 h 72"/>
              <a:gd name="T62" fmla="*/ 2147483646 w 72"/>
              <a:gd name="T63" fmla="*/ 2147483646 h 72"/>
              <a:gd name="T64" fmla="*/ 2147483646 w 72"/>
              <a:gd name="T65" fmla="*/ 2147483646 h 72"/>
              <a:gd name="T66" fmla="*/ 2147483646 w 72"/>
              <a:gd name="T67" fmla="*/ 2147483646 h 72"/>
              <a:gd name="T68" fmla="*/ 2147483646 w 72"/>
              <a:gd name="T69" fmla="*/ 2147483646 h 72"/>
              <a:gd name="T70" fmla="*/ 2147483646 w 72"/>
              <a:gd name="T71" fmla="*/ 2147483646 h 72"/>
              <a:gd name="T72" fmla="*/ 2147483646 w 72"/>
              <a:gd name="T73" fmla="*/ 2147483646 h 72"/>
              <a:gd name="T74" fmla="*/ 2147483646 w 72"/>
              <a:gd name="T75" fmla="*/ 2147483646 h 72"/>
              <a:gd name="T76" fmla="*/ 2147483646 w 72"/>
              <a:gd name="T77" fmla="*/ 2147483646 h 72"/>
              <a:gd name="T78" fmla="*/ 2147483646 w 72"/>
              <a:gd name="T79" fmla="*/ 2147483646 h 72"/>
              <a:gd name="T80" fmla="*/ 2147483646 w 72"/>
              <a:gd name="T81" fmla="*/ 2147483646 h 72"/>
              <a:gd name="T82" fmla="*/ 2147483646 w 72"/>
              <a:gd name="T83" fmla="*/ 2147483646 h 72"/>
              <a:gd name="T84" fmla="*/ 2147483646 w 72"/>
              <a:gd name="T85" fmla="*/ 2147483646 h 72"/>
              <a:gd name="T86" fmla="*/ 2147483646 w 72"/>
              <a:gd name="T87" fmla="*/ 2147483646 h 72"/>
              <a:gd name="T88" fmla="*/ 2147483646 w 72"/>
              <a:gd name="T89" fmla="*/ 2147483646 h 72"/>
              <a:gd name="T90" fmla="*/ 2147483646 w 72"/>
              <a:gd name="T91" fmla="*/ 2147483646 h 72"/>
              <a:gd name="T92" fmla="*/ 2147483646 w 72"/>
              <a:gd name="T93" fmla="*/ 2147483646 h 72"/>
              <a:gd name="T94" fmla="*/ 2147483646 w 72"/>
              <a:gd name="T95" fmla="*/ 2147483646 h 72"/>
              <a:gd name="T96" fmla="*/ 2147483646 w 72"/>
              <a:gd name="T97" fmla="*/ 2147483646 h 72"/>
              <a:gd name="T98" fmla="*/ 2147483646 w 72"/>
              <a:gd name="T99" fmla="*/ 2147483646 h 72"/>
              <a:gd name="T100" fmla="*/ 2147483646 w 72"/>
              <a:gd name="T101" fmla="*/ 2147483646 h 72"/>
              <a:gd name="T102" fmla="*/ 2147483646 w 72"/>
              <a:gd name="T103" fmla="*/ 2147483646 h 72"/>
              <a:gd name="T104" fmla="*/ 2147483646 w 72"/>
              <a:gd name="T105" fmla="*/ 2147483646 h 72"/>
              <a:gd name="T106" fmla="*/ 2147483646 w 72"/>
              <a:gd name="T107" fmla="*/ 2147483646 h 72"/>
              <a:gd name="T108" fmla="*/ 2147483646 w 72"/>
              <a:gd name="T109" fmla="*/ 2147483646 h 7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72" h="72">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tx1">
              <a:lumMod val="75000"/>
              <a:lumOff val="25000"/>
            </a:schemeClr>
          </a:solidFill>
          <a:ln>
            <a:noFill/>
          </a:ln>
        </p:spPr>
        <p:txBody>
          <a:bodyPr/>
          <a:lstStyle/>
          <a:p>
            <a:endParaRPr lang="en-US"/>
          </a:p>
        </p:txBody>
      </p:sp>
      <p:sp>
        <p:nvSpPr>
          <p:cNvPr id="82" name="Freeform 113">
            <a:extLst>
              <a:ext uri="{FF2B5EF4-FFF2-40B4-BE49-F238E27FC236}">
                <a16:creationId xmlns:a16="http://schemas.microsoft.com/office/drawing/2014/main" id="{C3855E6C-07A4-4B7D-A4E7-519FA098FE30}"/>
              </a:ext>
            </a:extLst>
          </p:cNvPr>
          <p:cNvSpPr>
            <a:spLocks noEditPoints="1"/>
          </p:cNvSpPr>
          <p:nvPr/>
        </p:nvSpPr>
        <p:spPr bwMode="auto">
          <a:xfrm>
            <a:off x="5622219" y="3013201"/>
            <a:ext cx="943706" cy="652114"/>
          </a:xfrm>
          <a:custGeom>
            <a:avLst/>
            <a:gdLst>
              <a:gd name="T0" fmla="*/ 2147483646 w 82"/>
              <a:gd name="T1" fmla="*/ 2147483646 h 57"/>
              <a:gd name="T2" fmla="*/ 2147483646 w 82"/>
              <a:gd name="T3" fmla="*/ 2147483646 h 57"/>
              <a:gd name="T4" fmla="*/ 2147483646 w 82"/>
              <a:gd name="T5" fmla="*/ 2147483646 h 57"/>
              <a:gd name="T6" fmla="*/ 0 w 82"/>
              <a:gd name="T7" fmla="*/ 2147483646 h 57"/>
              <a:gd name="T8" fmla="*/ 0 w 82"/>
              <a:gd name="T9" fmla="*/ 2147483646 h 57"/>
              <a:gd name="T10" fmla="*/ 2147483646 w 82"/>
              <a:gd name="T11" fmla="*/ 2147483646 h 57"/>
              <a:gd name="T12" fmla="*/ 2147483646 w 82"/>
              <a:gd name="T13" fmla="*/ 0 h 57"/>
              <a:gd name="T14" fmla="*/ 2147483646 w 82"/>
              <a:gd name="T15" fmla="*/ 0 h 57"/>
              <a:gd name="T16" fmla="*/ 2147483646 w 82"/>
              <a:gd name="T17" fmla="*/ 2147483646 h 57"/>
              <a:gd name="T18" fmla="*/ 2147483646 w 82"/>
              <a:gd name="T19" fmla="*/ 2147483646 h 57"/>
              <a:gd name="T20" fmla="*/ 2147483646 w 82"/>
              <a:gd name="T21" fmla="*/ 2147483646 h 57"/>
              <a:gd name="T22" fmla="*/ 2147483646 w 82"/>
              <a:gd name="T23" fmla="*/ 2147483646 h 57"/>
              <a:gd name="T24" fmla="*/ 2147483646 w 82"/>
              <a:gd name="T25" fmla="*/ 2147483646 h 57"/>
              <a:gd name="T26" fmla="*/ 2147483646 w 82"/>
              <a:gd name="T27" fmla="*/ 2147483646 h 57"/>
              <a:gd name="T28" fmla="*/ 2147483646 w 82"/>
              <a:gd name="T29" fmla="*/ 2147483646 h 57"/>
              <a:gd name="T30" fmla="*/ 2147483646 w 82"/>
              <a:gd name="T31" fmla="*/ 2147483646 h 57"/>
              <a:gd name="T32" fmla="*/ 2147483646 w 82"/>
              <a:gd name="T33" fmla="*/ 2147483646 h 57"/>
              <a:gd name="T34" fmla="*/ 2147483646 w 82"/>
              <a:gd name="T35" fmla="*/ 2147483646 h 57"/>
              <a:gd name="T36" fmla="*/ 2147483646 w 82"/>
              <a:gd name="T37" fmla="*/ 2147483646 h 57"/>
              <a:gd name="T38" fmla="*/ 2147483646 w 82"/>
              <a:gd name="T39" fmla="*/ 2147483646 h 57"/>
              <a:gd name="T40" fmla="*/ 2147483646 w 82"/>
              <a:gd name="T41" fmla="*/ 2147483646 h 57"/>
              <a:gd name="T42" fmla="*/ 2147483646 w 82"/>
              <a:gd name="T43" fmla="*/ 2147483646 h 57"/>
              <a:gd name="T44" fmla="*/ 2147483646 w 82"/>
              <a:gd name="T45" fmla="*/ 2147483646 h 57"/>
              <a:gd name="T46" fmla="*/ 2147483646 w 82"/>
              <a:gd name="T47" fmla="*/ 2147483646 h 57"/>
              <a:gd name="T48" fmla="*/ 2147483646 w 82"/>
              <a:gd name="T49" fmla="*/ 2147483646 h 57"/>
              <a:gd name="T50" fmla="*/ 2147483646 w 82"/>
              <a:gd name="T51" fmla="*/ 2147483646 h 57"/>
              <a:gd name="T52" fmla="*/ 2147483646 w 82"/>
              <a:gd name="T53" fmla="*/ 2147483646 h 57"/>
              <a:gd name="T54" fmla="*/ 2147483646 w 82"/>
              <a:gd name="T55" fmla="*/ 2147483646 h 57"/>
              <a:gd name="T56" fmla="*/ 2147483646 w 82"/>
              <a:gd name="T57" fmla="*/ 2147483646 h 57"/>
              <a:gd name="T58" fmla="*/ 2147483646 w 82"/>
              <a:gd name="T59" fmla="*/ 2147483646 h 57"/>
              <a:gd name="T60" fmla="*/ 2147483646 w 82"/>
              <a:gd name="T61" fmla="*/ 2147483646 h 57"/>
              <a:gd name="T62" fmla="*/ 2147483646 w 82"/>
              <a:gd name="T63" fmla="*/ 2147483646 h 57"/>
              <a:gd name="T64" fmla="*/ 2147483646 w 82"/>
              <a:gd name="T65" fmla="*/ 2147483646 h 57"/>
              <a:gd name="T66" fmla="*/ 2147483646 w 82"/>
              <a:gd name="T67" fmla="*/ 2147483646 h 57"/>
              <a:gd name="T68" fmla="*/ 2147483646 w 82"/>
              <a:gd name="T69" fmla="*/ 2147483646 h 57"/>
              <a:gd name="T70" fmla="*/ 2147483646 w 82"/>
              <a:gd name="T71" fmla="*/ 2147483646 h 57"/>
              <a:gd name="T72" fmla="*/ 2147483646 w 82"/>
              <a:gd name="T73" fmla="*/ 2147483646 h 57"/>
              <a:gd name="T74" fmla="*/ 2147483646 w 82"/>
              <a:gd name="T75" fmla="*/ 2147483646 h 57"/>
              <a:gd name="T76" fmla="*/ 2147483646 w 82"/>
              <a:gd name="T77" fmla="*/ 2147483646 h 57"/>
              <a:gd name="T78" fmla="*/ 2147483646 w 82"/>
              <a:gd name="T79" fmla="*/ 2147483646 h 57"/>
              <a:gd name="T80" fmla="*/ 2147483646 w 82"/>
              <a:gd name="T81" fmla="*/ 2147483646 h 57"/>
              <a:gd name="T82" fmla="*/ 2147483646 w 82"/>
              <a:gd name="T83" fmla="*/ 2147483646 h 57"/>
              <a:gd name="T84" fmla="*/ 2147483646 w 82"/>
              <a:gd name="T85" fmla="*/ 2147483646 h 57"/>
              <a:gd name="T86" fmla="*/ 2147483646 w 82"/>
              <a:gd name="T87" fmla="*/ 2147483646 h 57"/>
              <a:gd name="T88" fmla="*/ 2147483646 w 82"/>
              <a:gd name="T89" fmla="*/ 2147483646 h 57"/>
              <a:gd name="T90" fmla="*/ 2147483646 w 82"/>
              <a:gd name="T91" fmla="*/ 2147483646 h 57"/>
              <a:gd name="T92" fmla="*/ 2147483646 w 82"/>
              <a:gd name="T93" fmla="*/ 2147483646 h 57"/>
              <a:gd name="T94" fmla="*/ 2147483646 w 82"/>
              <a:gd name="T95" fmla="*/ 2147483646 h 57"/>
              <a:gd name="T96" fmla="*/ 2147483646 w 82"/>
              <a:gd name="T97" fmla="*/ 2147483646 h 57"/>
              <a:gd name="T98" fmla="*/ 2147483646 w 82"/>
              <a:gd name="T99" fmla="*/ 2147483646 h 57"/>
              <a:gd name="T100" fmla="*/ 2147483646 w 82"/>
              <a:gd name="T101" fmla="*/ 2147483646 h 57"/>
              <a:gd name="T102" fmla="*/ 2147483646 w 82"/>
              <a:gd name="T103" fmla="*/ 2147483646 h 57"/>
              <a:gd name="T104" fmla="*/ 2147483646 w 82"/>
              <a:gd name="T105" fmla="*/ 2147483646 h 57"/>
              <a:gd name="T106" fmla="*/ 2147483646 w 82"/>
              <a:gd name="T107" fmla="*/ 2147483646 h 57"/>
              <a:gd name="T108" fmla="*/ 2147483646 w 82"/>
              <a:gd name="T109" fmla="*/ 2147483646 h 57"/>
              <a:gd name="T110" fmla="*/ 2147483646 w 82"/>
              <a:gd name="T111" fmla="*/ 2147483646 h 57"/>
              <a:gd name="T112" fmla="*/ 2147483646 w 82"/>
              <a:gd name="T113" fmla="*/ 2147483646 h 5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57">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tx1">
              <a:lumMod val="75000"/>
              <a:lumOff val="25000"/>
            </a:schemeClr>
          </a:solidFill>
          <a:ln>
            <a:noFill/>
          </a:ln>
        </p:spPr>
        <p:txBody>
          <a:bodyPr/>
          <a:lstStyle/>
          <a:p>
            <a:endParaRPr lang="en-US"/>
          </a:p>
        </p:txBody>
      </p:sp>
      <p:sp>
        <p:nvSpPr>
          <p:cNvPr id="83" name="Freeform 121">
            <a:extLst>
              <a:ext uri="{FF2B5EF4-FFF2-40B4-BE49-F238E27FC236}">
                <a16:creationId xmlns:a16="http://schemas.microsoft.com/office/drawing/2014/main" id="{195A456A-3AEE-4E42-B44B-4FD9FF22299F}"/>
              </a:ext>
            </a:extLst>
          </p:cNvPr>
          <p:cNvSpPr>
            <a:spLocks noEditPoints="1"/>
          </p:cNvSpPr>
          <p:nvPr/>
        </p:nvSpPr>
        <p:spPr bwMode="auto">
          <a:xfrm>
            <a:off x="3692707" y="3019932"/>
            <a:ext cx="640080" cy="640080"/>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tx1">
              <a:lumMod val="75000"/>
              <a:lumOff val="25000"/>
            </a:schemeClr>
          </a:solidFill>
          <a:ln>
            <a:noFill/>
          </a:ln>
        </p:spPr>
        <p:txBody>
          <a:bodyPr/>
          <a:lstStyle/>
          <a:p>
            <a:endParaRPr lang="en-US"/>
          </a:p>
        </p:txBody>
      </p:sp>
      <p:sp>
        <p:nvSpPr>
          <p:cNvPr id="84" name="Freeform 144">
            <a:extLst>
              <a:ext uri="{FF2B5EF4-FFF2-40B4-BE49-F238E27FC236}">
                <a16:creationId xmlns:a16="http://schemas.microsoft.com/office/drawing/2014/main" id="{48968A4C-4BB0-4585-98DE-3BAAF988DB80}"/>
              </a:ext>
            </a:extLst>
          </p:cNvPr>
          <p:cNvSpPr>
            <a:spLocks noEditPoints="1"/>
          </p:cNvSpPr>
          <p:nvPr/>
        </p:nvSpPr>
        <p:spPr bwMode="auto">
          <a:xfrm>
            <a:off x="1688544" y="3018504"/>
            <a:ext cx="827066" cy="641508"/>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tx1">
              <a:lumMod val="75000"/>
              <a:lumOff val="25000"/>
            </a:schemeClr>
          </a:solidFill>
          <a:ln>
            <a:noFill/>
          </a:ln>
        </p:spPr>
        <p:txBody>
          <a:bodyPr/>
          <a:lstStyle/>
          <a:p>
            <a:endParaRPr lang="en-US"/>
          </a:p>
        </p:txBody>
      </p:sp>
    </p:spTree>
    <p:extLst>
      <p:ext uri="{BB962C8B-B14F-4D97-AF65-F5344CB8AC3E}">
        <p14:creationId xmlns:p14="http://schemas.microsoft.com/office/powerpoint/2010/main" val="2262922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BB10C4B-D1FC-4B66-8B24-4F8021C411D0}"/>
              </a:ext>
            </a:extLst>
          </p:cNvPr>
          <p:cNvSpPr/>
          <p:nvPr/>
        </p:nvSpPr>
        <p:spPr>
          <a:xfrm rot="16200000">
            <a:off x="8352234" y="4085034"/>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20C2662-FB1B-4E51-9A18-B061D487847D}"/>
              </a:ext>
            </a:extLst>
          </p:cNvPr>
          <p:cNvSpPr/>
          <p:nvPr/>
        </p:nvSpPr>
        <p:spPr>
          <a:xfrm rot="16200000">
            <a:off x="8352234" y="-2065736"/>
            <a:ext cx="707232" cy="48387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7">
            <a:extLst>
              <a:ext uri="{FF2B5EF4-FFF2-40B4-BE49-F238E27FC236}">
                <a16:creationId xmlns:a16="http://schemas.microsoft.com/office/drawing/2014/main" id="{ED1F014F-1116-4B4B-A0C1-6A2D97177878}"/>
              </a:ext>
            </a:extLst>
          </p:cNvPr>
          <p:cNvSpPr>
            <a:spLocks noGrp="1"/>
          </p:cNvSpPr>
          <p:nvPr>
            <p:ph type="pic" sz="quarter" idx="14"/>
          </p:nvPr>
        </p:nvSpPr>
        <p:spPr/>
      </p:sp>
      <p:sp>
        <p:nvSpPr>
          <p:cNvPr id="9" name="Picture Placeholder 8">
            <a:extLst>
              <a:ext uri="{FF2B5EF4-FFF2-40B4-BE49-F238E27FC236}">
                <a16:creationId xmlns:a16="http://schemas.microsoft.com/office/drawing/2014/main" id="{3A0F3070-9962-41A4-873C-713A615A905F}"/>
              </a:ext>
            </a:extLst>
          </p:cNvPr>
          <p:cNvSpPr>
            <a:spLocks noGrp="1"/>
          </p:cNvSpPr>
          <p:nvPr>
            <p:ph type="pic" sz="quarter" idx="15"/>
          </p:nvPr>
        </p:nvSpPr>
        <p:spPr/>
      </p:sp>
      <p:sp>
        <p:nvSpPr>
          <p:cNvPr id="10" name="Picture Placeholder 9">
            <a:extLst>
              <a:ext uri="{FF2B5EF4-FFF2-40B4-BE49-F238E27FC236}">
                <a16:creationId xmlns:a16="http://schemas.microsoft.com/office/drawing/2014/main" id="{DDA75220-2495-4FA4-809C-5CF8870643A5}"/>
              </a:ext>
            </a:extLst>
          </p:cNvPr>
          <p:cNvSpPr>
            <a:spLocks noGrp="1"/>
          </p:cNvSpPr>
          <p:nvPr>
            <p:ph type="pic" sz="quarter" idx="16"/>
          </p:nvPr>
        </p:nvSpPr>
        <p:spPr/>
      </p:sp>
      <p:sp>
        <p:nvSpPr>
          <p:cNvPr id="11" name="Picture Placeholder 10">
            <a:extLst>
              <a:ext uri="{FF2B5EF4-FFF2-40B4-BE49-F238E27FC236}">
                <a16:creationId xmlns:a16="http://schemas.microsoft.com/office/drawing/2014/main" id="{4FE632C5-F858-4C66-ABA4-97E4D72E3877}"/>
              </a:ext>
            </a:extLst>
          </p:cNvPr>
          <p:cNvSpPr>
            <a:spLocks noGrp="1"/>
          </p:cNvSpPr>
          <p:nvPr>
            <p:ph type="pic" sz="quarter" idx="17"/>
          </p:nvPr>
        </p:nvSpPr>
        <p:spPr/>
      </p:sp>
      <p:sp>
        <p:nvSpPr>
          <p:cNvPr id="14" name="Picture Placeholder 13">
            <a:extLst>
              <a:ext uri="{FF2B5EF4-FFF2-40B4-BE49-F238E27FC236}">
                <a16:creationId xmlns:a16="http://schemas.microsoft.com/office/drawing/2014/main" id="{234F12AC-9B18-4076-B7C7-EC47D1424067}"/>
              </a:ext>
            </a:extLst>
          </p:cNvPr>
          <p:cNvSpPr>
            <a:spLocks noGrp="1"/>
          </p:cNvSpPr>
          <p:nvPr>
            <p:ph type="pic" sz="quarter" idx="20"/>
          </p:nvPr>
        </p:nvSpPr>
        <p:spPr/>
      </p:sp>
      <p:sp>
        <p:nvSpPr>
          <p:cNvPr id="19" name="Picture Placeholder 18">
            <a:extLst>
              <a:ext uri="{FF2B5EF4-FFF2-40B4-BE49-F238E27FC236}">
                <a16:creationId xmlns:a16="http://schemas.microsoft.com/office/drawing/2014/main" id="{477FD07B-AAE6-4049-A1D5-B059C36FEBAB}"/>
              </a:ext>
            </a:extLst>
          </p:cNvPr>
          <p:cNvSpPr>
            <a:spLocks noGrp="1"/>
          </p:cNvSpPr>
          <p:nvPr>
            <p:ph type="pic" sz="quarter" idx="25"/>
          </p:nvPr>
        </p:nvSpPr>
        <p:spPr/>
      </p:sp>
      <p:sp>
        <p:nvSpPr>
          <p:cNvPr id="20" name="Picture Placeholder 19">
            <a:extLst>
              <a:ext uri="{FF2B5EF4-FFF2-40B4-BE49-F238E27FC236}">
                <a16:creationId xmlns:a16="http://schemas.microsoft.com/office/drawing/2014/main" id="{12EE2DBE-7599-41A9-8F6A-CE914F3ECF8D}"/>
              </a:ext>
            </a:extLst>
          </p:cNvPr>
          <p:cNvSpPr>
            <a:spLocks noGrp="1"/>
          </p:cNvSpPr>
          <p:nvPr>
            <p:ph type="pic" sz="quarter" idx="26"/>
          </p:nvPr>
        </p:nvSpPr>
        <p:spPr/>
      </p:sp>
      <p:sp>
        <p:nvSpPr>
          <p:cNvPr id="34" name="TextBox 33">
            <a:extLst>
              <a:ext uri="{FF2B5EF4-FFF2-40B4-BE49-F238E27FC236}">
                <a16:creationId xmlns:a16="http://schemas.microsoft.com/office/drawing/2014/main" id="{F6898AE1-E84B-4EE6-B488-24052DEF61EA}"/>
              </a:ext>
            </a:extLst>
          </p:cNvPr>
          <p:cNvSpPr txBox="1"/>
          <p:nvPr/>
        </p:nvSpPr>
        <p:spPr>
          <a:xfrm>
            <a:off x="1163880" y="1255412"/>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Portfolio</a:t>
            </a:r>
          </a:p>
        </p:txBody>
      </p:sp>
      <p:sp>
        <p:nvSpPr>
          <p:cNvPr id="35" name="TextBox 34">
            <a:extLst>
              <a:ext uri="{FF2B5EF4-FFF2-40B4-BE49-F238E27FC236}">
                <a16:creationId xmlns:a16="http://schemas.microsoft.com/office/drawing/2014/main" id="{7C23B911-DA38-4160-A995-14489E685699}"/>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38" name="TextBox 37">
            <a:extLst>
              <a:ext uri="{FF2B5EF4-FFF2-40B4-BE49-F238E27FC236}">
                <a16:creationId xmlns:a16="http://schemas.microsoft.com/office/drawing/2014/main" id="{DAB35EF2-3BB0-488E-A0D2-B6E225C2B1EB}"/>
              </a:ext>
            </a:extLst>
          </p:cNvPr>
          <p:cNvSpPr txBox="1"/>
          <p:nvPr/>
        </p:nvSpPr>
        <p:spPr>
          <a:xfrm>
            <a:off x="1163880" y="3013501"/>
            <a:ext cx="4779720" cy="830997"/>
          </a:xfrm>
          <a:prstGeom prst="rect">
            <a:avLst/>
          </a:prstGeom>
          <a:noFill/>
        </p:spPr>
        <p:txBody>
          <a:bodyPr wrap="square" rtlCol="0">
            <a:spAutoFit/>
          </a:bodyPr>
          <a:lstStyle/>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ED1F6A46-1108-4FB0-9A53-1CCD3EFAACD0}"/>
              </a:ext>
            </a:extLst>
          </p:cNvPr>
          <p:cNvSpPr txBox="1"/>
          <p:nvPr/>
        </p:nvSpPr>
        <p:spPr>
          <a:xfrm>
            <a:off x="1163880" y="3850304"/>
            <a:ext cx="4779720" cy="830997"/>
          </a:xfrm>
          <a:prstGeom prst="rect">
            <a:avLst/>
          </a:prstGeom>
          <a:noFill/>
        </p:spPr>
        <p:txBody>
          <a:bodyPr wrap="square" rtlCol="0">
            <a:spAutoFit/>
          </a:bodyPr>
          <a:lstStyle/>
          <a:p>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9B7F4EF2-503B-44C6-9952-40A8E82F5983}"/>
              </a:ext>
            </a:extLst>
          </p:cNvPr>
          <p:cNvSpPr txBox="1"/>
          <p:nvPr/>
        </p:nvSpPr>
        <p:spPr>
          <a:xfrm>
            <a:off x="1163880" y="4681301"/>
            <a:ext cx="4779720" cy="830997"/>
          </a:xfrm>
          <a:prstGeom prst="rect">
            <a:avLst/>
          </a:prstGeom>
          <a:noFill/>
        </p:spPr>
        <p:txBody>
          <a:bodyPr wrap="square" rtlCol="0">
            <a:spAutoFit/>
          </a:bodyPr>
          <a:lstStyle/>
          <a:p>
            <a:r>
              <a:rPr lang="en-US" sz="2800" b="1" dirty="0">
                <a:solidFill>
                  <a:srgbClr val="695E78"/>
                </a:solidFill>
                <a:latin typeface="Tw Cen MT" panose="020B0602020104020603" pitchFamily="34" charset="0"/>
                <a:ea typeface="Tahoma" panose="020B0604030504040204" pitchFamily="34" charset="0"/>
                <a:cs typeface="Arial" panose="020B0604020202020204" pitchFamily="34" charset="0"/>
              </a:rPr>
              <a:t>03.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43594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D43DA5A-704B-465F-8301-C37F6853ED16}"/>
              </a:ext>
            </a:extLst>
          </p:cNvPr>
          <p:cNvSpPr/>
          <p:nvPr/>
        </p:nvSpPr>
        <p:spPr>
          <a:xfrm>
            <a:off x="8786813" y="683204"/>
            <a:ext cx="2705094" cy="5491595"/>
          </a:xfrm>
          <a:custGeom>
            <a:avLst/>
            <a:gdLst>
              <a:gd name="connsiteX0" fmla="*/ 2705094 w 2705094"/>
              <a:gd name="connsiteY0" fmla="*/ 0 h 5491595"/>
              <a:gd name="connsiteX1" fmla="*/ 2705094 w 2705094"/>
              <a:gd name="connsiteY1" fmla="*/ 1373981 h 5491595"/>
              <a:gd name="connsiteX2" fmla="*/ 2607480 w 2705094"/>
              <a:gd name="connsiteY2" fmla="*/ 1378910 h 5491595"/>
              <a:gd name="connsiteX3" fmla="*/ 1373981 w 2705094"/>
              <a:gd name="connsiteY3" fmla="*/ 2745797 h 5491595"/>
              <a:gd name="connsiteX4" fmla="*/ 2607480 w 2705094"/>
              <a:gd name="connsiteY4" fmla="*/ 4112684 h 5491595"/>
              <a:gd name="connsiteX5" fmla="*/ 2705094 w 2705094"/>
              <a:gd name="connsiteY5" fmla="*/ 4117614 h 5491595"/>
              <a:gd name="connsiteX6" fmla="*/ 2705094 w 2705094"/>
              <a:gd name="connsiteY6" fmla="*/ 5491595 h 5491595"/>
              <a:gd name="connsiteX7" fmla="*/ 2466999 w 2705094"/>
              <a:gd name="connsiteY7" fmla="*/ 5479572 h 5491595"/>
              <a:gd name="connsiteX8" fmla="*/ 0 w 2705094"/>
              <a:gd name="connsiteY8" fmla="*/ 2745797 h 5491595"/>
              <a:gd name="connsiteX9" fmla="*/ 2466999 w 2705094"/>
              <a:gd name="connsiteY9" fmla="*/ 12023 h 5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05094" h="5491595">
                <a:moveTo>
                  <a:pt x="2705094" y="0"/>
                </a:moveTo>
                <a:lnTo>
                  <a:pt x="2705094" y="1373981"/>
                </a:lnTo>
                <a:lnTo>
                  <a:pt x="2607480" y="1378910"/>
                </a:lnTo>
                <a:cubicBezTo>
                  <a:pt x="1914642" y="1449271"/>
                  <a:pt x="1373981" y="2034395"/>
                  <a:pt x="1373981" y="2745797"/>
                </a:cubicBezTo>
                <a:cubicBezTo>
                  <a:pt x="1373981" y="3457199"/>
                  <a:pt x="1914642" y="4042323"/>
                  <a:pt x="2607480" y="4112684"/>
                </a:cubicBezTo>
                <a:lnTo>
                  <a:pt x="2705094" y="4117614"/>
                </a:lnTo>
                <a:lnTo>
                  <a:pt x="2705094" y="5491595"/>
                </a:lnTo>
                <a:lnTo>
                  <a:pt x="2466999" y="5479572"/>
                </a:lnTo>
                <a:cubicBezTo>
                  <a:pt x="1081322" y="5338849"/>
                  <a:pt x="0" y="4168602"/>
                  <a:pt x="0" y="2745797"/>
                </a:cubicBezTo>
                <a:cubicBezTo>
                  <a:pt x="0" y="1322993"/>
                  <a:pt x="1081322" y="152746"/>
                  <a:pt x="2466999" y="12023"/>
                </a:cubicBezTo>
                <a:close/>
              </a:path>
            </a:pathLst>
          </a:custGeom>
          <a:gradFill>
            <a:gsLst>
              <a:gs pos="0">
                <a:srgbClr val="F25245"/>
              </a:gs>
              <a:gs pos="100000">
                <a:srgbClr val="27344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oup 4">
            <a:extLst>
              <a:ext uri="{FF2B5EF4-FFF2-40B4-BE49-F238E27FC236}">
                <a16:creationId xmlns:a16="http://schemas.microsoft.com/office/drawing/2014/main" id="{55B5A1E3-EC1B-4801-A7D0-7A364B11C99C}"/>
              </a:ext>
            </a:extLst>
          </p:cNvPr>
          <p:cNvGrpSpPr/>
          <p:nvPr/>
        </p:nvGrpSpPr>
        <p:grpSpPr>
          <a:xfrm>
            <a:off x="10326624" y="2628900"/>
            <a:ext cx="608076" cy="1449325"/>
            <a:chOff x="4408424" y="2628900"/>
            <a:chExt cx="608076" cy="1449325"/>
          </a:xfrm>
        </p:grpSpPr>
        <p:sp>
          <p:nvSpPr>
            <p:cNvPr id="4" name="Oval 3">
              <a:extLst>
                <a:ext uri="{FF2B5EF4-FFF2-40B4-BE49-F238E27FC236}">
                  <a16:creationId xmlns:a16="http://schemas.microsoft.com/office/drawing/2014/main" id="{FE731C37-34FD-41AF-91DB-03233A17BF8F}"/>
                </a:ext>
              </a:extLst>
            </p:cNvPr>
            <p:cNvSpPr/>
            <p:nvPr/>
          </p:nvSpPr>
          <p:spPr>
            <a:xfrm>
              <a:off x="4826000" y="26289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F18B3E2-A0D3-4387-A6F9-EAFF4309659A}"/>
                </a:ext>
              </a:extLst>
            </p:cNvPr>
            <p:cNvSpPr/>
            <p:nvPr/>
          </p:nvSpPr>
          <p:spPr>
            <a:xfrm>
              <a:off x="4843526" y="28813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63D8E66-2FED-4E51-84A4-17414B20FD1C}"/>
                </a:ext>
              </a:extLst>
            </p:cNvPr>
            <p:cNvSpPr/>
            <p:nvPr/>
          </p:nvSpPr>
          <p:spPr>
            <a:xfrm>
              <a:off x="4826000" y="3098800"/>
              <a:ext cx="190500" cy="190500"/>
            </a:xfrm>
            <a:prstGeom prst="ellipse">
              <a:avLst/>
            </a:prstGeom>
            <a:solidFill>
              <a:srgbClr val="3B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280DCAE-C766-4AB6-8966-DE5246B2D65D}"/>
                </a:ext>
              </a:extLst>
            </p:cNvPr>
            <p:cNvSpPr/>
            <p:nvPr/>
          </p:nvSpPr>
          <p:spPr>
            <a:xfrm>
              <a:off x="4826000" y="33528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226D1D8-E5C2-4C3D-8884-552D4E6B2FDC}"/>
                </a:ext>
              </a:extLst>
            </p:cNvPr>
            <p:cNvSpPr/>
            <p:nvPr/>
          </p:nvSpPr>
          <p:spPr>
            <a:xfrm>
              <a:off x="4640326" y="27797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0FAEF81-9B62-4531-9D71-090DED1B2F94}"/>
                </a:ext>
              </a:extLst>
            </p:cNvPr>
            <p:cNvSpPr/>
            <p:nvPr/>
          </p:nvSpPr>
          <p:spPr>
            <a:xfrm>
              <a:off x="4622800" y="2997200"/>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0EEBA-31C1-4CF5-B2A8-C183438E8A17}"/>
                </a:ext>
              </a:extLst>
            </p:cNvPr>
            <p:cNvSpPr/>
            <p:nvPr/>
          </p:nvSpPr>
          <p:spPr>
            <a:xfrm>
              <a:off x="4640326" y="3249676"/>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CAF548-E255-4EB0-8409-451EEE5FD9F6}"/>
                </a:ext>
              </a:extLst>
            </p:cNvPr>
            <p:cNvSpPr/>
            <p:nvPr/>
          </p:nvSpPr>
          <p:spPr>
            <a:xfrm>
              <a:off x="4640326" y="3467100"/>
              <a:ext cx="155448" cy="155448"/>
            </a:xfrm>
            <a:prstGeom prst="ellipse">
              <a:avLst/>
            </a:prstGeom>
            <a:noFill/>
            <a:ln w="38100">
              <a:solidFill>
                <a:srgbClr val="F25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2A0CEA4-4A80-4B2C-B9FE-7AA83EAADC0C}"/>
                </a:ext>
              </a:extLst>
            </p:cNvPr>
            <p:cNvSpPr/>
            <p:nvPr/>
          </p:nvSpPr>
          <p:spPr>
            <a:xfrm>
              <a:off x="4843526" y="3705353"/>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4A63A39-5EE9-4BBE-B7B8-1A40CF902BD5}"/>
                </a:ext>
              </a:extLst>
            </p:cNvPr>
            <p:cNvSpPr/>
            <p:nvPr/>
          </p:nvSpPr>
          <p:spPr>
            <a:xfrm>
              <a:off x="4843526" y="3922777"/>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1A4D37-C17D-4030-AC0A-F2A9B48AA2F5}"/>
                </a:ext>
              </a:extLst>
            </p:cNvPr>
            <p:cNvSpPr/>
            <p:nvPr/>
          </p:nvSpPr>
          <p:spPr>
            <a:xfrm>
              <a:off x="4425950" y="3144774"/>
              <a:ext cx="155448" cy="155448"/>
            </a:xfrm>
            <a:prstGeom prst="ellipse">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803A9B9-DFDF-4EFE-A95E-89723F218B0F}"/>
                </a:ext>
              </a:extLst>
            </p:cNvPr>
            <p:cNvSpPr/>
            <p:nvPr/>
          </p:nvSpPr>
          <p:spPr>
            <a:xfrm>
              <a:off x="4408424" y="3362198"/>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F1D7B15-0549-4453-B33B-6E0A90DE8126}"/>
                </a:ext>
              </a:extLst>
            </p:cNvPr>
            <p:cNvSpPr/>
            <p:nvPr/>
          </p:nvSpPr>
          <p:spPr>
            <a:xfrm>
              <a:off x="4408424" y="3616198"/>
              <a:ext cx="190500" cy="1905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Media Placeholder 22">
            <a:extLst>
              <a:ext uri="{FF2B5EF4-FFF2-40B4-BE49-F238E27FC236}">
                <a16:creationId xmlns:a16="http://schemas.microsoft.com/office/drawing/2014/main" id="{7B38231A-E572-4954-8773-46E9514F84D7}"/>
              </a:ext>
            </a:extLst>
          </p:cNvPr>
          <p:cNvSpPr>
            <a:spLocks noGrp="1"/>
          </p:cNvSpPr>
          <p:nvPr>
            <p:ph type="media" sz="quarter" idx="13"/>
          </p:nvPr>
        </p:nvSpPr>
        <p:spPr>
          <a:xfrm>
            <a:off x="5910038" y="2208806"/>
            <a:ext cx="4648200" cy="2610844"/>
          </a:xfrm>
          <a:effectLst>
            <a:outerShdw blurRad="50800" dist="38100" dir="2700000" algn="tl" rotWithShape="0">
              <a:prstClr val="black">
                <a:alpha val="12000"/>
              </a:prstClr>
            </a:outerShdw>
          </a:effectLst>
        </p:spPr>
      </p:sp>
      <p:sp>
        <p:nvSpPr>
          <p:cNvPr id="26" name="TextBox 25">
            <a:extLst>
              <a:ext uri="{FF2B5EF4-FFF2-40B4-BE49-F238E27FC236}">
                <a16:creationId xmlns:a16="http://schemas.microsoft.com/office/drawing/2014/main" id="{F8062705-3B1C-43A5-82F5-6ABD3DA38D14}"/>
              </a:ext>
            </a:extLst>
          </p:cNvPr>
          <p:cNvSpPr txBox="1"/>
          <p:nvPr/>
        </p:nvSpPr>
        <p:spPr>
          <a:xfrm>
            <a:off x="1163880" y="1255412"/>
            <a:ext cx="4171712"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Watch What We can Do</a:t>
            </a:r>
          </a:p>
        </p:txBody>
      </p:sp>
      <p:sp>
        <p:nvSpPr>
          <p:cNvPr id="27" name="TextBox 26">
            <a:extLst>
              <a:ext uri="{FF2B5EF4-FFF2-40B4-BE49-F238E27FC236}">
                <a16:creationId xmlns:a16="http://schemas.microsoft.com/office/drawing/2014/main" id="{5DEF4469-BDAC-4144-B1A4-E8BAD6D645FB}"/>
              </a:ext>
            </a:extLst>
          </p:cNvPr>
          <p:cNvSpPr txBox="1"/>
          <p:nvPr/>
        </p:nvSpPr>
        <p:spPr>
          <a:xfrm>
            <a:off x="1163879" y="2704237"/>
            <a:ext cx="4055601" cy="1754326"/>
          </a:xfrm>
          <a:prstGeom prst="rect">
            <a:avLst/>
          </a:prstGeom>
          <a:noFill/>
        </p:spPr>
        <p:txBody>
          <a:bodyPr wrap="square" rtlCol="0">
            <a:spAutoFit/>
          </a:bodyPr>
          <a:lstStyle/>
          <a:p>
            <a:r>
              <a:rPr lang="en-US"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a video file, you can add relevant text here that matches with the video file.  </a:t>
            </a:r>
          </a:p>
        </p:txBody>
      </p:sp>
      <p:sp>
        <p:nvSpPr>
          <p:cNvPr id="28" name="Rectangle: Rounded Corners 27">
            <a:extLst>
              <a:ext uri="{FF2B5EF4-FFF2-40B4-BE49-F238E27FC236}">
                <a16:creationId xmlns:a16="http://schemas.microsoft.com/office/drawing/2014/main" id="{64283AFA-7388-4CA4-9F08-8AD4CFA661FA}"/>
              </a:ext>
            </a:extLst>
          </p:cNvPr>
          <p:cNvSpPr/>
          <p:nvPr/>
        </p:nvSpPr>
        <p:spPr>
          <a:xfrm>
            <a:off x="1246403" y="4794250"/>
            <a:ext cx="1587937" cy="425450"/>
          </a:xfrm>
          <a:prstGeom prst="roundRect">
            <a:avLst>
              <a:gd name="adj" fmla="val 50000"/>
            </a:avLst>
          </a:prstGeom>
          <a:gradFill>
            <a:gsLst>
              <a:gs pos="0">
                <a:srgbClr val="F25245"/>
              </a:gs>
              <a:gs pos="100000">
                <a:srgbClr val="273445"/>
              </a:gs>
            </a:gsLst>
            <a:lin ang="2700000" scaled="1"/>
          </a:gradFill>
          <a:ln w="19050">
            <a:solidFill>
              <a:srgbClr val="F252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48952571-1FBA-4532-897E-E0BC781D7BC0}"/>
              </a:ext>
            </a:extLst>
          </p:cNvPr>
          <p:cNvSpPr/>
          <p:nvPr/>
        </p:nvSpPr>
        <p:spPr>
          <a:xfrm>
            <a:off x="3191679" y="4794250"/>
            <a:ext cx="1587937" cy="425450"/>
          </a:xfrm>
          <a:prstGeom prst="roundRect">
            <a:avLst>
              <a:gd name="adj" fmla="val 50000"/>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4779744-8118-4D43-AA07-4F9C459A3F0F}"/>
              </a:ext>
            </a:extLst>
          </p:cNvPr>
          <p:cNvSpPr txBox="1"/>
          <p:nvPr/>
        </p:nvSpPr>
        <p:spPr>
          <a:xfrm>
            <a:off x="1301353" y="4853086"/>
            <a:ext cx="1478035" cy="307777"/>
          </a:xfrm>
          <a:prstGeom prst="rect">
            <a:avLst/>
          </a:prstGeom>
          <a:noFill/>
        </p:spPr>
        <p:txBody>
          <a:bodyPr wrap="square" rtlCol="0">
            <a:spAutoFit/>
          </a:bodyPr>
          <a:lstStyle/>
          <a:p>
            <a:pPr algn="ctr"/>
            <a:r>
              <a:rPr lang="en-US" sz="1400" b="1" dirty="0">
                <a:solidFill>
                  <a:schemeClr val="bg1"/>
                </a:solidFill>
                <a:latin typeface="Tw Cen MT" panose="020B0602020104020603" pitchFamily="34" charset="0"/>
                <a:ea typeface="Tahoma" panose="020B0604030504040204" pitchFamily="34" charset="0"/>
                <a:cs typeface="Arial" panose="020B0604020202020204" pitchFamily="34" charset="0"/>
              </a:rPr>
              <a:t>INTERESTED</a:t>
            </a:r>
          </a:p>
        </p:txBody>
      </p:sp>
      <p:sp>
        <p:nvSpPr>
          <p:cNvPr id="31" name="TextBox 30">
            <a:extLst>
              <a:ext uri="{FF2B5EF4-FFF2-40B4-BE49-F238E27FC236}">
                <a16:creationId xmlns:a16="http://schemas.microsoft.com/office/drawing/2014/main" id="{E8461A7C-DC23-4C6E-8A90-0DF227557EA3}"/>
              </a:ext>
            </a:extLst>
          </p:cNvPr>
          <p:cNvSpPr txBox="1"/>
          <p:nvPr/>
        </p:nvSpPr>
        <p:spPr>
          <a:xfrm>
            <a:off x="3246629" y="4853086"/>
            <a:ext cx="1478035" cy="307777"/>
          </a:xfrm>
          <a:prstGeom prst="rect">
            <a:avLst/>
          </a:prstGeom>
          <a:noFill/>
        </p:spPr>
        <p:txBody>
          <a:bodyPr wrap="square" rtlCol="0">
            <a:spAutoFit/>
          </a:bodyPr>
          <a:lstStyle/>
          <a:p>
            <a:pPr algn="ctr"/>
            <a:r>
              <a:rPr lang="en-US" sz="1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KNOW MORE</a:t>
            </a:r>
          </a:p>
        </p:txBody>
      </p:sp>
      <p:sp>
        <p:nvSpPr>
          <p:cNvPr id="34" name="Rectangle: Rounded Corners 33">
            <a:extLst>
              <a:ext uri="{FF2B5EF4-FFF2-40B4-BE49-F238E27FC236}">
                <a16:creationId xmlns:a16="http://schemas.microsoft.com/office/drawing/2014/main" id="{5780A65D-977D-442F-B8E1-41C761F31949}"/>
              </a:ext>
            </a:extLst>
          </p:cNvPr>
          <p:cNvSpPr/>
          <p:nvPr/>
        </p:nvSpPr>
        <p:spPr>
          <a:xfrm>
            <a:off x="5884638" y="2170706"/>
            <a:ext cx="4697249" cy="2682380"/>
          </a:xfrm>
          <a:prstGeom prst="roundRect">
            <a:avLst>
              <a:gd name="adj" fmla="val 2818"/>
            </a:avLst>
          </a:prstGeom>
          <a:noFill/>
          <a:ln w="95250">
            <a:gradFill flip="none" rotWithShape="1">
              <a:gsLst>
                <a:gs pos="0">
                  <a:srgbClr val="F25245"/>
                </a:gs>
                <a:gs pos="100000">
                  <a:srgbClr val="273445"/>
                </a:gs>
              </a:gsLst>
              <a:lin ang="2700000" scaled="1"/>
              <a:tileRect/>
            </a:gradFill>
          </a:ln>
          <a:effectLst>
            <a:outerShdw blurRad="762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5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4EF218F-C361-4470-A138-E198A8388888}"/>
              </a:ext>
            </a:extLst>
          </p:cNvPr>
          <p:cNvSpPr/>
          <p:nvPr/>
        </p:nvSpPr>
        <p:spPr>
          <a:xfrm>
            <a:off x="1207286" y="2048574"/>
            <a:ext cx="7273774" cy="3986465"/>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A466198-DD4C-401C-99CC-49AA2FAB796B}"/>
              </a:ext>
            </a:extLst>
          </p:cNvPr>
          <p:cNvSpPr/>
          <p:nvPr/>
        </p:nvSpPr>
        <p:spPr>
          <a:xfrm>
            <a:off x="6006176" y="4166983"/>
            <a:ext cx="228534" cy="228534"/>
          </a:xfrm>
          <a:prstGeom prst="ellipse">
            <a:avLst/>
          </a:prstGeom>
          <a:gradFill>
            <a:gsLst>
              <a:gs pos="7000">
                <a:srgbClr val="F25245"/>
              </a:gs>
              <a:gs pos="100000">
                <a:srgbClr val="FFA956"/>
              </a:gs>
            </a:gsLst>
            <a:lin ang="27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E0216F9-8C2A-4388-B3C0-740921CB6B52}"/>
              </a:ext>
            </a:extLst>
          </p:cNvPr>
          <p:cNvCxnSpPr>
            <a:cxnSpLocks/>
          </p:cNvCxnSpPr>
          <p:nvPr/>
        </p:nvCxnSpPr>
        <p:spPr>
          <a:xfrm>
            <a:off x="1924958" y="573985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6B3DD9D-0211-478A-A295-DC3C395E7144}"/>
              </a:ext>
            </a:extLst>
          </p:cNvPr>
          <p:cNvCxnSpPr>
            <a:cxnSpLocks/>
          </p:cNvCxnSpPr>
          <p:nvPr/>
        </p:nvCxnSpPr>
        <p:spPr>
          <a:xfrm>
            <a:off x="1924958" y="511501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8EA8B7F-61F2-479F-A2ED-3806585AF7C6}"/>
              </a:ext>
            </a:extLst>
          </p:cNvPr>
          <p:cNvCxnSpPr>
            <a:cxnSpLocks/>
          </p:cNvCxnSpPr>
          <p:nvPr/>
        </p:nvCxnSpPr>
        <p:spPr>
          <a:xfrm>
            <a:off x="1924958" y="44977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3E25FF-0490-4EC1-A18E-75501AC4C015}"/>
              </a:ext>
            </a:extLst>
          </p:cNvPr>
          <p:cNvCxnSpPr>
            <a:cxnSpLocks/>
          </p:cNvCxnSpPr>
          <p:nvPr/>
        </p:nvCxnSpPr>
        <p:spPr>
          <a:xfrm>
            <a:off x="1924958" y="38805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4C0938-DE88-48DD-AF88-F1ABD1C8ADEE}"/>
              </a:ext>
            </a:extLst>
          </p:cNvPr>
          <p:cNvCxnSpPr>
            <a:cxnSpLocks/>
          </p:cNvCxnSpPr>
          <p:nvPr/>
        </p:nvCxnSpPr>
        <p:spPr>
          <a:xfrm>
            <a:off x="1924958" y="327097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DB6E6C-F674-4725-8CED-5D34554F3B7D}"/>
              </a:ext>
            </a:extLst>
          </p:cNvPr>
          <p:cNvCxnSpPr>
            <a:cxnSpLocks/>
          </p:cNvCxnSpPr>
          <p:nvPr/>
        </p:nvCxnSpPr>
        <p:spPr>
          <a:xfrm>
            <a:off x="1924958" y="2668994"/>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3EED47-1925-4D23-A7BE-F0CF6FF5E6F6}"/>
              </a:ext>
            </a:extLst>
          </p:cNvPr>
          <p:cNvCxnSpPr>
            <a:cxnSpLocks/>
          </p:cNvCxnSpPr>
          <p:nvPr/>
        </p:nvCxnSpPr>
        <p:spPr>
          <a:xfrm flipV="1">
            <a:off x="192495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4175B0-CD62-451B-BABE-892C6BDA29F4}"/>
              </a:ext>
            </a:extLst>
          </p:cNvPr>
          <p:cNvCxnSpPr>
            <a:cxnSpLocks/>
          </p:cNvCxnSpPr>
          <p:nvPr/>
        </p:nvCxnSpPr>
        <p:spPr>
          <a:xfrm flipV="1">
            <a:off x="8156304"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53B247-C0F3-43F8-BC87-881573BED5D5}"/>
              </a:ext>
            </a:extLst>
          </p:cNvPr>
          <p:cNvCxnSpPr>
            <a:cxnSpLocks/>
          </p:cNvCxnSpPr>
          <p:nvPr/>
        </p:nvCxnSpPr>
        <p:spPr>
          <a:xfrm flipV="1">
            <a:off x="281649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E4BE78D-0F54-45C9-AAB7-681BD7D8FBA5}"/>
              </a:ext>
            </a:extLst>
          </p:cNvPr>
          <p:cNvCxnSpPr>
            <a:cxnSpLocks/>
          </p:cNvCxnSpPr>
          <p:nvPr/>
        </p:nvCxnSpPr>
        <p:spPr>
          <a:xfrm flipV="1">
            <a:off x="3723278"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529C193-C57D-4C3F-AEA2-14860A15CA53}"/>
              </a:ext>
            </a:extLst>
          </p:cNvPr>
          <p:cNvCxnSpPr>
            <a:cxnSpLocks/>
          </p:cNvCxnSpPr>
          <p:nvPr/>
        </p:nvCxnSpPr>
        <p:spPr>
          <a:xfrm flipV="1">
            <a:off x="461291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4F95C5-03BB-47D5-9913-9A5952B36E56}"/>
              </a:ext>
            </a:extLst>
          </p:cNvPr>
          <p:cNvCxnSpPr>
            <a:cxnSpLocks/>
          </p:cNvCxnSpPr>
          <p:nvPr/>
        </p:nvCxnSpPr>
        <p:spPr>
          <a:xfrm flipV="1">
            <a:off x="549683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5EF712-391D-4736-B3C2-19E888FE3CBA}"/>
              </a:ext>
            </a:extLst>
          </p:cNvPr>
          <p:cNvCxnSpPr>
            <a:cxnSpLocks/>
          </p:cNvCxnSpPr>
          <p:nvPr/>
        </p:nvCxnSpPr>
        <p:spPr>
          <a:xfrm flipV="1">
            <a:off x="635789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9784F9E-877E-4263-B06B-BF68728A3A75}"/>
              </a:ext>
            </a:extLst>
          </p:cNvPr>
          <p:cNvCxnSpPr>
            <a:cxnSpLocks/>
          </p:cNvCxnSpPr>
          <p:nvPr/>
        </p:nvCxnSpPr>
        <p:spPr>
          <a:xfrm flipV="1">
            <a:off x="7257053" y="2389231"/>
            <a:ext cx="0" cy="3350623"/>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F212A1F-F358-4B91-8B45-601FB8739509}"/>
              </a:ext>
            </a:extLst>
          </p:cNvPr>
          <p:cNvSpPr txBox="1"/>
          <p:nvPr/>
        </p:nvSpPr>
        <p:spPr>
          <a:xfrm>
            <a:off x="2378716" y="2888030"/>
            <a:ext cx="423812" cy="276999"/>
          </a:xfrm>
          <a:prstGeom prst="rect">
            <a:avLst/>
          </a:prstGeom>
          <a:noFill/>
        </p:spPr>
        <p:txBody>
          <a:bodyPr wrap="square" rtlCol="0">
            <a:spAutoFit/>
          </a:bodyPr>
          <a:lstStyle/>
          <a:p>
            <a:pPr algn="ctr"/>
            <a:r>
              <a:rPr lang="en-US" sz="1200" dirty="0">
                <a:solidFill>
                  <a:schemeClr val="bg1">
                    <a:lumMod val="75000"/>
                  </a:schemeClr>
                </a:solidFill>
              </a:rPr>
              <a:t>29</a:t>
            </a:r>
          </a:p>
        </p:txBody>
      </p:sp>
      <p:sp>
        <p:nvSpPr>
          <p:cNvPr id="24" name="TextBox 23">
            <a:extLst>
              <a:ext uri="{FF2B5EF4-FFF2-40B4-BE49-F238E27FC236}">
                <a16:creationId xmlns:a16="http://schemas.microsoft.com/office/drawing/2014/main" id="{85DD72CD-0BD2-4673-8BC5-1F35CE61503C}"/>
              </a:ext>
            </a:extLst>
          </p:cNvPr>
          <p:cNvSpPr txBox="1"/>
          <p:nvPr/>
        </p:nvSpPr>
        <p:spPr>
          <a:xfrm>
            <a:off x="237871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6</a:t>
            </a:r>
          </a:p>
        </p:txBody>
      </p:sp>
      <p:sp>
        <p:nvSpPr>
          <p:cNvPr id="25" name="TextBox 24">
            <a:extLst>
              <a:ext uri="{FF2B5EF4-FFF2-40B4-BE49-F238E27FC236}">
                <a16:creationId xmlns:a16="http://schemas.microsoft.com/office/drawing/2014/main" id="{3352AC00-16A5-464E-A7B8-A2C1CDBA91FB}"/>
              </a:ext>
            </a:extLst>
          </p:cNvPr>
          <p:cNvSpPr txBox="1"/>
          <p:nvPr/>
        </p:nvSpPr>
        <p:spPr>
          <a:xfrm>
            <a:off x="237871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13</a:t>
            </a:r>
          </a:p>
        </p:txBody>
      </p:sp>
      <p:sp>
        <p:nvSpPr>
          <p:cNvPr id="26" name="TextBox 25">
            <a:extLst>
              <a:ext uri="{FF2B5EF4-FFF2-40B4-BE49-F238E27FC236}">
                <a16:creationId xmlns:a16="http://schemas.microsoft.com/office/drawing/2014/main" id="{69244738-01AD-4A4C-8515-73F70E7871BC}"/>
              </a:ext>
            </a:extLst>
          </p:cNvPr>
          <p:cNvSpPr txBox="1"/>
          <p:nvPr/>
        </p:nvSpPr>
        <p:spPr>
          <a:xfrm>
            <a:off x="237871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20</a:t>
            </a:r>
          </a:p>
        </p:txBody>
      </p:sp>
      <p:sp>
        <p:nvSpPr>
          <p:cNvPr id="27" name="TextBox 26">
            <a:extLst>
              <a:ext uri="{FF2B5EF4-FFF2-40B4-BE49-F238E27FC236}">
                <a16:creationId xmlns:a16="http://schemas.microsoft.com/office/drawing/2014/main" id="{F0C3CED2-3946-4CE8-8EF2-05A0AB05DA12}"/>
              </a:ext>
            </a:extLst>
          </p:cNvPr>
          <p:cNvSpPr txBox="1"/>
          <p:nvPr/>
        </p:nvSpPr>
        <p:spPr>
          <a:xfrm>
            <a:off x="237871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27</a:t>
            </a:r>
          </a:p>
        </p:txBody>
      </p:sp>
      <p:sp>
        <p:nvSpPr>
          <p:cNvPr id="28" name="TextBox 27">
            <a:extLst>
              <a:ext uri="{FF2B5EF4-FFF2-40B4-BE49-F238E27FC236}">
                <a16:creationId xmlns:a16="http://schemas.microsoft.com/office/drawing/2014/main" id="{665CDB2A-8A08-4EB0-8057-0D81BEAFC436}"/>
              </a:ext>
            </a:extLst>
          </p:cNvPr>
          <p:cNvSpPr txBox="1"/>
          <p:nvPr/>
        </p:nvSpPr>
        <p:spPr>
          <a:xfrm>
            <a:off x="3272796" y="2888030"/>
            <a:ext cx="423812" cy="276999"/>
          </a:xfrm>
          <a:prstGeom prst="rect">
            <a:avLst/>
          </a:prstGeom>
          <a:noFill/>
        </p:spPr>
        <p:txBody>
          <a:bodyPr wrap="square" rtlCol="0">
            <a:spAutoFit/>
          </a:bodyPr>
          <a:lstStyle/>
          <a:p>
            <a:pPr algn="ctr"/>
            <a:r>
              <a:rPr lang="en-US" sz="1200" dirty="0">
                <a:solidFill>
                  <a:schemeClr val="bg1">
                    <a:lumMod val="75000"/>
                  </a:schemeClr>
                </a:solidFill>
              </a:rPr>
              <a:t>30</a:t>
            </a:r>
          </a:p>
        </p:txBody>
      </p:sp>
      <p:sp>
        <p:nvSpPr>
          <p:cNvPr id="29" name="TextBox 28">
            <a:extLst>
              <a:ext uri="{FF2B5EF4-FFF2-40B4-BE49-F238E27FC236}">
                <a16:creationId xmlns:a16="http://schemas.microsoft.com/office/drawing/2014/main" id="{F894DF78-646B-4C85-B8E9-BD2CF14B7B07}"/>
              </a:ext>
            </a:extLst>
          </p:cNvPr>
          <p:cNvSpPr txBox="1"/>
          <p:nvPr/>
        </p:nvSpPr>
        <p:spPr>
          <a:xfrm>
            <a:off x="3272796"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7</a:t>
            </a:r>
          </a:p>
        </p:txBody>
      </p:sp>
      <p:sp>
        <p:nvSpPr>
          <p:cNvPr id="30" name="TextBox 29">
            <a:extLst>
              <a:ext uri="{FF2B5EF4-FFF2-40B4-BE49-F238E27FC236}">
                <a16:creationId xmlns:a16="http://schemas.microsoft.com/office/drawing/2014/main" id="{4E9CDC62-FBA5-4FCA-BFF1-41AC86C97A94}"/>
              </a:ext>
            </a:extLst>
          </p:cNvPr>
          <p:cNvSpPr txBox="1"/>
          <p:nvPr/>
        </p:nvSpPr>
        <p:spPr>
          <a:xfrm>
            <a:off x="3272796"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14</a:t>
            </a:r>
          </a:p>
        </p:txBody>
      </p:sp>
      <p:sp>
        <p:nvSpPr>
          <p:cNvPr id="31" name="TextBox 30">
            <a:extLst>
              <a:ext uri="{FF2B5EF4-FFF2-40B4-BE49-F238E27FC236}">
                <a16:creationId xmlns:a16="http://schemas.microsoft.com/office/drawing/2014/main" id="{0F8EED14-C567-49CE-980C-F7258BC64294}"/>
              </a:ext>
            </a:extLst>
          </p:cNvPr>
          <p:cNvSpPr txBox="1"/>
          <p:nvPr/>
        </p:nvSpPr>
        <p:spPr>
          <a:xfrm>
            <a:off x="3272796"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21</a:t>
            </a:r>
          </a:p>
        </p:txBody>
      </p:sp>
      <p:sp>
        <p:nvSpPr>
          <p:cNvPr id="32" name="TextBox 31">
            <a:extLst>
              <a:ext uri="{FF2B5EF4-FFF2-40B4-BE49-F238E27FC236}">
                <a16:creationId xmlns:a16="http://schemas.microsoft.com/office/drawing/2014/main" id="{0FA81C74-31EF-4683-9F17-0F62B1D2D769}"/>
              </a:ext>
            </a:extLst>
          </p:cNvPr>
          <p:cNvSpPr txBox="1"/>
          <p:nvPr/>
        </p:nvSpPr>
        <p:spPr>
          <a:xfrm>
            <a:off x="3272796"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28</a:t>
            </a:r>
          </a:p>
        </p:txBody>
      </p:sp>
      <p:sp>
        <p:nvSpPr>
          <p:cNvPr id="33" name="TextBox 32">
            <a:extLst>
              <a:ext uri="{FF2B5EF4-FFF2-40B4-BE49-F238E27FC236}">
                <a16:creationId xmlns:a16="http://schemas.microsoft.com/office/drawing/2014/main" id="{CE147D45-DB1C-4BA7-9F39-34198C49B489}"/>
              </a:ext>
            </a:extLst>
          </p:cNvPr>
          <p:cNvSpPr txBox="1"/>
          <p:nvPr/>
        </p:nvSpPr>
        <p:spPr>
          <a:xfrm>
            <a:off x="4150365"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a:t>
            </a:r>
          </a:p>
        </p:txBody>
      </p:sp>
      <p:sp>
        <p:nvSpPr>
          <p:cNvPr id="34" name="TextBox 33">
            <a:extLst>
              <a:ext uri="{FF2B5EF4-FFF2-40B4-BE49-F238E27FC236}">
                <a16:creationId xmlns:a16="http://schemas.microsoft.com/office/drawing/2014/main" id="{2C6F99D7-7D55-4272-86C1-33313404579A}"/>
              </a:ext>
            </a:extLst>
          </p:cNvPr>
          <p:cNvSpPr txBox="1"/>
          <p:nvPr/>
        </p:nvSpPr>
        <p:spPr>
          <a:xfrm>
            <a:off x="4150365"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8</a:t>
            </a:r>
          </a:p>
        </p:txBody>
      </p:sp>
      <p:sp>
        <p:nvSpPr>
          <p:cNvPr id="35" name="TextBox 34">
            <a:extLst>
              <a:ext uri="{FF2B5EF4-FFF2-40B4-BE49-F238E27FC236}">
                <a16:creationId xmlns:a16="http://schemas.microsoft.com/office/drawing/2014/main" id="{F70D9E46-D9A0-433E-89EB-A64CBA8318B5}"/>
              </a:ext>
            </a:extLst>
          </p:cNvPr>
          <p:cNvSpPr txBox="1"/>
          <p:nvPr/>
        </p:nvSpPr>
        <p:spPr>
          <a:xfrm>
            <a:off x="4150365"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15</a:t>
            </a:r>
          </a:p>
        </p:txBody>
      </p:sp>
      <p:sp>
        <p:nvSpPr>
          <p:cNvPr id="36" name="TextBox 35">
            <a:extLst>
              <a:ext uri="{FF2B5EF4-FFF2-40B4-BE49-F238E27FC236}">
                <a16:creationId xmlns:a16="http://schemas.microsoft.com/office/drawing/2014/main" id="{4F20E5C7-3D6E-4851-B0C0-D7A6CDC7DD01}"/>
              </a:ext>
            </a:extLst>
          </p:cNvPr>
          <p:cNvSpPr txBox="1"/>
          <p:nvPr/>
        </p:nvSpPr>
        <p:spPr>
          <a:xfrm>
            <a:off x="4150365"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22</a:t>
            </a:r>
          </a:p>
        </p:txBody>
      </p:sp>
      <p:sp>
        <p:nvSpPr>
          <p:cNvPr id="37" name="TextBox 36">
            <a:extLst>
              <a:ext uri="{FF2B5EF4-FFF2-40B4-BE49-F238E27FC236}">
                <a16:creationId xmlns:a16="http://schemas.microsoft.com/office/drawing/2014/main" id="{234DD2C4-7E27-4BAE-9A85-D96ADF2BBC61}"/>
              </a:ext>
            </a:extLst>
          </p:cNvPr>
          <p:cNvSpPr txBox="1"/>
          <p:nvPr/>
        </p:nvSpPr>
        <p:spPr>
          <a:xfrm>
            <a:off x="4150365"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29</a:t>
            </a:r>
          </a:p>
        </p:txBody>
      </p:sp>
      <p:sp>
        <p:nvSpPr>
          <p:cNvPr id="38" name="TextBox 37">
            <a:extLst>
              <a:ext uri="{FF2B5EF4-FFF2-40B4-BE49-F238E27FC236}">
                <a16:creationId xmlns:a16="http://schemas.microsoft.com/office/drawing/2014/main" id="{0E9E894E-C12B-4018-A215-319562CB634E}"/>
              </a:ext>
            </a:extLst>
          </p:cNvPr>
          <p:cNvSpPr txBox="1"/>
          <p:nvPr/>
        </p:nvSpPr>
        <p:spPr>
          <a:xfrm>
            <a:off x="5043174"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a:t>
            </a:r>
          </a:p>
        </p:txBody>
      </p:sp>
      <p:sp>
        <p:nvSpPr>
          <p:cNvPr id="39" name="TextBox 38">
            <a:extLst>
              <a:ext uri="{FF2B5EF4-FFF2-40B4-BE49-F238E27FC236}">
                <a16:creationId xmlns:a16="http://schemas.microsoft.com/office/drawing/2014/main" id="{F729DB2E-3DE1-4374-8BB0-1DA396832DBB}"/>
              </a:ext>
            </a:extLst>
          </p:cNvPr>
          <p:cNvSpPr txBox="1"/>
          <p:nvPr/>
        </p:nvSpPr>
        <p:spPr>
          <a:xfrm>
            <a:off x="5043174"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9</a:t>
            </a:r>
          </a:p>
        </p:txBody>
      </p:sp>
      <p:sp>
        <p:nvSpPr>
          <p:cNvPr id="40" name="TextBox 39">
            <a:extLst>
              <a:ext uri="{FF2B5EF4-FFF2-40B4-BE49-F238E27FC236}">
                <a16:creationId xmlns:a16="http://schemas.microsoft.com/office/drawing/2014/main" id="{2A2E2910-92F3-4CB8-9B1F-0C8A51F587F7}"/>
              </a:ext>
            </a:extLst>
          </p:cNvPr>
          <p:cNvSpPr txBox="1"/>
          <p:nvPr/>
        </p:nvSpPr>
        <p:spPr>
          <a:xfrm>
            <a:off x="5043174"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16</a:t>
            </a:r>
          </a:p>
        </p:txBody>
      </p:sp>
      <p:sp>
        <p:nvSpPr>
          <p:cNvPr id="41" name="TextBox 40">
            <a:extLst>
              <a:ext uri="{FF2B5EF4-FFF2-40B4-BE49-F238E27FC236}">
                <a16:creationId xmlns:a16="http://schemas.microsoft.com/office/drawing/2014/main" id="{95AFB473-CAC8-4B86-B387-B4D242768AB4}"/>
              </a:ext>
            </a:extLst>
          </p:cNvPr>
          <p:cNvSpPr txBox="1"/>
          <p:nvPr/>
        </p:nvSpPr>
        <p:spPr>
          <a:xfrm>
            <a:off x="5043174"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23</a:t>
            </a:r>
          </a:p>
        </p:txBody>
      </p:sp>
      <p:sp>
        <p:nvSpPr>
          <p:cNvPr id="42" name="TextBox 41">
            <a:extLst>
              <a:ext uri="{FF2B5EF4-FFF2-40B4-BE49-F238E27FC236}">
                <a16:creationId xmlns:a16="http://schemas.microsoft.com/office/drawing/2014/main" id="{90372E91-AE11-431E-8CB5-D813F89681A3}"/>
              </a:ext>
            </a:extLst>
          </p:cNvPr>
          <p:cNvSpPr txBox="1"/>
          <p:nvPr/>
        </p:nvSpPr>
        <p:spPr>
          <a:xfrm>
            <a:off x="5043174"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30</a:t>
            </a:r>
          </a:p>
        </p:txBody>
      </p:sp>
      <p:sp>
        <p:nvSpPr>
          <p:cNvPr id="43" name="TextBox 42">
            <a:extLst>
              <a:ext uri="{FF2B5EF4-FFF2-40B4-BE49-F238E27FC236}">
                <a16:creationId xmlns:a16="http://schemas.microsoft.com/office/drawing/2014/main" id="{A3CA73FF-A1A3-49B1-8C98-4C56AF7DDBA4}"/>
              </a:ext>
            </a:extLst>
          </p:cNvPr>
          <p:cNvSpPr txBox="1"/>
          <p:nvPr/>
        </p:nvSpPr>
        <p:spPr>
          <a:xfrm>
            <a:off x="590215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a:t>
            </a:r>
          </a:p>
        </p:txBody>
      </p:sp>
      <p:sp>
        <p:nvSpPr>
          <p:cNvPr id="44" name="TextBox 43">
            <a:extLst>
              <a:ext uri="{FF2B5EF4-FFF2-40B4-BE49-F238E27FC236}">
                <a16:creationId xmlns:a16="http://schemas.microsoft.com/office/drawing/2014/main" id="{CE86749B-B2DB-4A37-999A-A412E42D197A}"/>
              </a:ext>
            </a:extLst>
          </p:cNvPr>
          <p:cNvSpPr txBox="1"/>
          <p:nvPr/>
        </p:nvSpPr>
        <p:spPr>
          <a:xfrm>
            <a:off x="590215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10</a:t>
            </a:r>
          </a:p>
        </p:txBody>
      </p:sp>
      <p:sp>
        <p:nvSpPr>
          <p:cNvPr id="45" name="TextBox 44">
            <a:extLst>
              <a:ext uri="{FF2B5EF4-FFF2-40B4-BE49-F238E27FC236}">
                <a16:creationId xmlns:a16="http://schemas.microsoft.com/office/drawing/2014/main" id="{2166407A-1E67-422B-9772-3F2F9B025970}"/>
              </a:ext>
            </a:extLst>
          </p:cNvPr>
          <p:cNvSpPr txBox="1"/>
          <p:nvPr/>
        </p:nvSpPr>
        <p:spPr>
          <a:xfrm>
            <a:off x="5902150" y="4144594"/>
            <a:ext cx="423812" cy="276999"/>
          </a:xfrm>
          <a:prstGeom prst="rect">
            <a:avLst/>
          </a:prstGeom>
          <a:noFill/>
        </p:spPr>
        <p:txBody>
          <a:bodyPr wrap="square" rtlCol="0">
            <a:spAutoFit/>
          </a:bodyPr>
          <a:lstStyle/>
          <a:p>
            <a:pPr algn="ctr"/>
            <a:r>
              <a:rPr lang="en-US" sz="1200" dirty="0">
                <a:solidFill>
                  <a:schemeClr val="bg1"/>
                </a:solidFill>
              </a:rPr>
              <a:t>17</a:t>
            </a:r>
          </a:p>
        </p:txBody>
      </p:sp>
      <p:sp>
        <p:nvSpPr>
          <p:cNvPr id="46" name="TextBox 45">
            <a:extLst>
              <a:ext uri="{FF2B5EF4-FFF2-40B4-BE49-F238E27FC236}">
                <a16:creationId xmlns:a16="http://schemas.microsoft.com/office/drawing/2014/main" id="{E8563B64-75EE-4B0D-86FC-9D035F1AEAC4}"/>
              </a:ext>
            </a:extLst>
          </p:cNvPr>
          <p:cNvSpPr txBox="1"/>
          <p:nvPr/>
        </p:nvSpPr>
        <p:spPr>
          <a:xfrm>
            <a:off x="590215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24</a:t>
            </a:r>
          </a:p>
        </p:txBody>
      </p:sp>
      <p:sp>
        <p:nvSpPr>
          <p:cNvPr id="47" name="TextBox 46">
            <a:extLst>
              <a:ext uri="{FF2B5EF4-FFF2-40B4-BE49-F238E27FC236}">
                <a16:creationId xmlns:a16="http://schemas.microsoft.com/office/drawing/2014/main" id="{374DDBBE-769D-4693-B04C-441B8AB100C5}"/>
              </a:ext>
            </a:extLst>
          </p:cNvPr>
          <p:cNvSpPr txBox="1"/>
          <p:nvPr/>
        </p:nvSpPr>
        <p:spPr>
          <a:xfrm>
            <a:off x="5902150" y="5375586"/>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31</a:t>
            </a:r>
          </a:p>
        </p:txBody>
      </p:sp>
      <p:sp>
        <p:nvSpPr>
          <p:cNvPr id="48" name="TextBox 47">
            <a:extLst>
              <a:ext uri="{FF2B5EF4-FFF2-40B4-BE49-F238E27FC236}">
                <a16:creationId xmlns:a16="http://schemas.microsoft.com/office/drawing/2014/main" id="{67AB7C2C-6EB2-427B-B7B8-B4A9A9E35E52}"/>
              </a:ext>
            </a:extLst>
          </p:cNvPr>
          <p:cNvSpPr txBox="1"/>
          <p:nvPr/>
        </p:nvSpPr>
        <p:spPr>
          <a:xfrm>
            <a:off x="6807841"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4</a:t>
            </a:r>
          </a:p>
        </p:txBody>
      </p:sp>
      <p:sp>
        <p:nvSpPr>
          <p:cNvPr id="49" name="TextBox 48">
            <a:extLst>
              <a:ext uri="{FF2B5EF4-FFF2-40B4-BE49-F238E27FC236}">
                <a16:creationId xmlns:a16="http://schemas.microsoft.com/office/drawing/2014/main" id="{E8827B68-42EF-45DE-A4EF-60862A3B2306}"/>
              </a:ext>
            </a:extLst>
          </p:cNvPr>
          <p:cNvSpPr txBox="1"/>
          <p:nvPr/>
        </p:nvSpPr>
        <p:spPr>
          <a:xfrm>
            <a:off x="6807841"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11</a:t>
            </a:r>
          </a:p>
        </p:txBody>
      </p:sp>
      <p:sp>
        <p:nvSpPr>
          <p:cNvPr id="50" name="TextBox 49">
            <a:extLst>
              <a:ext uri="{FF2B5EF4-FFF2-40B4-BE49-F238E27FC236}">
                <a16:creationId xmlns:a16="http://schemas.microsoft.com/office/drawing/2014/main" id="{96846A80-FB47-48DB-828F-ABCEF12DDDAD}"/>
              </a:ext>
            </a:extLst>
          </p:cNvPr>
          <p:cNvSpPr txBox="1"/>
          <p:nvPr/>
        </p:nvSpPr>
        <p:spPr>
          <a:xfrm>
            <a:off x="6807841"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18</a:t>
            </a:r>
          </a:p>
        </p:txBody>
      </p:sp>
      <p:sp>
        <p:nvSpPr>
          <p:cNvPr id="51" name="TextBox 50">
            <a:extLst>
              <a:ext uri="{FF2B5EF4-FFF2-40B4-BE49-F238E27FC236}">
                <a16:creationId xmlns:a16="http://schemas.microsoft.com/office/drawing/2014/main" id="{11F9EDB9-155E-4FF2-A120-155BAC719BDE}"/>
              </a:ext>
            </a:extLst>
          </p:cNvPr>
          <p:cNvSpPr txBox="1"/>
          <p:nvPr/>
        </p:nvSpPr>
        <p:spPr>
          <a:xfrm>
            <a:off x="6807841"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25</a:t>
            </a:r>
          </a:p>
        </p:txBody>
      </p:sp>
      <p:sp>
        <p:nvSpPr>
          <p:cNvPr id="52" name="TextBox 51">
            <a:extLst>
              <a:ext uri="{FF2B5EF4-FFF2-40B4-BE49-F238E27FC236}">
                <a16:creationId xmlns:a16="http://schemas.microsoft.com/office/drawing/2014/main" id="{0A4521A4-87AF-44D9-97FD-4C4652269B26}"/>
              </a:ext>
            </a:extLst>
          </p:cNvPr>
          <p:cNvSpPr txBox="1"/>
          <p:nvPr/>
        </p:nvSpPr>
        <p:spPr>
          <a:xfrm>
            <a:off x="6807841" y="5375586"/>
            <a:ext cx="423812" cy="276999"/>
          </a:xfrm>
          <a:prstGeom prst="rect">
            <a:avLst/>
          </a:prstGeom>
          <a:noFill/>
        </p:spPr>
        <p:txBody>
          <a:bodyPr wrap="square" rtlCol="0">
            <a:spAutoFit/>
          </a:bodyPr>
          <a:lstStyle/>
          <a:p>
            <a:pPr algn="ctr"/>
            <a:r>
              <a:rPr lang="en-US" sz="1200" dirty="0">
                <a:solidFill>
                  <a:schemeClr val="bg1">
                    <a:lumMod val="75000"/>
                  </a:schemeClr>
                </a:solidFill>
              </a:rPr>
              <a:t>1</a:t>
            </a:r>
          </a:p>
        </p:txBody>
      </p:sp>
      <p:sp>
        <p:nvSpPr>
          <p:cNvPr id="53" name="TextBox 52">
            <a:extLst>
              <a:ext uri="{FF2B5EF4-FFF2-40B4-BE49-F238E27FC236}">
                <a16:creationId xmlns:a16="http://schemas.microsoft.com/office/drawing/2014/main" id="{27B80E8C-F334-4980-B258-D813A31A3061}"/>
              </a:ext>
            </a:extLst>
          </p:cNvPr>
          <p:cNvSpPr txBox="1"/>
          <p:nvPr/>
        </p:nvSpPr>
        <p:spPr>
          <a:xfrm>
            <a:off x="7681600" y="2888030"/>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5</a:t>
            </a:r>
          </a:p>
        </p:txBody>
      </p:sp>
      <p:sp>
        <p:nvSpPr>
          <p:cNvPr id="54" name="TextBox 53">
            <a:extLst>
              <a:ext uri="{FF2B5EF4-FFF2-40B4-BE49-F238E27FC236}">
                <a16:creationId xmlns:a16="http://schemas.microsoft.com/office/drawing/2014/main" id="{7DF87551-8BD7-4283-BBD7-BDB077D2103B}"/>
              </a:ext>
            </a:extLst>
          </p:cNvPr>
          <p:cNvSpPr txBox="1"/>
          <p:nvPr/>
        </p:nvSpPr>
        <p:spPr>
          <a:xfrm>
            <a:off x="7681600" y="3524473"/>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12</a:t>
            </a:r>
          </a:p>
        </p:txBody>
      </p:sp>
      <p:sp>
        <p:nvSpPr>
          <p:cNvPr id="55" name="TextBox 54">
            <a:extLst>
              <a:ext uri="{FF2B5EF4-FFF2-40B4-BE49-F238E27FC236}">
                <a16:creationId xmlns:a16="http://schemas.microsoft.com/office/drawing/2014/main" id="{7DBDB9A2-AB9F-4588-AD37-7AB6BC1B5FF9}"/>
              </a:ext>
            </a:extLst>
          </p:cNvPr>
          <p:cNvSpPr txBox="1"/>
          <p:nvPr/>
        </p:nvSpPr>
        <p:spPr>
          <a:xfrm>
            <a:off x="7681600" y="4144594"/>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19</a:t>
            </a:r>
          </a:p>
        </p:txBody>
      </p:sp>
      <p:sp>
        <p:nvSpPr>
          <p:cNvPr id="56" name="TextBox 55">
            <a:extLst>
              <a:ext uri="{FF2B5EF4-FFF2-40B4-BE49-F238E27FC236}">
                <a16:creationId xmlns:a16="http://schemas.microsoft.com/office/drawing/2014/main" id="{8CD01077-BA4E-4694-9712-792678953872}"/>
              </a:ext>
            </a:extLst>
          </p:cNvPr>
          <p:cNvSpPr txBox="1"/>
          <p:nvPr/>
        </p:nvSpPr>
        <p:spPr>
          <a:xfrm>
            <a:off x="7681600" y="4757097"/>
            <a:ext cx="423812" cy="276999"/>
          </a:xfrm>
          <a:prstGeom prst="rect">
            <a:avLst/>
          </a:prstGeom>
          <a:noFill/>
        </p:spPr>
        <p:txBody>
          <a:bodyPr wrap="square" rtlCol="0">
            <a:spAutoFit/>
          </a:bodyPr>
          <a:lstStyle/>
          <a:p>
            <a:pPr algn="ctr"/>
            <a:r>
              <a:rPr lang="en-US" sz="1200" dirty="0">
                <a:solidFill>
                  <a:schemeClr val="tx1">
                    <a:lumMod val="75000"/>
                    <a:lumOff val="25000"/>
                  </a:schemeClr>
                </a:solidFill>
              </a:rPr>
              <a:t>26</a:t>
            </a:r>
          </a:p>
        </p:txBody>
      </p:sp>
      <p:sp>
        <p:nvSpPr>
          <p:cNvPr id="57" name="TextBox 56">
            <a:extLst>
              <a:ext uri="{FF2B5EF4-FFF2-40B4-BE49-F238E27FC236}">
                <a16:creationId xmlns:a16="http://schemas.microsoft.com/office/drawing/2014/main" id="{9C5AEC0F-C50A-44C0-AB24-9EBB86F0AA9E}"/>
              </a:ext>
            </a:extLst>
          </p:cNvPr>
          <p:cNvSpPr txBox="1"/>
          <p:nvPr/>
        </p:nvSpPr>
        <p:spPr>
          <a:xfrm>
            <a:off x="7681600" y="5375586"/>
            <a:ext cx="423812" cy="276999"/>
          </a:xfrm>
          <a:prstGeom prst="rect">
            <a:avLst/>
          </a:prstGeom>
          <a:noFill/>
        </p:spPr>
        <p:txBody>
          <a:bodyPr wrap="square" rtlCol="0">
            <a:spAutoFit/>
          </a:bodyPr>
          <a:lstStyle/>
          <a:p>
            <a:pPr algn="ctr"/>
            <a:r>
              <a:rPr lang="en-US" sz="1200" dirty="0">
                <a:solidFill>
                  <a:schemeClr val="bg1">
                    <a:lumMod val="75000"/>
                  </a:schemeClr>
                </a:solidFill>
              </a:rPr>
              <a:t>2</a:t>
            </a:r>
          </a:p>
        </p:txBody>
      </p:sp>
      <p:cxnSp>
        <p:nvCxnSpPr>
          <p:cNvPr id="59" name="Straight Connector 58">
            <a:extLst>
              <a:ext uri="{FF2B5EF4-FFF2-40B4-BE49-F238E27FC236}">
                <a16:creationId xmlns:a16="http://schemas.microsoft.com/office/drawing/2014/main" id="{FF4A6C37-4523-4FAB-970C-93A4FE7E2525}"/>
              </a:ext>
            </a:extLst>
          </p:cNvPr>
          <p:cNvCxnSpPr>
            <a:cxnSpLocks/>
          </p:cNvCxnSpPr>
          <p:nvPr/>
        </p:nvCxnSpPr>
        <p:spPr>
          <a:xfrm>
            <a:off x="1924958" y="2389231"/>
            <a:ext cx="6226628" cy="0"/>
          </a:xfrm>
          <a:prstGeom prst="line">
            <a:avLst/>
          </a:prstGeom>
          <a:ln>
            <a:solidFill>
              <a:schemeClr val="bg1">
                <a:lumMod val="95000"/>
                <a:alpha val="60000"/>
              </a:schemeClr>
            </a:solidFill>
          </a:ln>
          <a:effectLst>
            <a:outerShdw blurRad="76200" dist="38100" dir="5400000" algn="t" rotWithShape="0">
              <a:prstClr val="black">
                <a:alpha val="12000"/>
              </a:prstClr>
            </a:outerShdw>
          </a:effectLst>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DB346F-A343-44AE-B66D-3C6061001551}"/>
              </a:ext>
            </a:extLst>
          </p:cNvPr>
          <p:cNvSpPr txBox="1"/>
          <p:nvPr/>
        </p:nvSpPr>
        <p:spPr>
          <a:xfrm>
            <a:off x="197630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SUNDAY</a:t>
            </a:r>
          </a:p>
        </p:txBody>
      </p:sp>
      <p:sp>
        <p:nvSpPr>
          <p:cNvPr id="84" name="TextBox 83">
            <a:extLst>
              <a:ext uri="{FF2B5EF4-FFF2-40B4-BE49-F238E27FC236}">
                <a16:creationId xmlns:a16="http://schemas.microsoft.com/office/drawing/2014/main" id="{3573911C-9113-465E-BA99-5A32C11D297A}"/>
              </a:ext>
            </a:extLst>
          </p:cNvPr>
          <p:cNvSpPr txBox="1"/>
          <p:nvPr/>
        </p:nvSpPr>
        <p:spPr>
          <a:xfrm>
            <a:off x="2871246"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MONDAY</a:t>
            </a:r>
          </a:p>
        </p:txBody>
      </p:sp>
      <p:sp>
        <p:nvSpPr>
          <p:cNvPr id="85" name="TextBox 84">
            <a:extLst>
              <a:ext uri="{FF2B5EF4-FFF2-40B4-BE49-F238E27FC236}">
                <a16:creationId xmlns:a16="http://schemas.microsoft.com/office/drawing/2014/main" id="{5194781C-674C-48E4-8151-0EF7DA045828}"/>
              </a:ext>
            </a:extLst>
          </p:cNvPr>
          <p:cNvSpPr txBox="1"/>
          <p:nvPr/>
        </p:nvSpPr>
        <p:spPr>
          <a:xfrm>
            <a:off x="3760559"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TUESDAY</a:t>
            </a:r>
          </a:p>
        </p:txBody>
      </p:sp>
      <p:sp>
        <p:nvSpPr>
          <p:cNvPr id="86" name="TextBox 85">
            <a:extLst>
              <a:ext uri="{FF2B5EF4-FFF2-40B4-BE49-F238E27FC236}">
                <a16:creationId xmlns:a16="http://schemas.microsoft.com/office/drawing/2014/main" id="{C82E09A7-7477-4A65-9E44-66541ADCED57}"/>
              </a:ext>
            </a:extLst>
          </p:cNvPr>
          <p:cNvSpPr txBox="1"/>
          <p:nvPr/>
        </p:nvSpPr>
        <p:spPr>
          <a:xfrm>
            <a:off x="4612888" y="2413874"/>
            <a:ext cx="912438" cy="246221"/>
          </a:xfrm>
          <a:prstGeom prst="rect">
            <a:avLst/>
          </a:prstGeom>
          <a:noFill/>
        </p:spPr>
        <p:txBody>
          <a:bodyPr wrap="square" rtlCol="0">
            <a:spAutoFit/>
          </a:bodyPr>
          <a:lstStyle/>
          <a:p>
            <a:pPr algn="ctr"/>
            <a:r>
              <a:rPr lang="en-US" sz="1000" b="1" dirty="0">
                <a:solidFill>
                  <a:schemeClr val="tx1">
                    <a:lumMod val="75000"/>
                    <a:lumOff val="25000"/>
                  </a:schemeClr>
                </a:solidFill>
              </a:rPr>
              <a:t>WEDNESDAY</a:t>
            </a:r>
          </a:p>
        </p:txBody>
      </p:sp>
      <p:sp>
        <p:nvSpPr>
          <p:cNvPr id="87" name="TextBox 86">
            <a:extLst>
              <a:ext uri="{FF2B5EF4-FFF2-40B4-BE49-F238E27FC236}">
                <a16:creationId xmlns:a16="http://schemas.microsoft.com/office/drawing/2014/main" id="{783476A8-2E6F-45FC-90F2-02A54C829BCD}"/>
              </a:ext>
            </a:extLst>
          </p:cNvPr>
          <p:cNvSpPr txBox="1"/>
          <p:nvPr/>
        </p:nvSpPr>
        <p:spPr>
          <a:xfrm>
            <a:off x="5539185"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THURSDAY</a:t>
            </a:r>
          </a:p>
        </p:txBody>
      </p:sp>
      <p:sp>
        <p:nvSpPr>
          <p:cNvPr id="88" name="TextBox 87">
            <a:extLst>
              <a:ext uri="{FF2B5EF4-FFF2-40B4-BE49-F238E27FC236}">
                <a16:creationId xmlns:a16="http://schemas.microsoft.com/office/drawing/2014/main" id="{A3AB9CE1-DD28-4BD7-83DC-D0EA328F593D}"/>
              </a:ext>
            </a:extLst>
          </p:cNvPr>
          <p:cNvSpPr txBox="1"/>
          <p:nvPr/>
        </p:nvSpPr>
        <p:spPr>
          <a:xfrm>
            <a:off x="6428498"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FRIDAY</a:t>
            </a:r>
          </a:p>
        </p:txBody>
      </p:sp>
      <p:sp>
        <p:nvSpPr>
          <p:cNvPr id="89" name="TextBox 88">
            <a:extLst>
              <a:ext uri="{FF2B5EF4-FFF2-40B4-BE49-F238E27FC236}">
                <a16:creationId xmlns:a16="http://schemas.microsoft.com/office/drawing/2014/main" id="{53BFDD60-5838-40CC-A339-E47628EF391B}"/>
              </a:ext>
            </a:extLst>
          </p:cNvPr>
          <p:cNvSpPr txBox="1"/>
          <p:nvPr/>
        </p:nvSpPr>
        <p:spPr>
          <a:xfrm>
            <a:off x="7317811" y="2413874"/>
            <a:ext cx="804814" cy="246221"/>
          </a:xfrm>
          <a:prstGeom prst="rect">
            <a:avLst/>
          </a:prstGeom>
          <a:noFill/>
        </p:spPr>
        <p:txBody>
          <a:bodyPr wrap="square" rtlCol="0">
            <a:spAutoFit/>
          </a:bodyPr>
          <a:lstStyle/>
          <a:p>
            <a:pPr algn="ctr"/>
            <a:r>
              <a:rPr lang="en-US" sz="1000" b="1" dirty="0">
                <a:solidFill>
                  <a:schemeClr val="tx1">
                    <a:lumMod val="75000"/>
                    <a:lumOff val="25000"/>
                  </a:schemeClr>
                </a:solidFill>
              </a:rPr>
              <a:t>SATURDAY</a:t>
            </a:r>
          </a:p>
        </p:txBody>
      </p:sp>
      <p:sp>
        <p:nvSpPr>
          <p:cNvPr id="90" name="TextBox 89">
            <a:extLst>
              <a:ext uri="{FF2B5EF4-FFF2-40B4-BE49-F238E27FC236}">
                <a16:creationId xmlns:a16="http://schemas.microsoft.com/office/drawing/2014/main" id="{917D2E67-9C7B-4211-A04C-86C4BCD142F4}"/>
              </a:ext>
            </a:extLst>
          </p:cNvPr>
          <p:cNvSpPr txBox="1"/>
          <p:nvPr/>
        </p:nvSpPr>
        <p:spPr>
          <a:xfrm rot="16200000">
            <a:off x="138073" y="3795312"/>
            <a:ext cx="2861988" cy="523220"/>
          </a:xfrm>
          <a:prstGeom prst="rect">
            <a:avLst/>
          </a:prstGeom>
          <a:noFill/>
        </p:spPr>
        <p:txBody>
          <a:bodyPr wrap="square" rtlCol="0">
            <a:spAutoFit/>
          </a:bodyPr>
          <a:lstStyle/>
          <a:p>
            <a:pPr algn="ctr"/>
            <a:r>
              <a:rPr lang="en-US" sz="2800" b="1" dirty="0">
                <a:solidFill>
                  <a:schemeClr val="tx1">
                    <a:lumMod val="75000"/>
                    <a:lumOff val="25000"/>
                  </a:schemeClr>
                </a:solidFill>
              </a:rPr>
              <a:t>OCTOBER 2019</a:t>
            </a:r>
          </a:p>
        </p:txBody>
      </p:sp>
      <p:sp>
        <p:nvSpPr>
          <p:cNvPr id="91" name="Rectangle 90">
            <a:extLst>
              <a:ext uri="{FF2B5EF4-FFF2-40B4-BE49-F238E27FC236}">
                <a16:creationId xmlns:a16="http://schemas.microsoft.com/office/drawing/2014/main" id="{FC2203EA-0DB2-4609-9B2F-6918C6E8ADBD}"/>
              </a:ext>
            </a:extLst>
          </p:cNvPr>
          <p:cNvSpPr/>
          <p:nvPr/>
        </p:nvSpPr>
        <p:spPr>
          <a:xfrm>
            <a:off x="8889491" y="2048574"/>
            <a:ext cx="2095223" cy="3986466"/>
          </a:xfrm>
          <a:prstGeom prst="rect">
            <a:avLst/>
          </a:prstGeom>
          <a:solidFill>
            <a:schemeClr val="bg1"/>
          </a:solidFill>
          <a:ln>
            <a:noFill/>
          </a:ln>
          <a:effectLst>
            <a:outerShdw blurRad="762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83443F64-2F44-4E94-8CCD-D721CF3E8479}"/>
              </a:ext>
            </a:extLst>
          </p:cNvPr>
          <p:cNvGrpSpPr/>
          <p:nvPr/>
        </p:nvGrpSpPr>
        <p:grpSpPr>
          <a:xfrm>
            <a:off x="4695771" y="3301395"/>
            <a:ext cx="716431" cy="230832"/>
            <a:chOff x="4695771" y="3336161"/>
            <a:chExt cx="716431" cy="230832"/>
          </a:xfrm>
        </p:grpSpPr>
        <p:sp>
          <p:nvSpPr>
            <p:cNvPr id="92" name="Rectangle: Rounded Corners 91">
              <a:extLst>
                <a:ext uri="{FF2B5EF4-FFF2-40B4-BE49-F238E27FC236}">
                  <a16:creationId xmlns:a16="http://schemas.microsoft.com/office/drawing/2014/main" id="{C99469FA-4D36-4DF3-A98D-EA0627F1C7EA}"/>
                </a:ext>
              </a:extLst>
            </p:cNvPr>
            <p:cNvSpPr/>
            <p:nvPr/>
          </p:nvSpPr>
          <p:spPr>
            <a:xfrm>
              <a:off x="4704308" y="3381104"/>
              <a:ext cx="685800" cy="146304"/>
            </a:xfrm>
            <a:prstGeom prst="roundRect">
              <a:avLst>
                <a:gd name="adj" fmla="val 50000"/>
              </a:avLst>
            </a:prstGeom>
            <a:solidFill>
              <a:srgbClr val="695E7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00F51CE8-91DA-45C8-8A7B-8086BA0451E6}"/>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01</a:t>
              </a:r>
            </a:p>
          </p:txBody>
        </p:sp>
      </p:grpSp>
      <p:sp>
        <p:nvSpPr>
          <p:cNvPr id="98" name="TextBox 97">
            <a:extLst>
              <a:ext uri="{FF2B5EF4-FFF2-40B4-BE49-F238E27FC236}">
                <a16:creationId xmlns:a16="http://schemas.microsoft.com/office/drawing/2014/main" id="{96FBB8F4-2D08-4EC3-9320-D55F19AEF0DD}"/>
              </a:ext>
            </a:extLst>
          </p:cNvPr>
          <p:cNvSpPr txBox="1"/>
          <p:nvPr/>
        </p:nvSpPr>
        <p:spPr>
          <a:xfrm>
            <a:off x="3901403" y="72476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Agenda</a:t>
            </a:r>
          </a:p>
        </p:txBody>
      </p:sp>
      <p:sp>
        <p:nvSpPr>
          <p:cNvPr id="99" name="TextBox 98">
            <a:extLst>
              <a:ext uri="{FF2B5EF4-FFF2-40B4-BE49-F238E27FC236}">
                <a16:creationId xmlns:a16="http://schemas.microsoft.com/office/drawing/2014/main" id="{7FC944CF-C752-4D40-A71D-E04690928169}"/>
              </a:ext>
            </a:extLst>
          </p:cNvPr>
          <p:cNvSpPr txBox="1"/>
          <p:nvPr/>
        </p:nvSpPr>
        <p:spPr>
          <a:xfrm>
            <a:off x="2205996" y="141242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112" name="Group 111">
            <a:extLst>
              <a:ext uri="{FF2B5EF4-FFF2-40B4-BE49-F238E27FC236}">
                <a16:creationId xmlns:a16="http://schemas.microsoft.com/office/drawing/2014/main" id="{02663344-CA0E-42C4-9DA6-8A586A9FF90A}"/>
              </a:ext>
            </a:extLst>
          </p:cNvPr>
          <p:cNvGrpSpPr/>
          <p:nvPr/>
        </p:nvGrpSpPr>
        <p:grpSpPr>
          <a:xfrm>
            <a:off x="5569150" y="3899510"/>
            <a:ext cx="716431" cy="230832"/>
            <a:chOff x="4695771" y="3336161"/>
            <a:chExt cx="716431" cy="230832"/>
          </a:xfrm>
        </p:grpSpPr>
        <p:sp>
          <p:nvSpPr>
            <p:cNvPr id="113" name="Rectangle: Rounded Corners 112">
              <a:extLst>
                <a:ext uri="{FF2B5EF4-FFF2-40B4-BE49-F238E27FC236}">
                  <a16:creationId xmlns:a16="http://schemas.microsoft.com/office/drawing/2014/main" id="{63EE30B1-4843-4FF1-9073-06DAE7A9292E}"/>
                </a:ext>
              </a:extLst>
            </p:cNvPr>
            <p:cNvSpPr/>
            <p:nvPr/>
          </p:nvSpPr>
          <p:spPr>
            <a:xfrm>
              <a:off x="4704308" y="3381104"/>
              <a:ext cx="685800" cy="146304"/>
            </a:xfrm>
            <a:prstGeom prst="roundRect">
              <a:avLst>
                <a:gd name="adj" fmla="val 50000"/>
              </a:avLst>
            </a:prstGeom>
            <a:solidFill>
              <a:srgbClr val="F2524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E21BCBDF-20B4-43C2-B595-34846471953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02</a:t>
              </a:r>
            </a:p>
          </p:txBody>
        </p:sp>
      </p:grpSp>
      <p:grpSp>
        <p:nvGrpSpPr>
          <p:cNvPr id="115" name="Group 114">
            <a:extLst>
              <a:ext uri="{FF2B5EF4-FFF2-40B4-BE49-F238E27FC236}">
                <a16:creationId xmlns:a16="http://schemas.microsoft.com/office/drawing/2014/main" id="{C64C7867-A554-44D0-9F7A-04222EB3C3F4}"/>
              </a:ext>
            </a:extLst>
          </p:cNvPr>
          <p:cNvGrpSpPr/>
          <p:nvPr/>
        </p:nvGrpSpPr>
        <p:grpSpPr>
          <a:xfrm>
            <a:off x="2909403" y="4526460"/>
            <a:ext cx="716431" cy="230832"/>
            <a:chOff x="4695771" y="3336161"/>
            <a:chExt cx="716431" cy="230832"/>
          </a:xfrm>
        </p:grpSpPr>
        <p:sp>
          <p:nvSpPr>
            <p:cNvPr id="116" name="Rectangle: Rounded Corners 115">
              <a:extLst>
                <a:ext uri="{FF2B5EF4-FFF2-40B4-BE49-F238E27FC236}">
                  <a16:creationId xmlns:a16="http://schemas.microsoft.com/office/drawing/2014/main" id="{264EABE1-9B8F-41B8-AC5C-1BFC1DF3B63D}"/>
                </a:ext>
              </a:extLst>
            </p:cNvPr>
            <p:cNvSpPr/>
            <p:nvPr/>
          </p:nvSpPr>
          <p:spPr>
            <a:xfrm>
              <a:off x="4704308" y="3381104"/>
              <a:ext cx="685800" cy="146304"/>
            </a:xfrm>
            <a:prstGeom prst="roundRect">
              <a:avLst>
                <a:gd name="adj" fmla="val 50000"/>
              </a:avLst>
            </a:prstGeom>
            <a:solidFill>
              <a:srgbClr val="FFA95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569B9A5B-9529-4F6B-8572-8CA26DE8BB7E}"/>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03</a:t>
              </a:r>
            </a:p>
          </p:txBody>
        </p:sp>
      </p:grpSp>
      <p:grpSp>
        <p:nvGrpSpPr>
          <p:cNvPr id="118" name="Group 117">
            <a:extLst>
              <a:ext uri="{FF2B5EF4-FFF2-40B4-BE49-F238E27FC236}">
                <a16:creationId xmlns:a16="http://schemas.microsoft.com/office/drawing/2014/main" id="{784CAAB0-D2B7-4A45-96E2-D94E42C1FD53}"/>
              </a:ext>
            </a:extLst>
          </p:cNvPr>
          <p:cNvGrpSpPr/>
          <p:nvPr/>
        </p:nvGrpSpPr>
        <p:grpSpPr>
          <a:xfrm>
            <a:off x="7349099" y="4530611"/>
            <a:ext cx="716431" cy="230832"/>
            <a:chOff x="4695771" y="3336161"/>
            <a:chExt cx="716431" cy="230832"/>
          </a:xfrm>
        </p:grpSpPr>
        <p:sp>
          <p:nvSpPr>
            <p:cNvPr id="119" name="Rectangle: Rounded Corners 118">
              <a:extLst>
                <a:ext uri="{FF2B5EF4-FFF2-40B4-BE49-F238E27FC236}">
                  <a16:creationId xmlns:a16="http://schemas.microsoft.com/office/drawing/2014/main" id="{5AE1FD62-8D53-4064-96FE-03F3F8A0D02A}"/>
                </a:ext>
              </a:extLst>
            </p:cNvPr>
            <p:cNvSpPr/>
            <p:nvPr/>
          </p:nvSpPr>
          <p:spPr>
            <a:xfrm>
              <a:off x="4704308" y="3381104"/>
              <a:ext cx="685800" cy="146304"/>
            </a:xfrm>
            <a:prstGeom prst="roundRect">
              <a:avLst>
                <a:gd name="adj" fmla="val 50000"/>
              </a:avLst>
            </a:prstGeom>
            <a:solidFill>
              <a:srgbClr val="9C5D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A33A0FD3-5580-4552-BDE4-A393BFE87C85}"/>
                </a:ext>
              </a:extLst>
            </p:cNvPr>
            <p:cNvSpPr txBox="1"/>
            <p:nvPr/>
          </p:nvSpPr>
          <p:spPr>
            <a:xfrm>
              <a:off x="4695771" y="3336161"/>
              <a:ext cx="716431" cy="230832"/>
            </a:xfrm>
            <a:prstGeom prst="rect">
              <a:avLst/>
            </a:prstGeom>
            <a:noFill/>
          </p:spPr>
          <p:txBody>
            <a:bodyPr wrap="square" rtlCol="0">
              <a:spAutoFit/>
            </a:bodyPr>
            <a:lstStyle/>
            <a:p>
              <a:pPr algn="ctr"/>
              <a:r>
                <a:rPr lang="en-US" sz="900" b="1" dirty="0">
                  <a:solidFill>
                    <a:schemeClr val="bg1"/>
                  </a:solidFill>
                  <a:latin typeface="Tw Cen MT" panose="020B0602020104020603" pitchFamily="34" charset="0"/>
                  <a:ea typeface="Tahoma" panose="020B0604030504040204" pitchFamily="34" charset="0"/>
                  <a:cs typeface="Arial" panose="020B0604020202020204" pitchFamily="34" charset="0"/>
                </a:rPr>
                <a:t>EVENT 04</a:t>
              </a:r>
            </a:p>
          </p:txBody>
        </p:sp>
      </p:grpSp>
      <p:grpSp>
        <p:nvGrpSpPr>
          <p:cNvPr id="128" name="Group 127">
            <a:extLst>
              <a:ext uri="{FF2B5EF4-FFF2-40B4-BE49-F238E27FC236}">
                <a16:creationId xmlns:a16="http://schemas.microsoft.com/office/drawing/2014/main" id="{8305079B-5860-4362-BC80-C2FCF6F71BB5}"/>
              </a:ext>
            </a:extLst>
          </p:cNvPr>
          <p:cNvGrpSpPr/>
          <p:nvPr/>
        </p:nvGrpSpPr>
        <p:grpSpPr>
          <a:xfrm>
            <a:off x="9025521" y="2199992"/>
            <a:ext cx="1839780" cy="832574"/>
            <a:chOff x="9025521" y="3688080"/>
            <a:chExt cx="1839780" cy="832574"/>
          </a:xfrm>
        </p:grpSpPr>
        <p:grpSp>
          <p:nvGrpSpPr>
            <p:cNvPr id="121" name="Group 120">
              <a:extLst>
                <a:ext uri="{FF2B5EF4-FFF2-40B4-BE49-F238E27FC236}">
                  <a16:creationId xmlns:a16="http://schemas.microsoft.com/office/drawing/2014/main" id="{EE52F829-82E2-4EC2-B6E2-138E39E3DD66}"/>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22" name="Rectangle 121">
                <a:extLst>
                  <a:ext uri="{FF2B5EF4-FFF2-40B4-BE49-F238E27FC236}">
                    <a16:creationId xmlns:a16="http://schemas.microsoft.com/office/drawing/2014/main" id="{2464A844-081C-4AC0-8A0C-2260576FD99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122">
                <a:extLst>
                  <a:ext uri="{FF2B5EF4-FFF2-40B4-BE49-F238E27FC236}">
                    <a16:creationId xmlns:a16="http://schemas.microsoft.com/office/drawing/2014/main" id="{8DB2E1BC-114E-4B7F-94CE-BF156046E267}"/>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695E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5" name="Group 124">
              <a:extLst>
                <a:ext uri="{FF2B5EF4-FFF2-40B4-BE49-F238E27FC236}">
                  <a16:creationId xmlns:a16="http://schemas.microsoft.com/office/drawing/2014/main" id="{62236E89-BFBC-4C7E-9F37-693B56C9C363}"/>
                </a:ext>
              </a:extLst>
            </p:cNvPr>
            <p:cNvGrpSpPr/>
            <p:nvPr/>
          </p:nvGrpSpPr>
          <p:grpSpPr>
            <a:xfrm>
              <a:off x="9042136" y="3776128"/>
              <a:ext cx="1823165" cy="695173"/>
              <a:chOff x="1525249" y="3644332"/>
              <a:chExt cx="1950457" cy="695173"/>
            </a:xfrm>
          </p:grpSpPr>
          <p:sp>
            <p:nvSpPr>
              <p:cNvPr id="126" name="TextBox 125">
                <a:extLst>
                  <a:ext uri="{FF2B5EF4-FFF2-40B4-BE49-F238E27FC236}">
                    <a16:creationId xmlns:a16="http://schemas.microsoft.com/office/drawing/2014/main" id="{3B65BFBC-4730-4588-90BA-31D24D62F71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27" name="TextBox 126">
                <a:extLst>
                  <a:ext uri="{FF2B5EF4-FFF2-40B4-BE49-F238E27FC236}">
                    <a16:creationId xmlns:a16="http://schemas.microsoft.com/office/drawing/2014/main" id="{7DFD8BB9-79E7-4F78-B3E8-2D6590FB0CF2}"/>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695E78"/>
                    </a:solidFill>
                    <a:latin typeface="Tw Cen MT" panose="020B0602020104020603" pitchFamily="34" charset="0"/>
                    <a:ea typeface="Tahoma" panose="020B0604030504040204" pitchFamily="34" charset="0"/>
                    <a:cs typeface="Arial" panose="020B0604020202020204" pitchFamily="34" charset="0"/>
                  </a:rPr>
                  <a:t>Meetings</a:t>
                </a:r>
              </a:p>
            </p:txBody>
          </p:sp>
        </p:grpSp>
        <p:sp>
          <p:nvSpPr>
            <p:cNvPr id="124" name="TextBox 123">
              <a:extLst>
                <a:ext uri="{FF2B5EF4-FFF2-40B4-BE49-F238E27FC236}">
                  <a16:creationId xmlns:a16="http://schemas.microsoft.com/office/drawing/2014/main" id="{786610D1-7256-43A2-8B69-6F26830F4972}"/>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9</a:t>
              </a:r>
            </a:p>
          </p:txBody>
        </p:sp>
      </p:grpSp>
      <p:grpSp>
        <p:nvGrpSpPr>
          <p:cNvPr id="129" name="Group 128">
            <a:extLst>
              <a:ext uri="{FF2B5EF4-FFF2-40B4-BE49-F238E27FC236}">
                <a16:creationId xmlns:a16="http://schemas.microsoft.com/office/drawing/2014/main" id="{C4147A00-7C20-411D-8D28-FDF6D08465DD}"/>
              </a:ext>
            </a:extLst>
          </p:cNvPr>
          <p:cNvGrpSpPr/>
          <p:nvPr/>
        </p:nvGrpSpPr>
        <p:grpSpPr>
          <a:xfrm>
            <a:off x="9025521" y="3149789"/>
            <a:ext cx="1839780" cy="832574"/>
            <a:chOff x="9025521" y="3688080"/>
            <a:chExt cx="1839780" cy="832574"/>
          </a:xfrm>
        </p:grpSpPr>
        <p:grpSp>
          <p:nvGrpSpPr>
            <p:cNvPr id="130" name="Group 129">
              <a:extLst>
                <a:ext uri="{FF2B5EF4-FFF2-40B4-BE49-F238E27FC236}">
                  <a16:creationId xmlns:a16="http://schemas.microsoft.com/office/drawing/2014/main" id="{DB9DEF58-9478-4537-8D8F-4C485C73D244}"/>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35" name="Rectangle 134">
                <a:extLst>
                  <a:ext uri="{FF2B5EF4-FFF2-40B4-BE49-F238E27FC236}">
                    <a16:creationId xmlns:a16="http://schemas.microsoft.com/office/drawing/2014/main" id="{8E5823C4-044C-49C1-97CF-D83B3AA93CC3}"/>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135">
                <a:extLst>
                  <a:ext uri="{FF2B5EF4-FFF2-40B4-BE49-F238E27FC236}">
                    <a16:creationId xmlns:a16="http://schemas.microsoft.com/office/drawing/2014/main" id="{665E8F5E-5257-4E8A-928B-F201EA5DD39D}"/>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1" name="Group 130">
              <a:extLst>
                <a:ext uri="{FF2B5EF4-FFF2-40B4-BE49-F238E27FC236}">
                  <a16:creationId xmlns:a16="http://schemas.microsoft.com/office/drawing/2014/main" id="{119E2706-0B3B-4B9B-89DA-9D899EDADCC9}"/>
                </a:ext>
              </a:extLst>
            </p:cNvPr>
            <p:cNvGrpSpPr/>
            <p:nvPr/>
          </p:nvGrpSpPr>
          <p:grpSpPr>
            <a:xfrm>
              <a:off x="9042136" y="3776128"/>
              <a:ext cx="1823165" cy="695173"/>
              <a:chOff x="1525249" y="3644332"/>
              <a:chExt cx="1950457" cy="695173"/>
            </a:xfrm>
          </p:grpSpPr>
          <p:sp>
            <p:nvSpPr>
              <p:cNvPr id="133" name="TextBox 132">
                <a:extLst>
                  <a:ext uri="{FF2B5EF4-FFF2-40B4-BE49-F238E27FC236}">
                    <a16:creationId xmlns:a16="http://schemas.microsoft.com/office/drawing/2014/main" id="{5E06DAAD-DBC8-4C7A-9C57-CCEA8F590F28}"/>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34" name="TextBox 133">
                <a:extLst>
                  <a:ext uri="{FF2B5EF4-FFF2-40B4-BE49-F238E27FC236}">
                    <a16:creationId xmlns:a16="http://schemas.microsoft.com/office/drawing/2014/main" id="{E3225EC3-EA3B-4F90-AB15-E7AA55743D83}"/>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25245"/>
                    </a:solidFill>
                    <a:latin typeface="Tw Cen MT" panose="020B0602020104020603" pitchFamily="34" charset="0"/>
                    <a:ea typeface="Tahoma" panose="020B0604030504040204" pitchFamily="34" charset="0"/>
                    <a:cs typeface="Arial" panose="020B0604020202020204" pitchFamily="34" charset="0"/>
                  </a:rPr>
                  <a:t>Birthday </a:t>
                </a:r>
              </a:p>
            </p:txBody>
          </p:sp>
        </p:grpSp>
        <p:sp>
          <p:nvSpPr>
            <p:cNvPr id="132" name="TextBox 131">
              <a:extLst>
                <a:ext uri="{FF2B5EF4-FFF2-40B4-BE49-F238E27FC236}">
                  <a16:creationId xmlns:a16="http://schemas.microsoft.com/office/drawing/2014/main" id="{496EDC18-34F2-4993-9F9C-B697742B9BD3}"/>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17</a:t>
              </a:r>
            </a:p>
          </p:txBody>
        </p:sp>
      </p:grpSp>
      <p:grpSp>
        <p:nvGrpSpPr>
          <p:cNvPr id="137" name="Group 136">
            <a:extLst>
              <a:ext uri="{FF2B5EF4-FFF2-40B4-BE49-F238E27FC236}">
                <a16:creationId xmlns:a16="http://schemas.microsoft.com/office/drawing/2014/main" id="{B333B31E-6A4E-41FC-ABED-F090DF68DA6C}"/>
              </a:ext>
            </a:extLst>
          </p:cNvPr>
          <p:cNvGrpSpPr/>
          <p:nvPr/>
        </p:nvGrpSpPr>
        <p:grpSpPr>
          <a:xfrm>
            <a:off x="9025521" y="4098487"/>
            <a:ext cx="1839780" cy="832574"/>
            <a:chOff x="9025521" y="3688080"/>
            <a:chExt cx="1839780" cy="832574"/>
          </a:xfrm>
        </p:grpSpPr>
        <p:grpSp>
          <p:nvGrpSpPr>
            <p:cNvPr id="138" name="Group 137">
              <a:extLst>
                <a:ext uri="{FF2B5EF4-FFF2-40B4-BE49-F238E27FC236}">
                  <a16:creationId xmlns:a16="http://schemas.microsoft.com/office/drawing/2014/main" id="{03DC40E8-CD9E-42B8-A977-3C9CB49E7CFE}"/>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43" name="Rectangle 142">
                <a:extLst>
                  <a:ext uri="{FF2B5EF4-FFF2-40B4-BE49-F238E27FC236}">
                    <a16:creationId xmlns:a16="http://schemas.microsoft.com/office/drawing/2014/main" id="{EB7D3DFA-67D7-400F-9D0D-EC8EEC23DAC2}"/>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Shape 143">
                <a:extLst>
                  <a:ext uri="{FF2B5EF4-FFF2-40B4-BE49-F238E27FC236}">
                    <a16:creationId xmlns:a16="http://schemas.microsoft.com/office/drawing/2014/main" id="{D49CC051-9CDF-4501-89DD-F5DA4250638A}"/>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9" name="Group 138">
              <a:extLst>
                <a:ext uri="{FF2B5EF4-FFF2-40B4-BE49-F238E27FC236}">
                  <a16:creationId xmlns:a16="http://schemas.microsoft.com/office/drawing/2014/main" id="{1FA3E1BA-C77B-4E6A-A800-63B9C7E3050B}"/>
                </a:ext>
              </a:extLst>
            </p:cNvPr>
            <p:cNvGrpSpPr/>
            <p:nvPr/>
          </p:nvGrpSpPr>
          <p:grpSpPr>
            <a:xfrm>
              <a:off x="9042136" y="3776128"/>
              <a:ext cx="1823165" cy="695173"/>
              <a:chOff x="1525249" y="3644332"/>
              <a:chExt cx="1950457" cy="695173"/>
            </a:xfrm>
          </p:grpSpPr>
          <p:sp>
            <p:nvSpPr>
              <p:cNvPr id="141" name="TextBox 140">
                <a:extLst>
                  <a:ext uri="{FF2B5EF4-FFF2-40B4-BE49-F238E27FC236}">
                    <a16:creationId xmlns:a16="http://schemas.microsoft.com/office/drawing/2014/main" id="{03F4D4D4-6DA7-443D-855C-7BE8D64C9BFF}"/>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42" name="TextBox 141">
                <a:extLst>
                  <a:ext uri="{FF2B5EF4-FFF2-40B4-BE49-F238E27FC236}">
                    <a16:creationId xmlns:a16="http://schemas.microsoft.com/office/drawing/2014/main" id="{B26156A7-C888-4EC5-91C1-530B63A4AD88}"/>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FFA956"/>
                    </a:solidFill>
                    <a:latin typeface="Tw Cen MT" panose="020B0602020104020603" pitchFamily="34" charset="0"/>
                    <a:ea typeface="Tahoma" panose="020B0604030504040204" pitchFamily="34" charset="0"/>
                    <a:cs typeface="Arial" panose="020B0604020202020204" pitchFamily="34" charset="0"/>
                  </a:rPr>
                  <a:t>Presentation</a:t>
                </a:r>
              </a:p>
            </p:txBody>
          </p:sp>
        </p:grpSp>
        <p:sp>
          <p:nvSpPr>
            <p:cNvPr id="140" name="TextBox 139">
              <a:extLst>
                <a:ext uri="{FF2B5EF4-FFF2-40B4-BE49-F238E27FC236}">
                  <a16:creationId xmlns:a16="http://schemas.microsoft.com/office/drawing/2014/main" id="{5DEEDC35-2844-4843-9290-C07114F250AF}"/>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21</a:t>
              </a:r>
            </a:p>
          </p:txBody>
        </p:sp>
      </p:grpSp>
      <p:grpSp>
        <p:nvGrpSpPr>
          <p:cNvPr id="145" name="Group 144">
            <a:extLst>
              <a:ext uri="{FF2B5EF4-FFF2-40B4-BE49-F238E27FC236}">
                <a16:creationId xmlns:a16="http://schemas.microsoft.com/office/drawing/2014/main" id="{CD90E94C-EB2A-4402-AA81-0730B8CB88E6}"/>
              </a:ext>
            </a:extLst>
          </p:cNvPr>
          <p:cNvGrpSpPr/>
          <p:nvPr/>
        </p:nvGrpSpPr>
        <p:grpSpPr>
          <a:xfrm>
            <a:off x="9025521" y="5048284"/>
            <a:ext cx="1839780" cy="832574"/>
            <a:chOff x="9025521" y="3688080"/>
            <a:chExt cx="1839780" cy="832574"/>
          </a:xfrm>
        </p:grpSpPr>
        <p:grpSp>
          <p:nvGrpSpPr>
            <p:cNvPr id="146" name="Group 145">
              <a:extLst>
                <a:ext uri="{FF2B5EF4-FFF2-40B4-BE49-F238E27FC236}">
                  <a16:creationId xmlns:a16="http://schemas.microsoft.com/office/drawing/2014/main" id="{E0B33D84-153C-4C21-9483-9591167E9BC1}"/>
                </a:ext>
              </a:extLst>
            </p:cNvPr>
            <p:cNvGrpSpPr/>
            <p:nvPr/>
          </p:nvGrpSpPr>
          <p:grpSpPr>
            <a:xfrm>
              <a:off x="9025521" y="3688080"/>
              <a:ext cx="1823165" cy="832574"/>
              <a:chOff x="1309881" y="2861046"/>
              <a:chExt cx="1823165" cy="832574"/>
            </a:xfrm>
            <a:effectLst>
              <a:outerShdw blurRad="76200" sx="102000" sy="102000" algn="ctr" rotWithShape="0">
                <a:prstClr val="black">
                  <a:alpha val="20000"/>
                </a:prstClr>
              </a:outerShdw>
            </a:effectLst>
          </p:grpSpPr>
          <p:sp>
            <p:nvSpPr>
              <p:cNvPr id="151" name="Rectangle 150">
                <a:extLst>
                  <a:ext uri="{FF2B5EF4-FFF2-40B4-BE49-F238E27FC236}">
                    <a16:creationId xmlns:a16="http://schemas.microsoft.com/office/drawing/2014/main" id="{DB90E4BD-D585-4622-A003-07B86302D44B}"/>
                  </a:ext>
                </a:extLst>
              </p:cNvPr>
              <p:cNvSpPr/>
              <p:nvPr/>
            </p:nvSpPr>
            <p:spPr>
              <a:xfrm>
                <a:off x="1309881" y="2861046"/>
                <a:ext cx="1823165" cy="832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AF297BA3-258E-4FB6-A996-8A26D6D0A85F}"/>
                  </a:ext>
                </a:extLst>
              </p:cNvPr>
              <p:cNvSpPr/>
              <p:nvPr/>
            </p:nvSpPr>
            <p:spPr>
              <a:xfrm>
                <a:off x="2532279" y="3173504"/>
                <a:ext cx="600767" cy="520116"/>
              </a:xfrm>
              <a:custGeom>
                <a:avLst/>
                <a:gdLst>
                  <a:gd name="connsiteX0" fmla="*/ 464458 w 600767"/>
                  <a:gd name="connsiteY0" fmla="*/ 0 h 520116"/>
                  <a:gd name="connsiteX1" fmla="*/ 558063 w 600767"/>
                  <a:gd name="connsiteY1" fmla="*/ 9436 h 520116"/>
                  <a:gd name="connsiteX2" fmla="*/ 600767 w 600767"/>
                  <a:gd name="connsiteY2" fmla="*/ 22693 h 520116"/>
                  <a:gd name="connsiteX3" fmla="*/ 600767 w 600767"/>
                  <a:gd name="connsiteY3" fmla="*/ 520116 h 520116"/>
                  <a:gd name="connsiteX4" fmla="*/ 5611 w 600767"/>
                  <a:gd name="connsiteY4" fmla="*/ 520116 h 520116"/>
                  <a:gd name="connsiteX5" fmla="*/ 0 w 600767"/>
                  <a:gd name="connsiteY5" fmla="*/ 464458 h 520116"/>
                  <a:gd name="connsiteX6" fmla="*/ 464458 w 600767"/>
                  <a:gd name="connsiteY6" fmla="*/ 0 h 52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0767" h="520116">
                    <a:moveTo>
                      <a:pt x="464458" y="0"/>
                    </a:moveTo>
                    <a:cubicBezTo>
                      <a:pt x="496522" y="0"/>
                      <a:pt x="527828" y="3249"/>
                      <a:pt x="558063" y="9436"/>
                    </a:cubicBezTo>
                    <a:lnTo>
                      <a:pt x="600767" y="22693"/>
                    </a:lnTo>
                    <a:lnTo>
                      <a:pt x="600767" y="520116"/>
                    </a:lnTo>
                    <a:lnTo>
                      <a:pt x="5611" y="520116"/>
                    </a:lnTo>
                    <a:lnTo>
                      <a:pt x="0" y="464458"/>
                    </a:lnTo>
                    <a:cubicBezTo>
                      <a:pt x="0" y="207945"/>
                      <a:pt x="207945" y="0"/>
                      <a:pt x="464458" y="0"/>
                    </a:cubicBezTo>
                    <a:close/>
                  </a:path>
                </a:pathLst>
              </a:custGeom>
              <a:solidFill>
                <a:srgbClr val="9C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7" name="Group 146">
              <a:extLst>
                <a:ext uri="{FF2B5EF4-FFF2-40B4-BE49-F238E27FC236}">
                  <a16:creationId xmlns:a16="http://schemas.microsoft.com/office/drawing/2014/main" id="{43DE77A2-CDAD-4934-BF10-928B9386E57B}"/>
                </a:ext>
              </a:extLst>
            </p:cNvPr>
            <p:cNvGrpSpPr/>
            <p:nvPr/>
          </p:nvGrpSpPr>
          <p:grpSpPr>
            <a:xfrm>
              <a:off x="9042136" y="3776128"/>
              <a:ext cx="1823165" cy="695173"/>
              <a:chOff x="1525249" y="3644332"/>
              <a:chExt cx="1950457" cy="695173"/>
            </a:xfrm>
          </p:grpSpPr>
          <p:sp>
            <p:nvSpPr>
              <p:cNvPr id="149" name="TextBox 148">
                <a:extLst>
                  <a:ext uri="{FF2B5EF4-FFF2-40B4-BE49-F238E27FC236}">
                    <a16:creationId xmlns:a16="http://schemas.microsoft.com/office/drawing/2014/main" id="{920F5DDF-D8BD-415F-83A4-2969657223B2}"/>
                  </a:ext>
                </a:extLst>
              </p:cNvPr>
              <p:cNvSpPr txBox="1"/>
              <p:nvPr/>
            </p:nvSpPr>
            <p:spPr>
              <a:xfrm>
                <a:off x="1525249" y="3877840"/>
                <a:ext cx="1950457" cy="461665"/>
              </a:xfrm>
              <a:prstGeom prst="rect">
                <a:avLst/>
              </a:prstGeom>
              <a:noFill/>
            </p:spPr>
            <p:txBody>
              <a:bodyPr wrap="square" rtlCol="0">
                <a:spAutoFit/>
              </a:bodyPr>
              <a:lstStyle/>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a:t>
                </a:r>
              </a:p>
              <a:p>
                <a:r>
                  <a:rPr lang="en-US" sz="12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some brief texts</a:t>
                </a:r>
              </a:p>
            </p:txBody>
          </p:sp>
          <p:sp>
            <p:nvSpPr>
              <p:cNvPr id="150" name="TextBox 149">
                <a:extLst>
                  <a:ext uri="{FF2B5EF4-FFF2-40B4-BE49-F238E27FC236}">
                    <a16:creationId xmlns:a16="http://schemas.microsoft.com/office/drawing/2014/main" id="{4D213241-4C10-495A-9774-F6BD865FA23F}"/>
                  </a:ext>
                </a:extLst>
              </p:cNvPr>
              <p:cNvSpPr txBox="1"/>
              <p:nvPr/>
            </p:nvSpPr>
            <p:spPr>
              <a:xfrm>
                <a:off x="1525249" y="3644332"/>
                <a:ext cx="1802920" cy="307777"/>
              </a:xfrm>
              <a:prstGeom prst="rect">
                <a:avLst/>
              </a:prstGeom>
              <a:noFill/>
            </p:spPr>
            <p:txBody>
              <a:bodyPr wrap="square" rtlCol="0">
                <a:spAutoFit/>
              </a:bodyPr>
              <a:lstStyle/>
              <a:p>
                <a:r>
                  <a:rPr lang="en-US" sz="1400" b="1" dirty="0">
                    <a:solidFill>
                      <a:srgbClr val="9C5D71"/>
                    </a:solidFill>
                    <a:latin typeface="Tw Cen MT" panose="020B0602020104020603" pitchFamily="34" charset="0"/>
                    <a:ea typeface="Tahoma" panose="020B0604030504040204" pitchFamily="34" charset="0"/>
                    <a:cs typeface="Arial" panose="020B0604020202020204" pitchFamily="34" charset="0"/>
                  </a:rPr>
                  <a:t>Report</a:t>
                </a:r>
              </a:p>
            </p:txBody>
          </p:sp>
        </p:grpSp>
        <p:sp>
          <p:nvSpPr>
            <p:cNvPr id="148" name="TextBox 147">
              <a:extLst>
                <a:ext uri="{FF2B5EF4-FFF2-40B4-BE49-F238E27FC236}">
                  <a16:creationId xmlns:a16="http://schemas.microsoft.com/office/drawing/2014/main" id="{F9966E0D-B2ED-4769-B681-FC49693248DB}"/>
                </a:ext>
              </a:extLst>
            </p:cNvPr>
            <p:cNvSpPr txBox="1"/>
            <p:nvPr/>
          </p:nvSpPr>
          <p:spPr>
            <a:xfrm>
              <a:off x="10311713" y="4058037"/>
              <a:ext cx="525085" cy="461665"/>
            </a:xfrm>
            <a:prstGeom prst="rect">
              <a:avLst/>
            </a:prstGeom>
            <a:noFill/>
          </p:spPr>
          <p:txBody>
            <a:bodyPr wrap="square" rtlCol="0">
              <a:spAutoFit/>
            </a:bodyPr>
            <a:lstStyle/>
            <a:p>
              <a:pPr algn="ctr"/>
              <a:r>
                <a:rPr lang="en-US" sz="2400" b="1" dirty="0">
                  <a:solidFill>
                    <a:schemeClr val="bg1"/>
                  </a:solidFill>
                </a:rPr>
                <a:t>26</a:t>
              </a:r>
            </a:p>
          </p:txBody>
        </p:sp>
      </p:grpSp>
    </p:spTree>
    <p:extLst>
      <p:ext uri="{BB962C8B-B14F-4D97-AF65-F5344CB8AC3E}">
        <p14:creationId xmlns:p14="http://schemas.microsoft.com/office/powerpoint/2010/main" val="41142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p:cTn id="11" dur="500" fill="hold"/>
                                        <p:tgtEl>
                                          <p:spTgt spid="128"/>
                                        </p:tgtEl>
                                        <p:attrNameLst>
                                          <p:attrName>ppt_w</p:attrName>
                                        </p:attrNameLst>
                                      </p:cBhvr>
                                      <p:tavLst>
                                        <p:tav tm="0">
                                          <p:val>
                                            <p:fltVal val="0"/>
                                          </p:val>
                                        </p:tav>
                                        <p:tav tm="100000">
                                          <p:val>
                                            <p:strVal val="#ppt_w"/>
                                          </p:val>
                                        </p:tav>
                                      </p:tavLst>
                                    </p:anim>
                                    <p:anim calcmode="lin" valueType="num">
                                      <p:cBhvr>
                                        <p:cTn id="12" dur="500" fill="hold"/>
                                        <p:tgtEl>
                                          <p:spTgt spid="128"/>
                                        </p:tgtEl>
                                        <p:attrNameLst>
                                          <p:attrName>ppt_h</p:attrName>
                                        </p:attrNameLst>
                                      </p:cBhvr>
                                      <p:tavLst>
                                        <p:tav tm="0">
                                          <p:val>
                                            <p:fltVal val="0"/>
                                          </p:val>
                                        </p:tav>
                                        <p:tav tm="100000">
                                          <p:val>
                                            <p:strVal val="#ppt_h"/>
                                          </p:val>
                                        </p:tav>
                                      </p:tavLst>
                                    </p:anim>
                                    <p:animEffect transition="in" filter="fade">
                                      <p:cBhvr>
                                        <p:cTn id="13" dur="500"/>
                                        <p:tgtEl>
                                          <p:spTgt spid="1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2"/>
                                        </p:tgtEl>
                                        <p:attrNameLst>
                                          <p:attrName>style.visibility</p:attrName>
                                        </p:attrNameLst>
                                      </p:cBhvr>
                                      <p:to>
                                        <p:strVal val="visible"/>
                                      </p:to>
                                    </p:set>
                                    <p:animEffect transition="in" filter="fade">
                                      <p:cBhvr>
                                        <p:cTn id="18" dur="500"/>
                                        <p:tgtEl>
                                          <p:spTgt spid="112"/>
                                        </p:tgtEl>
                                      </p:cBhvr>
                                    </p:animEffect>
                                  </p:childTnLst>
                                </p:cTn>
                              </p:par>
                            </p:childTnLst>
                          </p:cTn>
                        </p:par>
                        <p:par>
                          <p:cTn id="19" fill="hold">
                            <p:stCondLst>
                              <p:cond delay="500"/>
                            </p:stCondLst>
                            <p:childTnLst>
                              <p:par>
                                <p:cTn id="20" presetID="53" presetClass="entr" presetSubtype="16" fill="hold" nodeType="afterEffect">
                                  <p:stCondLst>
                                    <p:cond delay="0"/>
                                  </p:stCondLst>
                                  <p:childTnLst>
                                    <p:set>
                                      <p:cBhvr>
                                        <p:cTn id="21" dur="1" fill="hold">
                                          <p:stCondLst>
                                            <p:cond delay="0"/>
                                          </p:stCondLst>
                                        </p:cTn>
                                        <p:tgtEl>
                                          <p:spTgt spid="129"/>
                                        </p:tgtEl>
                                        <p:attrNameLst>
                                          <p:attrName>style.visibility</p:attrName>
                                        </p:attrNameLst>
                                      </p:cBhvr>
                                      <p:to>
                                        <p:strVal val="visible"/>
                                      </p:to>
                                    </p:set>
                                    <p:anim calcmode="lin" valueType="num">
                                      <p:cBhvr>
                                        <p:cTn id="22" dur="500" fill="hold"/>
                                        <p:tgtEl>
                                          <p:spTgt spid="129"/>
                                        </p:tgtEl>
                                        <p:attrNameLst>
                                          <p:attrName>ppt_w</p:attrName>
                                        </p:attrNameLst>
                                      </p:cBhvr>
                                      <p:tavLst>
                                        <p:tav tm="0">
                                          <p:val>
                                            <p:fltVal val="0"/>
                                          </p:val>
                                        </p:tav>
                                        <p:tav tm="100000">
                                          <p:val>
                                            <p:strVal val="#ppt_w"/>
                                          </p:val>
                                        </p:tav>
                                      </p:tavLst>
                                    </p:anim>
                                    <p:anim calcmode="lin" valueType="num">
                                      <p:cBhvr>
                                        <p:cTn id="23" dur="500" fill="hold"/>
                                        <p:tgtEl>
                                          <p:spTgt spid="129"/>
                                        </p:tgtEl>
                                        <p:attrNameLst>
                                          <p:attrName>ppt_h</p:attrName>
                                        </p:attrNameLst>
                                      </p:cBhvr>
                                      <p:tavLst>
                                        <p:tav tm="0">
                                          <p:val>
                                            <p:fltVal val="0"/>
                                          </p:val>
                                        </p:tav>
                                        <p:tav tm="100000">
                                          <p:val>
                                            <p:strVal val="#ppt_h"/>
                                          </p:val>
                                        </p:tav>
                                      </p:tavLst>
                                    </p:anim>
                                    <p:animEffect transition="in" filter="fade">
                                      <p:cBhvr>
                                        <p:cTn id="24" dur="500"/>
                                        <p:tgtEl>
                                          <p:spTgt spid="1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15"/>
                                        </p:tgtEl>
                                        <p:attrNameLst>
                                          <p:attrName>style.visibility</p:attrName>
                                        </p:attrNameLst>
                                      </p:cBhvr>
                                      <p:to>
                                        <p:strVal val="visible"/>
                                      </p:to>
                                    </p:set>
                                    <p:animEffect transition="in" filter="fade">
                                      <p:cBhvr>
                                        <p:cTn id="29" dur="500"/>
                                        <p:tgtEl>
                                          <p:spTgt spid="115"/>
                                        </p:tgtEl>
                                      </p:cBhvr>
                                    </p:animEffect>
                                  </p:childTnLst>
                                </p:cTn>
                              </p:par>
                            </p:childTnLst>
                          </p:cTn>
                        </p:par>
                        <p:par>
                          <p:cTn id="30" fill="hold">
                            <p:stCondLst>
                              <p:cond delay="500"/>
                            </p:stCondLst>
                            <p:childTnLst>
                              <p:par>
                                <p:cTn id="31" presetID="53" presetClass="entr" presetSubtype="16" fill="hold" nodeType="afterEffect">
                                  <p:stCondLst>
                                    <p:cond delay="0"/>
                                  </p:stCondLst>
                                  <p:childTnLst>
                                    <p:set>
                                      <p:cBhvr>
                                        <p:cTn id="32" dur="1" fill="hold">
                                          <p:stCondLst>
                                            <p:cond delay="0"/>
                                          </p:stCondLst>
                                        </p:cTn>
                                        <p:tgtEl>
                                          <p:spTgt spid="137"/>
                                        </p:tgtEl>
                                        <p:attrNameLst>
                                          <p:attrName>style.visibility</p:attrName>
                                        </p:attrNameLst>
                                      </p:cBhvr>
                                      <p:to>
                                        <p:strVal val="visible"/>
                                      </p:to>
                                    </p:set>
                                    <p:anim calcmode="lin" valueType="num">
                                      <p:cBhvr>
                                        <p:cTn id="33" dur="500" fill="hold"/>
                                        <p:tgtEl>
                                          <p:spTgt spid="137"/>
                                        </p:tgtEl>
                                        <p:attrNameLst>
                                          <p:attrName>ppt_w</p:attrName>
                                        </p:attrNameLst>
                                      </p:cBhvr>
                                      <p:tavLst>
                                        <p:tav tm="0">
                                          <p:val>
                                            <p:fltVal val="0"/>
                                          </p:val>
                                        </p:tav>
                                        <p:tav tm="100000">
                                          <p:val>
                                            <p:strVal val="#ppt_w"/>
                                          </p:val>
                                        </p:tav>
                                      </p:tavLst>
                                    </p:anim>
                                    <p:anim calcmode="lin" valueType="num">
                                      <p:cBhvr>
                                        <p:cTn id="34" dur="500" fill="hold"/>
                                        <p:tgtEl>
                                          <p:spTgt spid="137"/>
                                        </p:tgtEl>
                                        <p:attrNameLst>
                                          <p:attrName>ppt_h</p:attrName>
                                        </p:attrNameLst>
                                      </p:cBhvr>
                                      <p:tavLst>
                                        <p:tav tm="0">
                                          <p:val>
                                            <p:fltVal val="0"/>
                                          </p:val>
                                        </p:tav>
                                        <p:tav tm="100000">
                                          <p:val>
                                            <p:strVal val="#ppt_h"/>
                                          </p:val>
                                        </p:tav>
                                      </p:tavLst>
                                    </p:anim>
                                    <p:animEffect transition="in" filter="fade">
                                      <p:cBhvr>
                                        <p:cTn id="35" dur="500"/>
                                        <p:tgtEl>
                                          <p:spTgt spid="13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500"/>
                                        <p:tgtEl>
                                          <p:spTgt spid="118"/>
                                        </p:tgtEl>
                                      </p:cBhvr>
                                    </p:animEffect>
                                  </p:childTnLst>
                                </p:cTn>
                              </p:par>
                            </p:childTnLst>
                          </p:cTn>
                        </p:par>
                        <p:par>
                          <p:cTn id="41" fill="hold">
                            <p:stCondLst>
                              <p:cond delay="500"/>
                            </p:stCondLst>
                            <p:childTnLst>
                              <p:par>
                                <p:cTn id="42" presetID="53" presetClass="entr" presetSubtype="16" fill="hold" nodeType="afterEffect">
                                  <p:stCondLst>
                                    <p:cond delay="0"/>
                                  </p:stCondLst>
                                  <p:childTnLst>
                                    <p:set>
                                      <p:cBhvr>
                                        <p:cTn id="43" dur="1" fill="hold">
                                          <p:stCondLst>
                                            <p:cond delay="0"/>
                                          </p:stCondLst>
                                        </p:cTn>
                                        <p:tgtEl>
                                          <p:spTgt spid="145"/>
                                        </p:tgtEl>
                                        <p:attrNameLst>
                                          <p:attrName>style.visibility</p:attrName>
                                        </p:attrNameLst>
                                      </p:cBhvr>
                                      <p:to>
                                        <p:strVal val="visible"/>
                                      </p:to>
                                    </p:set>
                                    <p:anim calcmode="lin" valueType="num">
                                      <p:cBhvr>
                                        <p:cTn id="44" dur="500" fill="hold"/>
                                        <p:tgtEl>
                                          <p:spTgt spid="145"/>
                                        </p:tgtEl>
                                        <p:attrNameLst>
                                          <p:attrName>ppt_w</p:attrName>
                                        </p:attrNameLst>
                                      </p:cBhvr>
                                      <p:tavLst>
                                        <p:tav tm="0">
                                          <p:val>
                                            <p:fltVal val="0"/>
                                          </p:val>
                                        </p:tav>
                                        <p:tav tm="100000">
                                          <p:val>
                                            <p:strVal val="#ppt_w"/>
                                          </p:val>
                                        </p:tav>
                                      </p:tavLst>
                                    </p:anim>
                                    <p:anim calcmode="lin" valueType="num">
                                      <p:cBhvr>
                                        <p:cTn id="45" dur="500" fill="hold"/>
                                        <p:tgtEl>
                                          <p:spTgt spid="145"/>
                                        </p:tgtEl>
                                        <p:attrNameLst>
                                          <p:attrName>ppt_h</p:attrName>
                                        </p:attrNameLst>
                                      </p:cBhvr>
                                      <p:tavLst>
                                        <p:tav tm="0">
                                          <p:val>
                                            <p:fltVal val="0"/>
                                          </p:val>
                                        </p:tav>
                                        <p:tav tm="100000">
                                          <p:val>
                                            <p:strVal val="#ppt_h"/>
                                          </p:val>
                                        </p:tav>
                                      </p:tavLst>
                                    </p:anim>
                                    <p:animEffect transition="in" filter="fade">
                                      <p:cBhvr>
                                        <p:cTn id="4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7882800-4F87-4414-875E-C15FCBF3BDB1}"/>
              </a:ext>
            </a:extLst>
          </p:cNvPr>
          <p:cNvGrpSpPr/>
          <p:nvPr/>
        </p:nvGrpSpPr>
        <p:grpSpPr>
          <a:xfrm>
            <a:off x="2565086" y="2383240"/>
            <a:ext cx="7061829" cy="2091521"/>
            <a:chOff x="2565086" y="1971338"/>
            <a:chExt cx="7061829" cy="2091521"/>
          </a:xfrm>
        </p:grpSpPr>
        <p:sp>
          <p:nvSpPr>
            <p:cNvPr id="8" name="TextBox 7">
              <a:extLst>
                <a:ext uri="{FF2B5EF4-FFF2-40B4-BE49-F238E27FC236}">
                  <a16:creationId xmlns:a16="http://schemas.microsoft.com/office/drawing/2014/main" id="{2583DBDA-88B7-493D-9B65-582E914C9A41}"/>
                </a:ext>
              </a:extLst>
            </p:cNvPr>
            <p:cNvSpPr txBox="1"/>
            <p:nvPr/>
          </p:nvSpPr>
          <p:spPr>
            <a:xfrm>
              <a:off x="3436601" y="1971338"/>
              <a:ext cx="5318798" cy="1446550"/>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THANKS</a:t>
              </a:r>
            </a:p>
          </p:txBody>
        </p:sp>
        <p:sp>
          <p:nvSpPr>
            <p:cNvPr id="9" name="TextBox 8">
              <a:extLst>
                <a:ext uri="{FF2B5EF4-FFF2-40B4-BE49-F238E27FC236}">
                  <a16:creationId xmlns:a16="http://schemas.microsoft.com/office/drawing/2014/main" id="{CDB37C46-5F26-46DE-BBB5-265484A0588E}"/>
                </a:ext>
              </a:extLst>
            </p:cNvPr>
            <p:cNvSpPr txBox="1"/>
            <p:nvPr/>
          </p:nvSpPr>
          <p:spPr>
            <a:xfrm>
              <a:off x="2565086" y="3231862"/>
              <a:ext cx="7061829" cy="830997"/>
            </a:xfrm>
            <a:prstGeom prst="rect">
              <a:avLst/>
            </a:prstGeom>
            <a:noFill/>
          </p:spPr>
          <p:txBody>
            <a:bodyPr wrap="square" rtlCol="0">
              <a:spAutoFit/>
            </a:bodyPr>
            <a:lstStyle/>
            <a:p>
              <a:pPr algn="ct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p>
          </p:txBody>
        </p:sp>
      </p:grpSp>
      <p:sp>
        <p:nvSpPr>
          <p:cNvPr id="4" name="Picture Placeholder 3">
            <a:extLst>
              <a:ext uri="{FF2B5EF4-FFF2-40B4-BE49-F238E27FC236}">
                <a16:creationId xmlns:a16="http://schemas.microsoft.com/office/drawing/2014/main" id="{83E0789D-E788-476B-AF80-DD0E7D8047C4}"/>
              </a:ext>
            </a:extLst>
          </p:cNvPr>
          <p:cNvSpPr>
            <a:spLocks noGrp="1"/>
          </p:cNvSpPr>
          <p:nvPr>
            <p:ph type="pic" sz="quarter" idx="13"/>
          </p:nvPr>
        </p:nvSpPr>
        <p:spPr/>
      </p:sp>
    </p:spTree>
    <p:extLst>
      <p:ext uri="{BB962C8B-B14F-4D97-AF65-F5344CB8AC3E}">
        <p14:creationId xmlns:p14="http://schemas.microsoft.com/office/powerpoint/2010/main" val="258435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D851E6-4D93-4808-875B-521FE45F88B6}"/>
              </a:ext>
            </a:extLst>
          </p:cNvPr>
          <p:cNvSpPr/>
          <p:nvPr/>
        </p:nvSpPr>
        <p:spPr>
          <a:xfrm>
            <a:off x="112966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E64CA526-6677-4417-AB92-4A5730C2CFBB}"/>
              </a:ext>
            </a:extLst>
          </p:cNvPr>
          <p:cNvGrpSpPr/>
          <p:nvPr/>
        </p:nvGrpSpPr>
        <p:grpSpPr>
          <a:xfrm>
            <a:off x="1246395" y="3655797"/>
            <a:ext cx="2855019" cy="1173313"/>
            <a:chOff x="1246395" y="3655797"/>
            <a:chExt cx="2855019" cy="1173313"/>
          </a:xfrm>
        </p:grpSpPr>
        <p:sp>
          <p:nvSpPr>
            <p:cNvPr id="5" name="TextBox 4">
              <a:extLst>
                <a:ext uri="{FF2B5EF4-FFF2-40B4-BE49-F238E27FC236}">
                  <a16:creationId xmlns:a16="http://schemas.microsoft.com/office/drawing/2014/main" id="{46A1E12B-F817-436F-94E2-5F7731E01E0A}"/>
                </a:ext>
              </a:extLst>
            </p:cNvPr>
            <p:cNvSpPr txBox="1"/>
            <p:nvPr/>
          </p:nvSpPr>
          <p:spPr>
            <a:xfrm>
              <a:off x="124639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50879957-CD43-4A95-845A-AE2DBCE441EC}"/>
                </a:ext>
              </a:extLst>
            </p:cNvPr>
            <p:cNvSpPr txBox="1"/>
            <p:nvPr/>
          </p:nvSpPr>
          <p:spPr>
            <a:xfrm>
              <a:off x="1329054" y="3655797"/>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8" name="Straight Connector 7">
            <a:extLst>
              <a:ext uri="{FF2B5EF4-FFF2-40B4-BE49-F238E27FC236}">
                <a16:creationId xmlns:a16="http://schemas.microsoft.com/office/drawing/2014/main" id="{58106A27-B64D-45C9-9E26-0763F3404A91}"/>
              </a:ext>
            </a:extLst>
          </p:cNvPr>
          <p:cNvCxnSpPr>
            <a:cxnSpLocks/>
          </p:cNvCxnSpPr>
          <p:nvPr/>
        </p:nvCxnSpPr>
        <p:spPr>
          <a:xfrm>
            <a:off x="1146335" y="2828924"/>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B32DBFD-68B8-4B30-B445-9953926E7EC5}"/>
              </a:ext>
            </a:extLst>
          </p:cNvPr>
          <p:cNvCxnSpPr>
            <a:cxnSpLocks/>
          </p:cNvCxnSpPr>
          <p:nvPr/>
        </p:nvCxnSpPr>
        <p:spPr>
          <a:xfrm rot="16200000">
            <a:off x="1696403" y="22774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336D1D-5BC9-4EAC-8660-D4B2BBD4C548}"/>
              </a:ext>
            </a:extLst>
          </p:cNvPr>
          <p:cNvCxnSpPr>
            <a:cxnSpLocks/>
          </p:cNvCxnSpPr>
          <p:nvPr/>
        </p:nvCxnSpPr>
        <p:spPr>
          <a:xfrm rot="10800000">
            <a:off x="4218145" y="3967162"/>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0407B-06C8-44FD-94F4-573761D0C6B2}"/>
              </a:ext>
            </a:extLst>
          </p:cNvPr>
          <p:cNvCxnSpPr>
            <a:cxnSpLocks/>
          </p:cNvCxnSpPr>
          <p:nvPr/>
        </p:nvCxnSpPr>
        <p:spPr>
          <a:xfrm rot="5400000">
            <a:off x="3665696" y="4518593"/>
            <a:ext cx="0" cy="1138238"/>
          </a:xfrm>
          <a:prstGeom prst="line">
            <a:avLst/>
          </a:prstGeom>
          <a:ln w="38100">
            <a:solidFill>
              <a:srgbClr val="D8717B"/>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CF0A-4D9B-42A8-BDD0-D22963B1A7A3}"/>
              </a:ext>
            </a:extLst>
          </p:cNvPr>
          <p:cNvSpPr/>
          <p:nvPr/>
        </p:nvSpPr>
        <p:spPr>
          <a:xfrm>
            <a:off x="4543425"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7FBED71-B48C-4C31-BD90-1A57671E60D6}"/>
              </a:ext>
            </a:extLst>
          </p:cNvPr>
          <p:cNvGrpSpPr/>
          <p:nvPr/>
        </p:nvGrpSpPr>
        <p:grpSpPr>
          <a:xfrm>
            <a:off x="4660155" y="3655797"/>
            <a:ext cx="2855019" cy="1173313"/>
            <a:chOff x="4660155" y="3655797"/>
            <a:chExt cx="2855019" cy="1173313"/>
          </a:xfrm>
        </p:grpSpPr>
        <p:sp>
          <p:nvSpPr>
            <p:cNvPr id="15" name="TextBox 14">
              <a:extLst>
                <a:ext uri="{FF2B5EF4-FFF2-40B4-BE49-F238E27FC236}">
                  <a16:creationId xmlns:a16="http://schemas.microsoft.com/office/drawing/2014/main" id="{05486746-4BC5-4B66-9B57-DC9289CB4A5E}"/>
                </a:ext>
              </a:extLst>
            </p:cNvPr>
            <p:cNvSpPr txBox="1"/>
            <p:nvPr/>
          </p:nvSpPr>
          <p:spPr>
            <a:xfrm>
              <a:off x="4660155"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FE6BED11-9D5E-498B-95B8-CA1C624F3D37}"/>
                </a:ext>
              </a:extLst>
            </p:cNvPr>
            <p:cNvSpPr txBox="1"/>
            <p:nvPr/>
          </p:nvSpPr>
          <p:spPr>
            <a:xfrm>
              <a:off x="4742814" y="3655797"/>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18" name="Straight Connector 17">
            <a:extLst>
              <a:ext uri="{FF2B5EF4-FFF2-40B4-BE49-F238E27FC236}">
                <a16:creationId xmlns:a16="http://schemas.microsoft.com/office/drawing/2014/main" id="{6E7D2F38-127E-488B-9382-9575A01F1973}"/>
              </a:ext>
            </a:extLst>
          </p:cNvPr>
          <p:cNvCxnSpPr>
            <a:cxnSpLocks/>
          </p:cNvCxnSpPr>
          <p:nvPr/>
        </p:nvCxnSpPr>
        <p:spPr>
          <a:xfrm>
            <a:off x="4560095" y="2828924"/>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DA4A32-10BE-4B54-9C84-40C9B34C1334}"/>
              </a:ext>
            </a:extLst>
          </p:cNvPr>
          <p:cNvCxnSpPr>
            <a:cxnSpLocks/>
          </p:cNvCxnSpPr>
          <p:nvPr/>
        </p:nvCxnSpPr>
        <p:spPr>
          <a:xfrm rot="16200000">
            <a:off x="5110163" y="22774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3DF652-D686-4680-A890-91D4BEE50FA6}"/>
              </a:ext>
            </a:extLst>
          </p:cNvPr>
          <p:cNvCxnSpPr>
            <a:cxnSpLocks/>
          </p:cNvCxnSpPr>
          <p:nvPr/>
        </p:nvCxnSpPr>
        <p:spPr>
          <a:xfrm rot="10800000">
            <a:off x="7631905" y="3967162"/>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510E53A-D49B-46BA-BDED-AB6DFD5C2A4A}"/>
              </a:ext>
            </a:extLst>
          </p:cNvPr>
          <p:cNvCxnSpPr>
            <a:cxnSpLocks/>
          </p:cNvCxnSpPr>
          <p:nvPr/>
        </p:nvCxnSpPr>
        <p:spPr>
          <a:xfrm rot="5400000">
            <a:off x="7081837" y="4518593"/>
            <a:ext cx="0" cy="1138238"/>
          </a:xfrm>
          <a:prstGeom prst="line">
            <a:avLst/>
          </a:prstGeom>
          <a:ln w="38100">
            <a:solidFill>
              <a:srgbClr val="FFA95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DD03D2D-7F33-4B2F-831C-E2D6A22555F6}"/>
              </a:ext>
            </a:extLst>
          </p:cNvPr>
          <p:cNvSpPr/>
          <p:nvPr/>
        </p:nvSpPr>
        <p:spPr>
          <a:xfrm>
            <a:off x="7954804" y="2828925"/>
            <a:ext cx="3105150" cy="2276475"/>
          </a:xfrm>
          <a:prstGeom prst="rect">
            <a:avLst/>
          </a:prstGeom>
          <a:solidFill>
            <a:schemeClr val="bg1"/>
          </a:solidFill>
          <a:ln>
            <a:noFill/>
          </a:ln>
          <a:effectLst>
            <a:outerShdw blurRad="762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A6EC465-20A4-4DB2-A909-DBF0129E330F}"/>
              </a:ext>
            </a:extLst>
          </p:cNvPr>
          <p:cNvGrpSpPr/>
          <p:nvPr/>
        </p:nvGrpSpPr>
        <p:grpSpPr>
          <a:xfrm>
            <a:off x="8071534" y="3655797"/>
            <a:ext cx="2855019" cy="1173313"/>
            <a:chOff x="8071534" y="3655797"/>
            <a:chExt cx="2855019" cy="1173313"/>
          </a:xfrm>
        </p:grpSpPr>
        <p:sp>
          <p:nvSpPr>
            <p:cNvPr id="24" name="TextBox 23">
              <a:extLst>
                <a:ext uri="{FF2B5EF4-FFF2-40B4-BE49-F238E27FC236}">
                  <a16:creationId xmlns:a16="http://schemas.microsoft.com/office/drawing/2014/main" id="{8A0A5ADA-D5CD-4A2F-9675-325016681CE5}"/>
                </a:ext>
              </a:extLst>
            </p:cNvPr>
            <p:cNvSpPr txBox="1"/>
            <p:nvPr/>
          </p:nvSpPr>
          <p:spPr>
            <a:xfrm>
              <a:off x="8071534" y="4090446"/>
              <a:ext cx="2855019"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25" name="TextBox 24">
              <a:extLst>
                <a:ext uri="{FF2B5EF4-FFF2-40B4-BE49-F238E27FC236}">
                  <a16:creationId xmlns:a16="http://schemas.microsoft.com/office/drawing/2014/main" id="{4DD8561F-57CF-47CD-9005-1775EC48A16D}"/>
                </a:ext>
              </a:extLst>
            </p:cNvPr>
            <p:cNvSpPr txBox="1"/>
            <p:nvPr/>
          </p:nvSpPr>
          <p:spPr>
            <a:xfrm>
              <a:off x="8154193" y="3655797"/>
              <a:ext cx="2689700" cy="461665"/>
            </a:xfrm>
            <a:prstGeom prst="rect">
              <a:avLst/>
            </a:prstGeom>
            <a:noFill/>
          </p:spPr>
          <p:txBody>
            <a:bodyPr wrap="square" rtlCol="0">
              <a:spAutoFit/>
            </a:bodyPr>
            <a:lstStyle/>
            <a:p>
              <a:pPr algn="ctr"/>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Add a Tittle</a:t>
              </a:r>
            </a:p>
          </p:txBody>
        </p:sp>
      </p:grpSp>
      <p:cxnSp>
        <p:nvCxnSpPr>
          <p:cNvPr id="27" name="Straight Connector 26">
            <a:extLst>
              <a:ext uri="{FF2B5EF4-FFF2-40B4-BE49-F238E27FC236}">
                <a16:creationId xmlns:a16="http://schemas.microsoft.com/office/drawing/2014/main" id="{91E41894-2A27-489C-AF85-64069E979DFD}"/>
              </a:ext>
            </a:extLst>
          </p:cNvPr>
          <p:cNvCxnSpPr>
            <a:cxnSpLocks/>
          </p:cNvCxnSpPr>
          <p:nvPr/>
        </p:nvCxnSpPr>
        <p:spPr>
          <a:xfrm>
            <a:off x="7971474" y="2828924"/>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26B02-6431-4726-9193-DF35C7B53317}"/>
              </a:ext>
            </a:extLst>
          </p:cNvPr>
          <p:cNvCxnSpPr>
            <a:cxnSpLocks/>
          </p:cNvCxnSpPr>
          <p:nvPr/>
        </p:nvCxnSpPr>
        <p:spPr>
          <a:xfrm rot="16200000">
            <a:off x="8521542" y="22774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29903EE-60BE-4708-A2AF-FDD5FD2F2093}"/>
              </a:ext>
            </a:extLst>
          </p:cNvPr>
          <p:cNvCxnSpPr>
            <a:cxnSpLocks/>
          </p:cNvCxnSpPr>
          <p:nvPr/>
        </p:nvCxnSpPr>
        <p:spPr>
          <a:xfrm rot="10800000">
            <a:off x="11043284" y="3967162"/>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10A5D43-3585-4E4E-B70D-111E31104AF8}"/>
              </a:ext>
            </a:extLst>
          </p:cNvPr>
          <p:cNvCxnSpPr>
            <a:cxnSpLocks/>
          </p:cNvCxnSpPr>
          <p:nvPr/>
        </p:nvCxnSpPr>
        <p:spPr>
          <a:xfrm rot="5400000">
            <a:off x="10493216" y="4518593"/>
            <a:ext cx="0" cy="1138238"/>
          </a:xfrm>
          <a:prstGeom prst="line">
            <a:avLst/>
          </a:prstGeom>
          <a:ln w="38100">
            <a:solidFill>
              <a:srgbClr val="695E78"/>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D18FC2E-4BDA-42B6-87D0-B488A86F7ACD}"/>
              </a:ext>
            </a:extLst>
          </p:cNvPr>
          <p:cNvSpPr txBox="1"/>
          <p:nvPr/>
        </p:nvSpPr>
        <p:spPr>
          <a:xfrm>
            <a:off x="3901403" y="76359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About Us</a:t>
            </a:r>
          </a:p>
        </p:txBody>
      </p:sp>
      <p:sp>
        <p:nvSpPr>
          <p:cNvPr id="34" name="TextBox 33">
            <a:extLst>
              <a:ext uri="{FF2B5EF4-FFF2-40B4-BE49-F238E27FC236}">
                <a16:creationId xmlns:a16="http://schemas.microsoft.com/office/drawing/2014/main" id="{47E98EB8-5EFD-4DDD-9723-BDA0083DCB01}"/>
              </a:ext>
            </a:extLst>
          </p:cNvPr>
          <p:cNvSpPr txBox="1"/>
          <p:nvPr/>
        </p:nvSpPr>
        <p:spPr>
          <a:xfrm>
            <a:off x="2205996" y="1466491"/>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Freeform 188">
            <a:extLst>
              <a:ext uri="{FF2B5EF4-FFF2-40B4-BE49-F238E27FC236}">
                <a16:creationId xmlns:a16="http://schemas.microsoft.com/office/drawing/2014/main" id="{865F355A-BF7B-4CF6-898B-7AA1A6B397CB}"/>
              </a:ext>
            </a:extLst>
          </p:cNvPr>
          <p:cNvSpPr>
            <a:spLocks noChangeArrowheads="1"/>
          </p:cNvSpPr>
          <p:nvPr/>
        </p:nvSpPr>
        <p:spPr bwMode="auto">
          <a:xfrm>
            <a:off x="5798670" y="3014960"/>
            <a:ext cx="577988" cy="593130"/>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29" name="Freeform 219">
            <a:extLst>
              <a:ext uri="{FF2B5EF4-FFF2-40B4-BE49-F238E27FC236}">
                <a16:creationId xmlns:a16="http://schemas.microsoft.com/office/drawing/2014/main" id="{74D2BDD8-BD38-47A7-B371-0B812D6B891F}"/>
              </a:ext>
            </a:extLst>
          </p:cNvPr>
          <p:cNvSpPr>
            <a:spLocks noChangeArrowheads="1"/>
          </p:cNvSpPr>
          <p:nvPr/>
        </p:nvSpPr>
        <p:spPr bwMode="auto">
          <a:xfrm>
            <a:off x="2411411" y="3017484"/>
            <a:ext cx="524986" cy="590606"/>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32" name="Freeform 200">
            <a:extLst>
              <a:ext uri="{FF2B5EF4-FFF2-40B4-BE49-F238E27FC236}">
                <a16:creationId xmlns:a16="http://schemas.microsoft.com/office/drawing/2014/main" id="{1644D58D-E2BC-48B6-B67F-1D096FD0CED3}"/>
              </a:ext>
            </a:extLst>
          </p:cNvPr>
          <p:cNvSpPr>
            <a:spLocks noChangeArrowheads="1"/>
          </p:cNvSpPr>
          <p:nvPr/>
        </p:nvSpPr>
        <p:spPr bwMode="auto">
          <a:xfrm>
            <a:off x="9231964" y="3041103"/>
            <a:ext cx="556072" cy="528386"/>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556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250"/>
                                        <p:tgtEl>
                                          <p:spTgt spid="8"/>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250"/>
                                        <p:tgtEl>
                                          <p:spTgt spid="12"/>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right)">
                                      <p:cBhvr>
                                        <p:cTn id="23" dur="250"/>
                                        <p:tgtEl>
                                          <p:spTgt spid="13"/>
                                        </p:tgtEl>
                                      </p:cBhvr>
                                    </p:animEffect>
                                  </p:childTnLst>
                                </p:cTn>
                              </p:par>
                            </p:childTnLst>
                          </p:cTn>
                        </p:par>
                        <p:par>
                          <p:cTn id="24" fill="hold">
                            <p:stCondLst>
                              <p:cond delay="1250"/>
                            </p:stCondLst>
                            <p:childTnLst>
                              <p:par>
                                <p:cTn id="25" presetID="47"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anim calcmode="lin" valueType="num">
                                      <p:cBhvr>
                                        <p:cTn id="28" dur="500" fill="hold"/>
                                        <p:tgtEl>
                                          <p:spTgt spid="2"/>
                                        </p:tgtEl>
                                        <p:attrNameLst>
                                          <p:attrName>ppt_x</p:attrName>
                                        </p:attrNameLst>
                                      </p:cBhvr>
                                      <p:tavLst>
                                        <p:tav tm="0">
                                          <p:val>
                                            <p:strVal val="#ppt_x"/>
                                          </p:val>
                                        </p:tav>
                                        <p:tav tm="100000">
                                          <p:val>
                                            <p:strVal val="#ppt_x"/>
                                          </p:val>
                                        </p:tav>
                                      </p:tavLst>
                                    </p:anim>
                                    <p:anim calcmode="lin" valueType="num">
                                      <p:cBhvr>
                                        <p:cTn id="29" dur="500" fill="hold"/>
                                        <p:tgtEl>
                                          <p:spTgt spid="2"/>
                                        </p:tgtEl>
                                        <p:attrNameLst>
                                          <p:attrName>ppt_y</p:attrName>
                                        </p:attrNameLst>
                                      </p:cBhvr>
                                      <p:tavLst>
                                        <p:tav tm="0">
                                          <p:val>
                                            <p:strVal val="#ppt_y-.1"/>
                                          </p:val>
                                        </p:tav>
                                        <p:tav tm="100000">
                                          <p:val>
                                            <p:strVal val="#ppt_y"/>
                                          </p:val>
                                        </p:tav>
                                      </p:tavLst>
                                    </p:anim>
                                  </p:childTnLst>
                                </p:cTn>
                              </p:par>
                            </p:childTnLst>
                          </p:cTn>
                        </p:par>
                        <p:par>
                          <p:cTn id="30" fill="hold">
                            <p:stCondLst>
                              <p:cond delay="175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250" fill="hold"/>
                                        <p:tgtEl>
                                          <p:spTgt spid="29"/>
                                        </p:tgtEl>
                                        <p:attrNameLst>
                                          <p:attrName>ppt_w</p:attrName>
                                        </p:attrNameLst>
                                      </p:cBhvr>
                                      <p:tavLst>
                                        <p:tav tm="0">
                                          <p:val>
                                            <p:fltVal val="0"/>
                                          </p:val>
                                        </p:tav>
                                        <p:tav tm="100000">
                                          <p:val>
                                            <p:strVal val="#ppt_w"/>
                                          </p:val>
                                        </p:tav>
                                      </p:tavLst>
                                    </p:anim>
                                    <p:anim calcmode="lin" valueType="num">
                                      <p:cBhvr>
                                        <p:cTn id="34" dur="250" fill="hold"/>
                                        <p:tgtEl>
                                          <p:spTgt spid="29"/>
                                        </p:tgtEl>
                                        <p:attrNameLst>
                                          <p:attrName>ppt_h</p:attrName>
                                        </p:attrNameLst>
                                      </p:cBhvr>
                                      <p:tavLst>
                                        <p:tav tm="0">
                                          <p:val>
                                            <p:fltVal val="0"/>
                                          </p:val>
                                        </p:tav>
                                        <p:tav tm="100000">
                                          <p:val>
                                            <p:strVal val="#ppt_h"/>
                                          </p:val>
                                        </p:tav>
                                      </p:tavLst>
                                    </p:anim>
                                    <p:animEffect transition="in" filter="fade">
                                      <p:cBhvr>
                                        <p:cTn id="35" dur="25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250"/>
                                        <p:tgtEl>
                                          <p:spTgt spid="14"/>
                                        </p:tgtEl>
                                      </p:cBhvr>
                                    </p:animEffect>
                                  </p:childTnLst>
                                </p:cTn>
                              </p:par>
                            </p:childTnLst>
                          </p:cTn>
                        </p:par>
                        <p:par>
                          <p:cTn id="41" fill="hold">
                            <p:stCondLst>
                              <p:cond delay="250"/>
                            </p:stCondLst>
                            <p:childTnLst>
                              <p:par>
                                <p:cTn id="42" presetID="22" presetClass="entr" presetSubtype="4"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down)">
                                      <p:cBhvr>
                                        <p:cTn id="44" dur="250"/>
                                        <p:tgtEl>
                                          <p:spTgt spid="18"/>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250"/>
                                        <p:tgtEl>
                                          <p:spTgt spid="19"/>
                                        </p:tgtEl>
                                      </p:cBhvr>
                                    </p:animEffect>
                                  </p:childTnLst>
                                </p:cTn>
                              </p:par>
                            </p:childTnLst>
                          </p:cTn>
                        </p:par>
                        <p:par>
                          <p:cTn id="49" fill="hold">
                            <p:stCondLst>
                              <p:cond delay="750"/>
                            </p:stCondLst>
                            <p:childTnLst>
                              <p:par>
                                <p:cTn id="50" presetID="22" presetClass="entr" presetSubtype="1" fill="hold"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up)">
                                      <p:cBhvr>
                                        <p:cTn id="52" dur="250"/>
                                        <p:tgtEl>
                                          <p:spTgt spid="21"/>
                                        </p:tgtEl>
                                      </p:cBhvr>
                                    </p:animEffect>
                                  </p:childTnLst>
                                </p:cTn>
                              </p:par>
                            </p:childTnLst>
                          </p:cTn>
                        </p:par>
                        <p:par>
                          <p:cTn id="53" fill="hold">
                            <p:stCondLst>
                              <p:cond delay="1000"/>
                            </p:stCondLst>
                            <p:childTnLst>
                              <p:par>
                                <p:cTn id="54" presetID="22" presetClass="entr" presetSubtype="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right)">
                                      <p:cBhvr>
                                        <p:cTn id="56" dur="250"/>
                                        <p:tgtEl>
                                          <p:spTgt spid="22"/>
                                        </p:tgtEl>
                                      </p:cBhvr>
                                    </p:animEffect>
                                  </p:childTnLst>
                                </p:cTn>
                              </p:par>
                            </p:childTnLst>
                          </p:cTn>
                        </p:par>
                        <p:par>
                          <p:cTn id="57" fill="hold">
                            <p:stCondLst>
                              <p:cond delay="1250"/>
                            </p:stCondLst>
                            <p:childTnLst>
                              <p:par>
                                <p:cTn id="58" presetID="47" presetClass="entr" presetSubtype="0"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fade">
                                      <p:cBhvr>
                                        <p:cTn id="60" dur="500"/>
                                        <p:tgtEl>
                                          <p:spTgt spid="3"/>
                                        </p:tgtEl>
                                      </p:cBhvr>
                                    </p:animEffect>
                                    <p:anim calcmode="lin" valueType="num">
                                      <p:cBhvr>
                                        <p:cTn id="61" dur="500" fill="hold"/>
                                        <p:tgtEl>
                                          <p:spTgt spid="3"/>
                                        </p:tgtEl>
                                        <p:attrNameLst>
                                          <p:attrName>ppt_x</p:attrName>
                                        </p:attrNameLst>
                                      </p:cBhvr>
                                      <p:tavLst>
                                        <p:tav tm="0">
                                          <p:val>
                                            <p:strVal val="#ppt_x"/>
                                          </p:val>
                                        </p:tav>
                                        <p:tav tm="100000">
                                          <p:val>
                                            <p:strVal val="#ppt_x"/>
                                          </p:val>
                                        </p:tav>
                                      </p:tavLst>
                                    </p:anim>
                                    <p:anim calcmode="lin" valueType="num">
                                      <p:cBhvr>
                                        <p:cTn id="62" dur="500" fill="hold"/>
                                        <p:tgtEl>
                                          <p:spTgt spid="3"/>
                                        </p:tgtEl>
                                        <p:attrNameLst>
                                          <p:attrName>ppt_y</p:attrName>
                                        </p:attrNameLst>
                                      </p:cBhvr>
                                      <p:tavLst>
                                        <p:tav tm="0">
                                          <p:val>
                                            <p:strVal val="#ppt_y-.1"/>
                                          </p:val>
                                        </p:tav>
                                        <p:tav tm="100000">
                                          <p:val>
                                            <p:strVal val="#ppt_y"/>
                                          </p:val>
                                        </p:tav>
                                      </p:tavLst>
                                    </p:anim>
                                  </p:childTnLst>
                                </p:cTn>
                              </p:par>
                            </p:childTnLst>
                          </p:cTn>
                        </p:par>
                        <p:par>
                          <p:cTn id="63" fill="hold">
                            <p:stCondLst>
                              <p:cond delay="1750"/>
                            </p:stCondLst>
                            <p:childTnLst>
                              <p:par>
                                <p:cTn id="64" presetID="53" presetClass="entr" presetSubtype="1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p:cTn id="66" dur="250" fill="hold"/>
                                        <p:tgtEl>
                                          <p:spTgt spid="26"/>
                                        </p:tgtEl>
                                        <p:attrNameLst>
                                          <p:attrName>ppt_w</p:attrName>
                                        </p:attrNameLst>
                                      </p:cBhvr>
                                      <p:tavLst>
                                        <p:tav tm="0">
                                          <p:val>
                                            <p:fltVal val="0"/>
                                          </p:val>
                                        </p:tav>
                                        <p:tav tm="100000">
                                          <p:val>
                                            <p:strVal val="#ppt_w"/>
                                          </p:val>
                                        </p:tav>
                                      </p:tavLst>
                                    </p:anim>
                                    <p:anim calcmode="lin" valueType="num">
                                      <p:cBhvr>
                                        <p:cTn id="67" dur="250" fill="hold"/>
                                        <p:tgtEl>
                                          <p:spTgt spid="26"/>
                                        </p:tgtEl>
                                        <p:attrNameLst>
                                          <p:attrName>ppt_h</p:attrName>
                                        </p:attrNameLst>
                                      </p:cBhvr>
                                      <p:tavLst>
                                        <p:tav tm="0">
                                          <p:val>
                                            <p:fltVal val="0"/>
                                          </p:val>
                                        </p:tav>
                                        <p:tav tm="100000">
                                          <p:val>
                                            <p:strVal val="#ppt_h"/>
                                          </p:val>
                                        </p:tav>
                                      </p:tavLst>
                                    </p:anim>
                                    <p:animEffect transition="in" filter="fade">
                                      <p:cBhvr>
                                        <p:cTn id="68" dur="25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250"/>
                                        <p:tgtEl>
                                          <p:spTgt spid="23"/>
                                        </p:tgtEl>
                                      </p:cBhvr>
                                    </p:animEffect>
                                  </p:childTnLst>
                                </p:cTn>
                              </p:par>
                            </p:childTnLst>
                          </p:cTn>
                        </p:par>
                        <p:par>
                          <p:cTn id="74" fill="hold">
                            <p:stCondLst>
                              <p:cond delay="250"/>
                            </p:stCondLst>
                            <p:childTnLst>
                              <p:par>
                                <p:cTn id="75" presetID="22" presetClass="entr" presetSubtype="4" fill="hold"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down)">
                                      <p:cBhvr>
                                        <p:cTn id="77" dur="250"/>
                                        <p:tgtEl>
                                          <p:spTgt spid="27"/>
                                        </p:tgtEl>
                                      </p:cBhvr>
                                    </p:animEffec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left)">
                                      <p:cBhvr>
                                        <p:cTn id="81" dur="250"/>
                                        <p:tgtEl>
                                          <p:spTgt spid="28"/>
                                        </p:tgtEl>
                                      </p:cBhvr>
                                    </p:animEffect>
                                  </p:childTnLst>
                                </p:cTn>
                              </p:par>
                            </p:childTnLst>
                          </p:cTn>
                        </p:par>
                        <p:par>
                          <p:cTn id="82" fill="hold">
                            <p:stCondLst>
                              <p:cond delay="750"/>
                            </p:stCondLst>
                            <p:childTnLst>
                              <p:par>
                                <p:cTn id="83" presetID="22" presetClass="entr" presetSubtype="1" fill="hold" nodeType="after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wipe(up)">
                                      <p:cBhvr>
                                        <p:cTn id="85" dur="250"/>
                                        <p:tgtEl>
                                          <p:spTgt spid="30"/>
                                        </p:tgtEl>
                                      </p:cBhvr>
                                    </p:animEffect>
                                  </p:childTnLst>
                                </p:cTn>
                              </p:par>
                            </p:childTnLst>
                          </p:cTn>
                        </p:par>
                        <p:par>
                          <p:cTn id="86" fill="hold">
                            <p:stCondLst>
                              <p:cond delay="1000"/>
                            </p:stCondLst>
                            <p:childTnLst>
                              <p:par>
                                <p:cTn id="87" presetID="22" presetClass="entr" presetSubtype="2" fill="hold" nodeType="after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right)">
                                      <p:cBhvr>
                                        <p:cTn id="89" dur="250"/>
                                        <p:tgtEl>
                                          <p:spTgt spid="31"/>
                                        </p:tgtEl>
                                      </p:cBhvr>
                                    </p:animEffect>
                                  </p:childTnLst>
                                </p:cTn>
                              </p:par>
                            </p:childTnLst>
                          </p:cTn>
                        </p:par>
                        <p:par>
                          <p:cTn id="90" fill="hold">
                            <p:stCondLst>
                              <p:cond delay="1250"/>
                            </p:stCondLst>
                            <p:childTnLst>
                              <p:par>
                                <p:cTn id="91" presetID="47" presetClass="entr" presetSubtype="0" fill="hold"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fade">
                                      <p:cBhvr>
                                        <p:cTn id="93" dur="500"/>
                                        <p:tgtEl>
                                          <p:spTgt spid="7"/>
                                        </p:tgtEl>
                                      </p:cBhvr>
                                    </p:animEffect>
                                    <p:anim calcmode="lin" valueType="num">
                                      <p:cBhvr>
                                        <p:cTn id="94" dur="500" fill="hold"/>
                                        <p:tgtEl>
                                          <p:spTgt spid="7"/>
                                        </p:tgtEl>
                                        <p:attrNameLst>
                                          <p:attrName>ppt_x</p:attrName>
                                        </p:attrNameLst>
                                      </p:cBhvr>
                                      <p:tavLst>
                                        <p:tav tm="0">
                                          <p:val>
                                            <p:strVal val="#ppt_x"/>
                                          </p:val>
                                        </p:tav>
                                        <p:tav tm="100000">
                                          <p:val>
                                            <p:strVal val="#ppt_x"/>
                                          </p:val>
                                        </p:tav>
                                      </p:tavLst>
                                    </p:anim>
                                    <p:anim calcmode="lin" valueType="num">
                                      <p:cBhvr>
                                        <p:cTn id="95" dur="500" fill="hold"/>
                                        <p:tgtEl>
                                          <p:spTgt spid="7"/>
                                        </p:tgtEl>
                                        <p:attrNameLst>
                                          <p:attrName>ppt_y</p:attrName>
                                        </p:attrNameLst>
                                      </p:cBhvr>
                                      <p:tavLst>
                                        <p:tav tm="0">
                                          <p:val>
                                            <p:strVal val="#ppt_y-.1"/>
                                          </p:val>
                                        </p:tav>
                                        <p:tav tm="100000">
                                          <p:val>
                                            <p:strVal val="#ppt_y"/>
                                          </p:val>
                                        </p:tav>
                                      </p:tavLst>
                                    </p:anim>
                                  </p:childTnLst>
                                </p:cTn>
                              </p:par>
                            </p:childTnLst>
                          </p:cTn>
                        </p:par>
                        <p:par>
                          <p:cTn id="96" fill="hold">
                            <p:stCondLst>
                              <p:cond delay="1750"/>
                            </p:stCondLst>
                            <p:childTnLst>
                              <p:par>
                                <p:cTn id="97" presetID="53" presetClass="entr" presetSubtype="16" fill="hold" grpId="0" nodeType="after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250" fill="hold"/>
                                        <p:tgtEl>
                                          <p:spTgt spid="32"/>
                                        </p:tgtEl>
                                        <p:attrNameLst>
                                          <p:attrName>ppt_w</p:attrName>
                                        </p:attrNameLst>
                                      </p:cBhvr>
                                      <p:tavLst>
                                        <p:tav tm="0">
                                          <p:val>
                                            <p:fltVal val="0"/>
                                          </p:val>
                                        </p:tav>
                                        <p:tav tm="100000">
                                          <p:val>
                                            <p:strVal val="#ppt_w"/>
                                          </p:val>
                                        </p:tav>
                                      </p:tavLst>
                                    </p:anim>
                                    <p:anim calcmode="lin" valueType="num">
                                      <p:cBhvr>
                                        <p:cTn id="100" dur="250" fill="hold"/>
                                        <p:tgtEl>
                                          <p:spTgt spid="32"/>
                                        </p:tgtEl>
                                        <p:attrNameLst>
                                          <p:attrName>ppt_h</p:attrName>
                                        </p:attrNameLst>
                                      </p:cBhvr>
                                      <p:tavLst>
                                        <p:tav tm="0">
                                          <p:val>
                                            <p:fltVal val="0"/>
                                          </p:val>
                                        </p:tav>
                                        <p:tav tm="100000">
                                          <p:val>
                                            <p:strVal val="#ppt_h"/>
                                          </p:val>
                                        </p:tav>
                                      </p:tavLst>
                                    </p:anim>
                                    <p:animEffect transition="in" filter="fade">
                                      <p:cBhvr>
                                        <p:cTn id="101"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3" grpId="0" animBg="1"/>
      <p:bldP spid="26" grpId="0" animBg="1"/>
      <p:bldP spid="29" grpId="0"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4574E-46D9-4AD5-8A1D-BAC2E99CB3DE}"/>
              </a:ext>
            </a:extLst>
          </p:cNvPr>
          <p:cNvSpPr/>
          <p:nvPr/>
        </p:nvSpPr>
        <p:spPr>
          <a:xfrm>
            <a:off x="708024" y="2489200"/>
            <a:ext cx="10774363" cy="2470150"/>
          </a:xfrm>
          <a:prstGeom prst="rect">
            <a:avLst/>
          </a:prstGeom>
          <a:gradFill>
            <a:gsLst>
              <a:gs pos="7000">
                <a:srgbClr val="F25245">
                  <a:alpha val="50000"/>
                </a:srgbClr>
              </a:gs>
              <a:gs pos="100000">
                <a:srgbClr val="FFA95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24">
            <a:extLst>
              <a:ext uri="{FF2B5EF4-FFF2-40B4-BE49-F238E27FC236}">
                <a16:creationId xmlns:a16="http://schemas.microsoft.com/office/drawing/2014/main" id="{396C0172-B67E-490D-A307-1415D7AF995B}"/>
              </a:ext>
            </a:extLst>
          </p:cNvPr>
          <p:cNvSpPr>
            <a:spLocks noGrp="1"/>
          </p:cNvSpPr>
          <p:nvPr>
            <p:ph type="pic" sz="quarter" idx="13"/>
          </p:nvPr>
        </p:nvSpPr>
        <p:spPr/>
      </p:sp>
      <p:sp>
        <p:nvSpPr>
          <p:cNvPr id="3" name="TextBox 2">
            <a:extLst>
              <a:ext uri="{FF2B5EF4-FFF2-40B4-BE49-F238E27FC236}">
                <a16:creationId xmlns:a16="http://schemas.microsoft.com/office/drawing/2014/main" id="{FA0D561B-7F8A-4E58-AF03-989F0BC7A38E}"/>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History</a:t>
            </a:r>
          </a:p>
        </p:txBody>
      </p:sp>
      <p:sp>
        <p:nvSpPr>
          <p:cNvPr id="4" name="TextBox 3">
            <a:extLst>
              <a:ext uri="{FF2B5EF4-FFF2-40B4-BE49-F238E27FC236}">
                <a16:creationId xmlns:a16="http://schemas.microsoft.com/office/drawing/2014/main" id="{9D16A650-D773-44E5-884F-57D2D38D46ED}"/>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5" name="TextBox 4">
            <a:extLst>
              <a:ext uri="{FF2B5EF4-FFF2-40B4-BE49-F238E27FC236}">
                <a16:creationId xmlns:a16="http://schemas.microsoft.com/office/drawing/2014/main" id="{51E495B2-588D-4B53-B313-BF6BF7E2692B}"/>
              </a:ext>
            </a:extLst>
          </p:cNvPr>
          <p:cNvSpPr txBox="1"/>
          <p:nvPr/>
        </p:nvSpPr>
        <p:spPr>
          <a:xfrm>
            <a:off x="2205996" y="5309869"/>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grpSp>
        <p:nvGrpSpPr>
          <p:cNvPr id="2" name="Group 1">
            <a:extLst>
              <a:ext uri="{FF2B5EF4-FFF2-40B4-BE49-F238E27FC236}">
                <a16:creationId xmlns:a16="http://schemas.microsoft.com/office/drawing/2014/main" id="{620134B7-16A1-4965-A35A-715738BCFC43}"/>
              </a:ext>
            </a:extLst>
          </p:cNvPr>
          <p:cNvGrpSpPr/>
          <p:nvPr/>
        </p:nvGrpSpPr>
        <p:grpSpPr>
          <a:xfrm>
            <a:off x="1158171" y="3692112"/>
            <a:ext cx="1963283" cy="978847"/>
            <a:chOff x="1158171" y="3692112"/>
            <a:chExt cx="1963283" cy="978847"/>
          </a:xfrm>
        </p:grpSpPr>
        <p:sp>
          <p:nvSpPr>
            <p:cNvPr id="10" name="TextBox 9">
              <a:extLst>
                <a:ext uri="{FF2B5EF4-FFF2-40B4-BE49-F238E27FC236}">
                  <a16:creationId xmlns:a16="http://schemas.microsoft.com/office/drawing/2014/main" id="{05BC249B-28FE-4AFB-ABCB-AEED58C37611}"/>
                </a:ext>
              </a:extLst>
            </p:cNvPr>
            <p:cNvSpPr txBox="1"/>
            <p:nvPr/>
          </p:nvSpPr>
          <p:spPr>
            <a:xfrm>
              <a:off x="1158171"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11" name="TextBox 10">
              <a:extLst>
                <a:ext uri="{FF2B5EF4-FFF2-40B4-BE49-F238E27FC236}">
                  <a16:creationId xmlns:a16="http://schemas.microsoft.com/office/drawing/2014/main" id="{810C4476-953B-49CC-A65D-ADAF6A3370BC}"/>
                </a:ext>
              </a:extLst>
            </p:cNvPr>
            <p:cNvSpPr txBox="1"/>
            <p:nvPr/>
          </p:nvSpPr>
          <p:spPr>
            <a:xfrm>
              <a:off x="1444715"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5250</a:t>
              </a:r>
            </a:p>
          </p:txBody>
        </p:sp>
      </p:grpSp>
      <p:sp>
        <p:nvSpPr>
          <p:cNvPr id="12" name="Freeform 174">
            <a:extLst>
              <a:ext uri="{FF2B5EF4-FFF2-40B4-BE49-F238E27FC236}">
                <a16:creationId xmlns:a16="http://schemas.microsoft.com/office/drawing/2014/main" id="{1FAB2C24-C16E-41BF-9937-E5054F6C7E3E}"/>
              </a:ext>
            </a:extLst>
          </p:cNvPr>
          <p:cNvSpPr>
            <a:spLocks noChangeArrowheads="1"/>
          </p:cNvSpPr>
          <p:nvPr/>
        </p:nvSpPr>
        <p:spPr bwMode="auto">
          <a:xfrm>
            <a:off x="3858436" y="2860656"/>
            <a:ext cx="489318" cy="786164"/>
          </a:xfrm>
          <a:custGeom>
            <a:avLst/>
            <a:gdLst>
              <a:gd name="T0" fmla="*/ 192 w 399"/>
              <a:gd name="T1" fmla="*/ 398 h 634"/>
              <a:gd name="T2" fmla="*/ 192 w 399"/>
              <a:gd name="T3" fmla="*/ 398 h 634"/>
              <a:gd name="T4" fmla="*/ 177 w 399"/>
              <a:gd name="T5" fmla="*/ 412 h 634"/>
              <a:gd name="T6" fmla="*/ 177 w 399"/>
              <a:gd name="T7" fmla="*/ 486 h 634"/>
              <a:gd name="T8" fmla="*/ 192 w 399"/>
              <a:gd name="T9" fmla="*/ 515 h 634"/>
              <a:gd name="T10" fmla="*/ 221 w 399"/>
              <a:gd name="T11" fmla="*/ 486 h 634"/>
              <a:gd name="T12" fmla="*/ 221 w 399"/>
              <a:gd name="T13" fmla="*/ 412 h 634"/>
              <a:gd name="T14" fmla="*/ 192 w 399"/>
              <a:gd name="T15" fmla="*/ 398 h 634"/>
              <a:gd name="T16" fmla="*/ 192 w 399"/>
              <a:gd name="T17" fmla="*/ 236 h 634"/>
              <a:gd name="T18" fmla="*/ 192 w 399"/>
              <a:gd name="T19" fmla="*/ 236 h 634"/>
              <a:gd name="T20" fmla="*/ 74 w 399"/>
              <a:gd name="T21" fmla="*/ 280 h 634"/>
              <a:gd name="T22" fmla="*/ 74 w 399"/>
              <a:gd name="T23" fmla="*/ 162 h 634"/>
              <a:gd name="T24" fmla="*/ 192 w 399"/>
              <a:gd name="T25" fmla="*/ 44 h 634"/>
              <a:gd name="T26" fmla="*/ 309 w 399"/>
              <a:gd name="T27" fmla="*/ 162 h 634"/>
              <a:gd name="T28" fmla="*/ 354 w 399"/>
              <a:gd name="T29" fmla="*/ 162 h 634"/>
              <a:gd name="T30" fmla="*/ 192 w 399"/>
              <a:gd name="T31" fmla="*/ 0 h 634"/>
              <a:gd name="T32" fmla="*/ 45 w 399"/>
              <a:gd name="T33" fmla="*/ 162 h 634"/>
              <a:gd name="T34" fmla="*/ 45 w 399"/>
              <a:gd name="T35" fmla="*/ 309 h 634"/>
              <a:gd name="T36" fmla="*/ 0 w 399"/>
              <a:gd name="T37" fmla="*/ 427 h 634"/>
              <a:gd name="T38" fmla="*/ 192 w 399"/>
              <a:gd name="T39" fmla="*/ 633 h 634"/>
              <a:gd name="T40" fmla="*/ 398 w 399"/>
              <a:gd name="T41" fmla="*/ 427 h 634"/>
              <a:gd name="T42" fmla="*/ 192 w 399"/>
              <a:gd name="T43" fmla="*/ 236 h 634"/>
              <a:gd name="T44" fmla="*/ 192 w 399"/>
              <a:gd name="T45" fmla="*/ 589 h 634"/>
              <a:gd name="T46" fmla="*/ 192 w 399"/>
              <a:gd name="T47" fmla="*/ 589 h 634"/>
              <a:gd name="T48" fmla="*/ 45 w 399"/>
              <a:gd name="T49" fmla="*/ 427 h 634"/>
              <a:gd name="T50" fmla="*/ 192 w 399"/>
              <a:gd name="T51" fmla="*/ 280 h 634"/>
              <a:gd name="T52" fmla="*/ 354 w 399"/>
              <a:gd name="T53" fmla="*/ 427 h 634"/>
              <a:gd name="T54" fmla="*/ 192 w 399"/>
              <a:gd name="T55" fmla="*/ 58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99" h="634">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3" name="Freeform 185">
            <a:extLst>
              <a:ext uri="{FF2B5EF4-FFF2-40B4-BE49-F238E27FC236}">
                <a16:creationId xmlns:a16="http://schemas.microsoft.com/office/drawing/2014/main" id="{BC20D605-7CF4-4EAB-B40C-F04F5D8C308C}"/>
              </a:ext>
            </a:extLst>
          </p:cNvPr>
          <p:cNvSpPr>
            <a:spLocks noChangeArrowheads="1"/>
          </p:cNvSpPr>
          <p:nvPr/>
        </p:nvSpPr>
        <p:spPr bwMode="auto">
          <a:xfrm>
            <a:off x="7647995" y="2961781"/>
            <a:ext cx="763332" cy="583914"/>
          </a:xfrm>
          <a:custGeom>
            <a:avLst/>
            <a:gdLst>
              <a:gd name="T0" fmla="*/ 545 w 619"/>
              <a:gd name="T1" fmla="*/ 0 h 472"/>
              <a:gd name="T2" fmla="*/ 545 w 619"/>
              <a:gd name="T3" fmla="*/ 0 h 472"/>
              <a:gd name="T4" fmla="*/ 73 w 619"/>
              <a:gd name="T5" fmla="*/ 0 h 472"/>
              <a:gd name="T6" fmla="*/ 0 w 619"/>
              <a:gd name="T7" fmla="*/ 73 h 472"/>
              <a:gd name="T8" fmla="*/ 0 w 619"/>
              <a:gd name="T9" fmla="*/ 397 h 472"/>
              <a:gd name="T10" fmla="*/ 73 w 619"/>
              <a:gd name="T11" fmla="*/ 471 h 472"/>
              <a:gd name="T12" fmla="*/ 545 w 619"/>
              <a:gd name="T13" fmla="*/ 471 h 472"/>
              <a:gd name="T14" fmla="*/ 618 w 619"/>
              <a:gd name="T15" fmla="*/ 397 h 472"/>
              <a:gd name="T16" fmla="*/ 618 w 619"/>
              <a:gd name="T17" fmla="*/ 73 h 472"/>
              <a:gd name="T18" fmla="*/ 545 w 619"/>
              <a:gd name="T19" fmla="*/ 0 h 472"/>
              <a:gd name="T20" fmla="*/ 559 w 619"/>
              <a:gd name="T21" fmla="*/ 44 h 472"/>
              <a:gd name="T22" fmla="*/ 559 w 619"/>
              <a:gd name="T23" fmla="*/ 44 h 472"/>
              <a:gd name="T24" fmla="*/ 309 w 619"/>
              <a:gd name="T25" fmla="*/ 235 h 472"/>
              <a:gd name="T26" fmla="*/ 59 w 619"/>
              <a:gd name="T27" fmla="*/ 44 h 472"/>
              <a:gd name="T28" fmla="*/ 559 w 619"/>
              <a:gd name="T29" fmla="*/ 44 h 472"/>
              <a:gd name="T30" fmla="*/ 29 w 619"/>
              <a:gd name="T31" fmla="*/ 397 h 472"/>
              <a:gd name="T32" fmla="*/ 29 w 619"/>
              <a:gd name="T33" fmla="*/ 397 h 472"/>
              <a:gd name="T34" fmla="*/ 29 w 619"/>
              <a:gd name="T35" fmla="*/ 73 h 472"/>
              <a:gd name="T36" fmla="*/ 206 w 619"/>
              <a:gd name="T37" fmla="*/ 221 h 472"/>
              <a:gd name="T38" fmla="*/ 29 w 619"/>
              <a:gd name="T39" fmla="*/ 397 h 472"/>
              <a:gd name="T40" fmla="*/ 59 w 619"/>
              <a:gd name="T41" fmla="*/ 427 h 472"/>
              <a:gd name="T42" fmla="*/ 59 w 619"/>
              <a:gd name="T43" fmla="*/ 427 h 472"/>
              <a:gd name="T44" fmla="*/ 236 w 619"/>
              <a:gd name="T45" fmla="*/ 235 h 472"/>
              <a:gd name="T46" fmla="*/ 309 w 619"/>
              <a:gd name="T47" fmla="*/ 294 h 472"/>
              <a:gd name="T48" fmla="*/ 368 w 619"/>
              <a:gd name="T49" fmla="*/ 235 h 472"/>
              <a:gd name="T50" fmla="*/ 559 w 619"/>
              <a:gd name="T51" fmla="*/ 427 h 472"/>
              <a:gd name="T52" fmla="*/ 59 w 619"/>
              <a:gd name="T53" fmla="*/ 427 h 472"/>
              <a:gd name="T54" fmla="*/ 589 w 619"/>
              <a:gd name="T55" fmla="*/ 397 h 472"/>
              <a:gd name="T56" fmla="*/ 589 w 619"/>
              <a:gd name="T57" fmla="*/ 397 h 472"/>
              <a:gd name="T58" fmla="*/ 589 w 619"/>
              <a:gd name="T59" fmla="*/ 397 h 472"/>
              <a:gd name="T60" fmla="*/ 412 w 619"/>
              <a:gd name="T61" fmla="*/ 221 h 472"/>
              <a:gd name="T62" fmla="*/ 589 w 619"/>
              <a:gd name="T63" fmla="*/ 73 h 472"/>
              <a:gd name="T64" fmla="*/ 589 w 619"/>
              <a:gd name="T65" fmla="*/ 397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lnTo>
                  <a:pt x="589" y="397"/>
                </a:lnTo>
                <a:cubicBezTo>
                  <a:pt x="412" y="221"/>
                  <a:pt x="412" y="221"/>
                  <a:pt x="412" y="221"/>
                </a:cubicBezTo>
                <a:cubicBezTo>
                  <a:pt x="589" y="73"/>
                  <a:pt x="589" y="73"/>
                  <a:pt x="589" y="73"/>
                </a:cubicBezTo>
                <a:lnTo>
                  <a:pt x="589" y="397"/>
                </a:ln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4" name="Freeform 188">
            <a:extLst>
              <a:ext uri="{FF2B5EF4-FFF2-40B4-BE49-F238E27FC236}">
                <a16:creationId xmlns:a16="http://schemas.microsoft.com/office/drawing/2014/main" id="{4AC1A3C3-67E0-4F03-8E96-90617CD317E9}"/>
              </a:ext>
            </a:extLst>
          </p:cNvPr>
          <p:cNvSpPr>
            <a:spLocks noChangeArrowheads="1"/>
          </p:cNvSpPr>
          <p:nvPr/>
        </p:nvSpPr>
        <p:spPr bwMode="auto">
          <a:xfrm>
            <a:off x="5721693" y="2857392"/>
            <a:ext cx="747024" cy="766594"/>
          </a:xfrm>
          <a:custGeom>
            <a:avLst/>
            <a:gdLst>
              <a:gd name="T0" fmla="*/ 250 w 604"/>
              <a:gd name="T1" fmla="*/ 251 h 619"/>
              <a:gd name="T2" fmla="*/ 250 w 604"/>
              <a:gd name="T3" fmla="*/ 251 h 619"/>
              <a:gd name="T4" fmla="*/ 279 w 604"/>
              <a:gd name="T5" fmla="*/ 221 h 619"/>
              <a:gd name="T6" fmla="*/ 250 w 604"/>
              <a:gd name="T7" fmla="*/ 192 h 619"/>
              <a:gd name="T8" fmla="*/ 220 w 604"/>
              <a:gd name="T9" fmla="*/ 221 h 619"/>
              <a:gd name="T10" fmla="*/ 250 w 604"/>
              <a:gd name="T11" fmla="*/ 251 h 619"/>
              <a:gd name="T12" fmla="*/ 132 w 604"/>
              <a:gd name="T13" fmla="*/ 251 h 619"/>
              <a:gd name="T14" fmla="*/ 132 w 604"/>
              <a:gd name="T15" fmla="*/ 251 h 619"/>
              <a:gd name="T16" fmla="*/ 162 w 604"/>
              <a:gd name="T17" fmla="*/ 221 h 619"/>
              <a:gd name="T18" fmla="*/ 132 w 604"/>
              <a:gd name="T19" fmla="*/ 192 h 619"/>
              <a:gd name="T20" fmla="*/ 103 w 604"/>
              <a:gd name="T21" fmla="*/ 221 h 619"/>
              <a:gd name="T22" fmla="*/ 132 w 604"/>
              <a:gd name="T23" fmla="*/ 251 h 619"/>
              <a:gd name="T24" fmla="*/ 367 w 604"/>
              <a:gd name="T25" fmla="*/ 251 h 619"/>
              <a:gd name="T26" fmla="*/ 367 w 604"/>
              <a:gd name="T27" fmla="*/ 251 h 619"/>
              <a:gd name="T28" fmla="*/ 397 w 604"/>
              <a:gd name="T29" fmla="*/ 221 h 619"/>
              <a:gd name="T30" fmla="*/ 367 w 604"/>
              <a:gd name="T31" fmla="*/ 192 h 619"/>
              <a:gd name="T32" fmla="*/ 338 w 604"/>
              <a:gd name="T33" fmla="*/ 221 h 619"/>
              <a:gd name="T34" fmla="*/ 367 w 604"/>
              <a:gd name="T35" fmla="*/ 251 h 619"/>
              <a:gd name="T36" fmla="*/ 530 w 604"/>
              <a:gd name="T37" fmla="*/ 177 h 619"/>
              <a:gd name="T38" fmla="*/ 530 w 604"/>
              <a:gd name="T39" fmla="*/ 177 h 619"/>
              <a:gd name="T40" fmla="*/ 530 w 604"/>
              <a:gd name="T41" fmla="*/ 192 h 619"/>
              <a:gd name="T42" fmla="*/ 530 w 604"/>
              <a:gd name="T43" fmla="*/ 221 h 619"/>
              <a:gd name="T44" fmla="*/ 574 w 604"/>
              <a:gd name="T45" fmla="*/ 339 h 619"/>
              <a:gd name="T46" fmla="*/ 471 w 604"/>
              <a:gd name="T47" fmla="*/ 501 h 619"/>
              <a:gd name="T48" fmla="*/ 471 w 604"/>
              <a:gd name="T49" fmla="*/ 560 h 619"/>
              <a:gd name="T50" fmla="*/ 397 w 604"/>
              <a:gd name="T51" fmla="*/ 516 h 619"/>
              <a:gd name="T52" fmla="*/ 353 w 604"/>
              <a:gd name="T53" fmla="*/ 530 h 619"/>
              <a:gd name="T54" fmla="*/ 235 w 604"/>
              <a:gd name="T55" fmla="*/ 486 h 619"/>
              <a:gd name="T56" fmla="*/ 206 w 604"/>
              <a:gd name="T57" fmla="*/ 486 h 619"/>
              <a:gd name="T58" fmla="*/ 176 w 604"/>
              <a:gd name="T59" fmla="*/ 486 h 619"/>
              <a:gd name="T60" fmla="*/ 353 w 604"/>
              <a:gd name="T61" fmla="*/ 560 h 619"/>
              <a:gd name="T62" fmla="*/ 397 w 604"/>
              <a:gd name="T63" fmla="*/ 560 h 619"/>
              <a:gd name="T64" fmla="*/ 515 w 604"/>
              <a:gd name="T65" fmla="*/ 618 h 619"/>
              <a:gd name="T66" fmla="*/ 515 w 604"/>
              <a:gd name="T67" fmla="*/ 516 h 619"/>
              <a:gd name="T68" fmla="*/ 603 w 604"/>
              <a:gd name="T69" fmla="*/ 339 h 619"/>
              <a:gd name="T70" fmla="*/ 530 w 604"/>
              <a:gd name="T71" fmla="*/ 177 h 619"/>
              <a:gd name="T72" fmla="*/ 191 w 604"/>
              <a:gd name="T73" fmla="*/ 442 h 619"/>
              <a:gd name="T74" fmla="*/ 191 w 604"/>
              <a:gd name="T75" fmla="*/ 442 h 619"/>
              <a:gd name="T76" fmla="*/ 250 w 604"/>
              <a:gd name="T77" fmla="*/ 442 h 619"/>
              <a:gd name="T78" fmla="*/ 485 w 604"/>
              <a:gd name="T79" fmla="*/ 221 h 619"/>
              <a:gd name="T80" fmla="*/ 250 w 604"/>
              <a:gd name="T81" fmla="*/ 0 h 619"/>
              <a:gd name="T82" fmla="*/ 0 w 604"/>
              <a:gd name="T83" fmla="*/ 221 h 619"/>
              <a:gd name="T84" fmla="*/ 73 w 604"/>
              <a:gd name="T85" fmla="*/ 398 h 619"/>
              <a:gd name="T86" fmla="*/ 73 w 604"/>
              <a:gd name="T87" fmla="*/ 501 h 619"/>
              <a:gd name="T88" fmla="*/ 191 w 604"/>
              <a:gd name="T89" fmla="*/ 442 h 619"/>
              <a:gd name="T90" fmla="*/ 44 w 604"/>
              <a:gd name="T91" fmla="*/ 221 h 619"/>
              <a:gd name="T92" fmla="*/ 44 w 604"/>
              <a:gd name="T93" fmla="*/ 221 h 619"/>
              <a:gd name="T94" fmla="*/ 250 w 604"/>
              <a:gd name="T95" fmla="*/ 30 h 619"/>
              <a:gd name="T96" fmla="*/ 456 w 604"/>
              <a:gd name="T97" fmla="*/ 221 h 619"/>
              <a:gd name="T98" fmla="*/ 250 w 604"/>
              <a:gd name="T99" fmla="*/ 413 h 619"/>
              <a:gd name="T100" fmla="*/ 191 w 604"/>
              <a:gd name="T101" fmla="*/ 398 h 619"/>
              <a:gd name="T102" fmla="*/ 117 w 604"/>
              <a:gd name="T103" fmla="*/ 442 h 619"/>
              <a:gd name="T104" fmla="*/ 117 w 604"/>
              <a:gd name="T105" fmla="*/ 383 h 619"/>
              <a:gd name="T106" fmla="*/ 44 w 604"/>
              <a:gd name="T107" fmla="*/ 221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
        <p:nvSpPr>
          <p:cNvPr id="16" name="Freeform 219">
            <a:extLst>
              <a:ext uri="{FF2B5EF4-FFF2-40B4-BE49-F238E27FC236}">
                <a16:creationId xmlns:a16="http://schemas.microsoft.com/office/drawing/2014/main" id="{72A4FE91-A9D3-41CB-BA85-3FB01CAFF075}"/>
              </a:ext>
            </a:extLst>
          </p:cNvPr>
          <p:cNvSpPr>
            <a:spLocks noChangeArrowheads="1"/>
          </p:cNvSpPr>
          <p:nvPr/>
        </p:nvSpPr>
        <p:spPr bwMode="auto">
          <a:xfrm>
            <a:off x="1794130" y="2860656"/>
            <a:ext cx="678518" cy="763330"/>
          </a:xfrm>
          <a:custGeom>
            <a:avLst/>
            <a:gdLst>
              <a:gd name="T0" fmla="*/ 413 w 546"/>
              <a:gd name="T1" fmla="*/ 368 h 619"/>
              <a:gd name="T2" fmla="*/ 413 w 546"/>
              <a:gd name="T3" fmla="*/ 368 h 619"/>
              <a:gd name="T4" fmla="*/ 236 w 546"/>
              <a:gd name="T5" fmla="*/ 368 h 619"/>
              <a:gd name="T6" fmla="*/ 221 w 546"/>
              <a:gd name="T7" fmla="*/ 383 h 619"/>
              <a:gd name="T8" fmla="*/ 236 w 546"/>
              <a:gd name="T9" fmla="*/ 412 h 619"/>
              <a:gd name="T10" fmla="*/ 413 w 546"/>
              <a:gd name="T11" fmla="*/ 412 h 619"/>
              <a:gd name="T12" fmla="*/ 427 w 546"/>
              <a:gd name="T13" fmla="*/ 383 h 619"/>
              <a:gd name="T14" fmla="*/ 413 w 546"/>
              <a:gd name="T15" fmla="*/ 368 h 619"/>
              <a:gd name="T16" fmla="*/ 413 w 546"/>
              <a:gd name="T17" fmla="*/ 265 h 619"/>
              <a:gd name="T18" fmla="*/ 413 w 546"/>
              <a:gd name="T19" fmla="*/ 265 h 619"/>
              <a:gd name="T20" fmla="*/ 236 w 546"/>
              <a:gd name="T21" fmla="*/ 265 h 619"/>
              <a:gd name="T22" fmla="*/ 221 w 546"/>
              <a:gd name="T23" fmla="*/ 295 h 619"/>
              <a:gd name="T24" fmla="*/ 236 w 546"/>
              <a:gd name="T25" fmla="*/ 309 h 619"/>
              <a:gd name="T26" fmla="*/ 413 w 546"/>
              <a:gd name="T27" fmla="*/ 309 h 619"/>
              <a:gd name="T28" fmla="*/ 427 w 546"/>
              <a:gd name="T29" fmla="*/ 295 h 619"/>
              <a:gd name="T30" fmla="*/ 413 w 546"/>
              <a:gd name="T31" fmla="*/ 265 h 619"/>
              <a:gd name="T32" fmla="*/ 413 w 546"/>
              <a:gd name="T33" fmla="*/ 0 h 619"/>
              <a:gd name="T34" fmla="*/ 413 w 546"/>
              <a:gd name="T35" fmla="*/ 0 h 619"/>
              <a:gd name="T36" fmla="*/ 177 w 546"/>
              <a:gd name="T37" fmla="*/ 0 h 619"/>
              <a:gd name="T38" fmla="*/ 104 w 546"/>
              <a:gd name="T39" fmla="*/ 74 h 619"/>
              <a:gd name="T40" fmla="*/ 74 w 546"/>
              <a:gd name="T41" fmla="*/ 74 h 619"/>
              <a:gd name="T42" fmla="*/ 0 w 546"/>
              <a:gd name="T43" fmla="*/ 147 h 619"/>
              <a:gd name="T44" fmla="*/ 0 w 546"/>
              <a:gd name="T45" fmla="*/ 545 h 619"/>
              <a:gd name="T46" fmla="*/ 74 w 546"/>
              <a:gd name="T47" fmla="*/ 618 h 619"/>
              <a:gd name="T48" fmla="*/ 368 w 546"/>
              <a:gd name="T49" fmla="*/ 618 h 619"/>
              <a:gd name="T50" fmla="*/ 457 w 546"/>
              <a:gd name="T51" fmla="*/ 545 h 619"/>
              <a:gd name="T52" fmla="*/ 472 w 546"/>
              <a:gd name="T53" fmla="*/ 545 h 619"/>
              <a:gd name="T54" fmla="*/ 545 w 546"/>
              <a:gd name="T55" fmla="*/ 471 h 619"/>
              <a:gd name="T56" fmla="*/ 545 w 546"/>
              <a:gd name="T57" fmla="*/ 192 h 619"/>
              <a:gd name="T58" fmla="*/ 545 w 546"/>
              <a:gd name="T59" fmla="*/ 147 h 619"/>
              <a:gd name="T60" fmla="*/ 413 w 546"/>
              <a:gd name="T61" fmla="*/ 0 h 619"/>
              <a:gd name="T62" fmla="*/ 368 w 546"/>
              <a:gd name="T63" fmla="*/ 589 h 619"/>
              <a:gd name="T64" fmla="*/ 368 w 546"/>
              <a:gd name="T65" fmla="*/ 589 h 619"/>
              <a:gd name="T66" fmla="*/ 74 w 546"/>
              <a:gd name="T67" fmla="*/ 589 h 619"/>
              <a:gd name="T68" fmla="*/ 45 w 546"/>
              <a:gd name="T69" fmla="*/ 545 h 619"/>
              <a:gd name="T70" fmla="*/ 45 w 546"/>
              <a:gd name="T71" fmla="*/ 147 h 619"/>
              <a:gd name="T72" fmla="*/ 74 w 546"/>
              <a:gd name="T73" fmla="*/ 118 h 619"/>
              <a:gd name="T74" fmla="*/ 104 w 546"/>
              <a:gd name="T75" fmla="*/ 118 h 619"/>
              <a:gd name="T76" fmla="*/ 104 w 546"/>
              <a:gd name="T77" fmla="*/ 471 h 619"/>
              <a:gd name="T78" fmla="*/ 177 w 546"/>
              <a:gd name="T79" fmla="*/ 545 h 619"/>
              <a:gd name="T80" fmla="*/ 413 w 546"/>
              <a:gd name="T81" fmla="*/ 545 h 619"/>
              <a:gd name="T82" fmla="*/ 368 w 546"/>
              <a:gd name="T83" fmla="*/ 589 h 619"/>
              <a:gd name="T84" fmla="*/ 516 w 546"/>
              <a:gd name="T85" fmla="*/ 471 h 619"/>
              <a:gd name="T86" fmla="*/ 516 w 546"/>
              <a:gd name="T87" fmla="*/ 471 h 619"/>
              <a:gd name="T88" fmla="*/ 472 w 546"/>
              <a:gd name="T89" fmla="*/ 501 h 619"/>
              <a:gd name="T90" fmla="*/ 177 w 546"/>
              <a:gd name="T91" fmla="*/ 501 h 619"/>
              <a:gd name="T92" fmla="*/ 133 w 546"/>
              <a:gd name="T93" fmla="*/ 471 h 619"/>
              <a:gd name="T94" fmla="*/ 133 w 546"/>
              <a:gd name="T95" fmla="*/ 74 h 619"/>
              <a:gd name="T96" fmla="*/ 177 w 546"/>
              <a:gd name="T97" fmla="*/ 29 h 619"/>
              <a:gd name="T98" fmla="*/ 368 w 546"/>
              <a:gd name="T99" fmla="*/ 29 h 619"/>
              <a:gd name="T100" fmla="*/ 368 w 546"/>
              <a:gd name="T101" fmla="*/ 118 h 619"/>
              <a:gd name="T102" fmla="*/ 457 w 546"/>
              <a:gd name="T103" fmla="*/ 192 h 619"/>
              <a:gd name="T104" fmla="*/ 516 w 546"/>
              <a:gd name="T105" fmla="*/ 192 h 619"/>
              <a:gd name="T106" fmla="*/ 516 w 546"/>
              <a:gd name="T107" fmla="*/ 471 h 619"/>
              <a:gd name="T108" fmla="*/ 457 w 546"/>
              <a:gd name="T109" fmla="*/ 147 h 619"/>
              <a:gd name="T110" fmla="*/ 457 w 546"/>
              <a:gd name="T111" fmla="*/ 147 h 619"/>
              <a:gd name="T112" fmla="*/ 413 w 546"/>
              <a:gd name="T113" fmla="*/ 88 h 619"/>
              <a:gd name="T114" fmla="*/ 413 w 546"/>
              <a:gd name="T115" fmla="*/ 29 h 619"/>
              <a:gd name="T116" fmla="*/ 413 w 546"/>
              <a:gd name="T117" fmla="*/ 29 h 619"/>
              <a:gd name="T118" fmla="*/ 516 w 546"/>
              <a:gd name="T119" fmla="*/ 147 h 619"/>
              <a:gd name="T120" fmla="*/ 457 w 546"/>
              <a:gd name="T121" fmla="*/ 14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grpSp>
        <p:nvGrpSpPr>
          <p:cNvPr id="6" name="Group 5">
            <a:extLst>
              <a:ext uri="{FF2B5EF4-FFF2-40B4-BE49-F238E27FC236}">
                <a16:creationId xmlns:a16="http://schemas.microsoft.com/office/drawing/2014/main" id="{49FC96CC-758D-4B48-9C4B-5BFF8CBD690E}"/>
              </a:ext>
            </a:extLst>
          </p:cNvPr>
          <p:cNvGrpSpPr/>
          <p:nvPr/>
        </p:nvGrpSpPr>
        <p:grpSpPr>
          <a:xfrm>
            <a:off x="3121454" y="3692112"/>
            <a:ext cx="1963283" cy="978847"/>
            <a:chOff x="3121454" y="3692112"/>
            <a:chExt cx="1963283" cy="978847"/>
          </a:xfrm>
        </p:grpSpPr>
        <p:sp>
          <p:nvSpPr>
            <p:cNvPr id="17" name="TextBox 16">
              <a:extLst>
                <a:ext uri="{FF2B5EF4-FFF2-40B4-BE49-F238E27FC236}">
                  <a16:creationId xmlns:a16="http://schemas.microsoft.com/office/drawing/2014/main" id="{8E8BCAD2-AC3D-4189-B8D2-61B96C540E5A}"/>
                </a:ext>
              </a:extLst>
            </p:cNvPr>
            <p:cNvSpPr txBox="1"/>
            <p:nvPr/>
          </p:nvSpPr>
          <p:spPr>
            <a:xfrm>
              <a:off x="3121454"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18" name="TextBox 17">
              <a:extLst>
                <a:ext uri="{FF2B5EF4-FFF2-40B4-BE49-F238E27FC236}">
                  <a16:creationId xmlns:a16="http://schemas.microsoft.com/office/drawing/2014/main" id="{65062B4C-56D7-416C-872A-DFEAA6DE332B}"/>
                </a:ext>
              </a:extLst>
            </p:cNvPr>
            <p:cNvSpPr txBox="1"/>
            <p:nvPr/>
          </p:nvSpPr>
          <p:spPr>
            <a:xfrm>
              <a:off x="3407998"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4510</a:t>
              </a:r>
            </a:p>
          </p:txBody>
        </p:sp>
      </p:grpSp>
      <p:grpSp>
        <p:nvGrpSpPr>
          <p:cNvPr id="8" name="Group 7">
            <a:extLst>
              <a:ext uri="{FF2B5EF4-FFF2-40B4-BE49-F238E27FC236}">
                <a16:creationId xmlns:a16="http://schemas.microsoft.com/office/drawing/2014/main" id="{6D3AFE01-2B25-4149-9BE8-F182BA40A875}"/>
              </a:ext>
            </a:extLst>
          </p:cNvPr>
          <p:cNvGrpSpPr/>
          <p:nvPr/>
        </p:nvGrpSpPr>
        <p:grpSpPr>
          <a:xfrm>
            <a:off x="5084737" y="3692112"/>
            <a:ext cx="1963283" cy="978847"/>
            <a:chOff x="5084737" y="3692112"/>
            <a:chExt cx="1963283" cy="978847"/>
          </a:xfrm>
        </p:grpSpPr>
        <p:sp>
          <p:nvSpPr>
            <p:cNvPr id="20" name="TextBox 19">
              <a:extLst>
                <a:ext uri="{FF2B5EF4-FFF2-40B4-BE49-F238E27FC236}">
                  <a16:creationId xmlns:a16="http://schemas.microsoft.com/office/drawing/2014/main" id="{C64647C9-B1E5-464D-B514-A8C97CCC3D2D}"/>
                </a:ext>
              </a:extLst>
            </p:cNvPr>
            <p:cNvSpPr txBox="1"/>
            <p:nvPr/>
          </p:nvSpPr>
          <p:spPr>
            <a:xfrm>
              <a:off x="5084737"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1" name="TextBox 20">
              <a:extLst>
                <a:ext uri="{FF2B5EF4-FFF2-40B4-BE49-F238E27FC236}">
                  <a16:creationId xmlns:a16="http://schemas.microsoft.com/office/drawing/2014/main" id="{661F1EA1-7325-467C-A8AE-3E4E435F9871}"/>
                </a:ext>
              </a:extLst>
            </p:cNvPr>
            <p:cNvSpPr txBox="1"/>
            <p:nvPr/>
          </p:nvSpPr>
          <p:spPr>
            <a:xfrm>
              <a:off x="5371281"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1560</a:t>
              </a:r>
            </a:p>
          </p:txBody>
        </p:sp>
      </p:grpSp>
      <p:grpSp>
        <p:nvGrpSpPr>
          <p:cNvPr id="9" name="Group 8">
            <a:extLst>
              <a:ext uri="{FF2B5EF4-FFF2-40B4-BE49-F238E27FC236}">
                <a16:creationId xmlns:a16="http://schemas.microsoft.com/office/drawing/2014/main" id="{DC1290E9-9D38-4F7B-8B1B-3A610927E716}"/>
              </a:ext>
            </a:extLst>
          </p:cNvPr>
          <p:cNvGrpSpPr/>
          <p:nvPr/>
        </p:nvGrpSpPr>
        <p:grpSpPr>
          <a:xfrm>
            <a:off x="7048020" y="3692112"/>
            <a:ext cx="1963283" cy="978847"/>
            <a:chOff x="7048020" y="3692112"/>
            <a:chExt cx="1963283" cy="978847"/>
          </a:xfrm>
        </p:grpSpPr>
        <p:sp>
          <p:nvSpPr>
            <p:cNvPr id="23" name="TextBox 22">
              <a:extLst>
                <a:ext uri="{FF2B5EF4-FFF2-40B4-BE49-F238E27FC236}">
                  <a16:creationId xmlns:a16="http://schemas.microsoft.com/office/drawing/2014/main" id="{9BCC899E-4D78-4E85-9CA5-9ECFD5BD9BCF}"/>
                </a:ext>
              </a:extLst>
            </p:cNvPr>
            <p:cNvSpPr txBox="1"/>
            <p:nvPr/>
          </p:nvSpPr>
          <p:spPr>
            <a:xfrm>
              <a:off x="7048020"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4" name="TextBox 23">
              <a:extLst>
                <a:ext uri="{FF2B5EF4-FFF2-40B4-BE49-F238E27FC236}">
                  <a16:creationId xmlns:a16="http://schemas.microsoft.com/office/drawing/2014/main" id="{744830C8-C093-469A-B45A-FA57B12F1377}"/>
                </a:ext>
              </a:extLst>
            </p:cNvPr>
            <p:cNvSpPr txBox="1"/>
            <p:nvPr/>
          </p:nvSpPr>
          <p:spPr>
            <a:xfrm>
              <a:off x="7334564"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4130</a:t>
              </a:r>
            </a:p>
          </p:txBody>
        </p:sp>
      </p:grpSp>
      <p:grpSp>
        <p:nvGrpSpPr>
          <p:cNvPr id="15" name="Group 14">
            <a:extLst>
              <a:ext uri="{FF2B5EF4-FFF2-40B4-BE49-F238E27FC236}">
                <a16:creationId xmlns:a16="http://schemas.microsoft.com/office/drawing/2014/main" id="{4BB53EA6-71FD-4B0D-94BD-073ABBA9B9D3}"/>
              </a:ext>
            </a:extLst>
          </p:cNvPr>
          <p:cNvGrpSpPr/>
          <p:nvPr/>
        </p:nvGrpSpPr>
        <p:grpSpPr>
          <a:xfrm>
            <a:off x="9017062" y="3692112"/>
            <a:ext cx="1963283" cy="978847"/>
            <a:chOff x="9017062" y="3692112"/>
            <a:chExt cx="1963283" cy="978847"/>
          </a:xfrm>
        </p:grpSpPr>
        <p:sp>
          <p:nvSpPr>
            <p:cNvPr id="26" name="TextBox 25">
              <a:extLst>
                <a:ext uri="{FF2B5EF4-FFF2-40B4-BE49-F238E27FC236}">
                  <a16:creationId xmlns:a16="http://schemas.microsoft.com/office/drawing/2014/main" id="{EE0C6CDC-9391-47B7-9664-CA3B8BF269F5}"/>
                </a:ext>
              </a:extLst>
            </p:cNvPr>
            <p:cNvSpPr txBox="1"/>
            <p:nvPr/>
          </p:nvSpPr>
          <p:spPr>
            <a:xfrm>
              <a:off x="9017062" y="4147739"/>
              <a:ext cx="1963283" cy="523220"/>
            </a:xfrm>
            <a:prstGeom prst="rect">
              <a:avLst/>
            </a:prstGeom>
            <a:noFill/>
          </p:spPr>
          <p:txBody>
            <a:bodyPr wrap="square" rtlCol="0">
              <a:spAutoFit/>
            </a:bodyPr>
            <a:lstStyle/>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Here type some text</a:t>
              </a:r>
            </a:p>
            <a:p>
              <a:pPr algn="ctr"/>
              <a:r>
                <a:rPr lang="en-US" sz="1400" dirty="0">
                  <a:solidFill>
                    <a:schemeClr val="bg1"/>
                  </a:solidFill>
                  <a:latin typeface="Tw Cen MT" panose="020B0602020104020603" pitchFamily="34" charset="0"/>
                  <a:ea typeface="Tahoma" panose="020B0604030504040204" pitchFamily="34" charset="0"/>
                  <a:cs typeface="Arial" panose="020B0604020202020204" pitchFamily="34" charset="0"/>
                </a:rPr>
                <a:t>that you want</a:t>
              </a:r>
            </a:p>
          </p:txBody>
        </p:sp>
        <p:sp>
          <p:nvSpPr>
            <p:cNvPr id="27" name="TextBox 26">
              <a:extLst>
                <a:ext uri="{FF2B5EF4-FFF2-40B4-BE49-F238E27FC236}">
                  <a16:creationId xmlns:a16="http://schemas.microsoft.com/office/drawing/2014/main" id="{74069B51-FC6D-43DE-9DAA-AE7FA3090BB0}"/>
                </a:ext>
              </a:extLst>
            </p:cNvPr>
            <p:cNvSpPr txBox="1"/>
            <p:nvPr/>
          </p:nvSpPr>
          <p:spPr>
            <a:xfrm>
              <a:off x="9303606" y="3692112"/>
              <a:ext cx="139019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ea typeface="Tahoma" panose="020B0604030504040204" pitchFamily="34" charset="0"/>
                  <a:cs typeface="Arial" panose="020B0604020202020204" pitchFamily="34" charset="0"/>
                </a:rPr>
                <a:t>2580</a:t>
              </a:r>
            </a:p>
          </p:txBody>
        </p:sp>
      </p:grpSp>
      <p:sp>
        <p:nvSpPr>
          <p:cNvPr id="29" name="Freeform 200">
            <a:extLst>
              <a:ext uri="{FF2B5EF4-FFF2-40B4-BE49-F238E27FC236}">
                <a16:creationId xmlns:a16="http://schemas.microsoft.com/office/drawing/2014/main" id="{56FED591-7FFA-4FD0-BFBA-F3DEB4EC4293}"/>
              </a:ext>
            </a:extLst>
          </p:cNvPr>
          <p:cNvSpPr>
            <a:spLocks noChangeArrowheads="1"/>
          </p:cNvSpPr>
          <p:nvPr/>
        </p:nvSpPr>
        <p:spPr bwMode="auto">
          <a:xfrm>
            <a:off x="9639355" y="2941074"/>
            <a:ext cx="718696" cy="682912"/>
          </a:xfrm>
          <a:custGeom>
            <a:avLst/>
            <a:gdLst>
              <a:gd name="T0" fmla="*/ 309 w 634"/>
              <a:gd name="T1" fmla="*/ 44 h 604"/>
              <a:gd name="T2" fmla="*/ 309 w 634"/>
              <a:gd name="T3" fmla="*/ 44 h 604"/>
              <a:gd name="T4" fmla="*/ 14 w 634"/>
              <a:gd name="T5" fmla="*/ 220 h 604"/>
              <a:gd name="T6" fmla="*/ 14 w 634"/>
              <a:gd name="T7" fmla="*/ 220 h 604"/>
              <a:gd name="T8" fmla="*/ 279 w 634"/>
              <a:gd name="T9" fmla="*/ 338 h 604"/>
              <a:gd name="T10" fmla="*/ 338 w 634"/>
              <a:gd name="T11" fmla="*/ 338 h 604"/>
              <a:gd name="T12" fmla="*/ 603 w 634"/>
              <a:gd name="T13" fmla="*/ 220 h 604"/>
              <a:gd name="T14" fmla="*/ 603 w 634"/>
              <a:gd name="T15" fmla="*/ 161 h 604"/>
              <a:gd name="T16" fmla="*/ 338 w 634"/>
              <a:gd name="T17" fmla="*/ 14 h 604"/>
              <a:gd name="T18" fmla="*/ 279 w 634"/>
              <a:gd name="T19" fmla="*/ 14 h 604"/>
              <a:gd name="T20" fmla="*/ 14 w 634"/>
              <a:gd name="T21" fmla="*/ 161 h 604"/>
              <a:gd name="T22" fmla="*/ 14 w 634"/>
              <a:gd name="T23" fmla="*/ 220 h 604"/>
              <a:gd name="T24" fmla="*/ 309 w 634"/>
              <a:gd name="T25" fmla="*/ 44 h 604"/>
              <a:gd name="T26" fmla="*/ 309 w 634"/>
              <a:gd name="T27" fmla="*/ 44 h 604"/>
              <a:gd name="T28" fmla="*/ 588 w 634"/>
              <a:gd name="T29" fmla="*/ 191 h 604"/>
              <a:gd name="T30" fmla="*/ 309 w 634"/>
              <a:gd name="T31" fmla="*/ 309 h 604"/>
              <a:gd name="T32" fmla="*/ 44 w 634"/>
              <a:gd name="T33" fmla="*/ 191 h 604"/>
              <a:gd name="T34" fmla="*/ 309 w 634"/>
              <a:gd name="T35" fmla="*/ 44 h 604"/>
              <a:gd name="T36" fmla="*/ 309 w 634"/>
              <a:gd name="T37" fmla="*/ 559 h 604"/>
              <a:gd name="T38" fmla="*/ 309 w 634"/>
              <a:gd name="T39" fmla="*/ 559 h 604"/>
              <a:gd name="T40" fmla="*/ 44 w 634"/>
              <a:gd name="T41" fmla="*/ 441 h 604"/>
              <a:gd name="T42" fmla="*/ 0 w 634"/>
              <a:gd name="T43" fmla="*/ 427 h 604"/>
              <a:gd name="T44" fmla="*/ 14 w 634"/>
              <a:gd name="T45" fmla="*/ 471 h 604"/>
              <a:gd name="T46" fmla="*/ 279 w 634"/>
              <a:gd name="T47" fmla="*/ 589 h 604"/>
              <a:gd name="T48" fmla="*/ 338 w 634"/>
              <a:gd name="T49" fmla="*/ 589 h 604"/>
              <a:gd name="T50" fmla="*/ 603 w 634"/>
              <a:gd name="T51" fmla="*/ 471 h 604"/>
              <a:gd name="T52" fmla="*/ 633 w 634"/>
              <a:gd name="T53" fmla="*/ 427 h 604"/>
              <a:gd name="T54" fmla="*/ 588 w 634"/>
              <a:gd name="T55" fmla="*/ 441 h 604"/>
              <a:gd name="T56" fmla="*/ 309 w 634"/>
              <a:gd name="T57" fmla="*/ 559 h 604"/>
              <a:gd name="T58" fmla="*/ 14 w 634"/>
              <a:gd name="T59" fmla="*/ 338 h 604"/>
              <a:gd name="T60" fmla="*/ 14 w 634"/>
              <a:gd name="T61" fmla="*/ 338 h 604"/>
              <a:gd name="T62" fmla="*/ 279 w 634"/>
              <a:gd name="T63" fmla="*/ 471 h 604"/>
              <a:gd name="T64" fmla="*/ 338 w 634"/>
              <a:gd name="T65" fmla="*/ 471 h 604"/>
              <a:gd name="T66" fmla="*/ 603 w 634"/>
              <a:gd name="T67" fmla="*/ 338 h 604"/>
              <a:gd name="T68" fmla="*/ 633 w 634"/>
              <a:gd name="T69" fmla="*/ 294 h 604"/>
              <a:gd name="T70" fmla="*/ 588 w 634"/>
              <a:gd name="T71" fmla="*/ 309 h 604"/>
              <a:gd name="T72" fmla="*/ 309 w 634"/>
              <a:gd name="T73" fmla="*/ 441 h 604"/>
              <a:gd name="T74" fmla="*/ 44 w 634"/>
              <a:gd name="T75" fmla="*/ 309 h 604"/>
              <a:gd name="T76" fmla="*/ 0 w 634"/>
              <a:gd name="T77" fmla="*/ 294 h 604"/>
              <a:gd name="T78" fmla="*/ 14 w 634"/>
              <a:gd name="T79" fmla="*/ 338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FFFFFF"/>
          </a:solidFill>
          <a:ln>
            <a:noFill/>
          </a:ln>
          <a:effectLst/>
          <a:extLst>
            <a:ext uri="{91240B29-F687-4f45-9708-019B960494DF}"/>
            <a:ext uri="{AF507438-7753-43e0-B8FC-AC1667EBCBE1}"/>
          </a:extLst>
        </p:spPr>
        <p:txBody>
          <a:bodyPr wrap="none" lIns="91431" tIns="45716" rIns="91431" bIns="45716" anchor="ct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24523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nodeType="withEffect">
                                  <p:stCondLst>
                                    <p:cond delay="2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par>
                                <p:cTn id="22" presetID="42" presetClass="entr" presetSubtype="0" fill="hold" nodeType="withEffect">
                                  <p:stCondLst>
                                    <p:cond delay="25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42" presetClass="entr" presetSubtype="0" fill="hold" nodeType="withEffect">
                                  <p:stCondLst>
                                    <p:cond delay="25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par>
                                <p:cTn id="46" presetID="42" presetClass="entr" presetSubtype="0" fill="hold" nodeType="withEffect">
                                  <p:stCondLst>
                                    <p:cond delay="25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Effect transition="in" filter="fade">
                                      <p:cBhvr>
                                        <p:cTn id="57" dur="500"/>
                                        <p:tgtEl>
                                          <p:spTgt spid="29"/>
                                        </p:tgtEl>
                                      </p:cBhvr>
                                    </p:animEffect>
                                  </p:childTnLst>
                                </p:cTn>
                              </p:par>
                              <p:par>
                                <p:cTn id="58" presetID="42" presetClass="entr" presetSubtype="0" fill="hold" nodeType="with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anim calcmode="lin" valueType="num">
                                      <p:cBhvr>
                                        <p:cTn id="61" dur="500" fill="hold"/>
                                        <p:tgtEl>
                                          <p:spTgt spid="15"/>
                                        </p:tgtEl>
                                        <p:attrNameLst>
                                          <p:attrName>ppt_x</p:attrName>
                                        </p:attrNameLst>
                                      </p:cBhvr>
                                      <p:tavLst>
                                        <p:tav tm="0">
                                          <p:val>
                                            <p:strVal val="#ppt_x"/>
                                          </p:val>
                                        </p:tav>
                                        <p:tav tm="100000">
                                          <p:val>
                                            <p:strVal val="#ppt_x"/>
                                          </p:val>
                                        </p:tav>
                                      </p:tavLst>
                                    </p:anim>
                                    <p:anim calcmode="lin" valueType="num">
                                      <p:cBhvr>
                                        <p:cTn id="6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F9EAF8-74BF-46C7-999B-F74DF8BF75B7}"/>
              </a:ext>
            </a:extLst>
          </p:cNvPr>
          <p:cNvSpPr txBox="1"/>
          <p:nvPr/>
        </p:nvSpPr>
        <p:spPr>
          <a:xfrm>
            <a:off x="1119430" y="1280812"/>
            <a:ext cx="4171712" cy="1446550"/>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Services that We</a:t>
            </a:r>
          </a:p>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are Providing</a:t>
            </a:r>
          </a:p>
        </p:txBody>
      </p:sp>
      <p:sp>
        <p:nvSpPr>
          <p:cNvPr id="6" name="TextBox 5">
            <a:extLst>
              <a:ext uri="{FF2B5EF4-FFF2-40B4-BE49-F238E27FC236}">
                <a16:creationId xmlns:a16="http://schemas.microsoft.com/office/drawing/2014/main" id="{46947D44-2474-43B0-BA20-00C38F987F79}"/>
              </a:ext>
            </a:extLst>
          </p:cNvPr>
          <p:cNvSpPr txBox="1"/>
          <p:nvPr/>
        </p:nvSpPr>
        <p:spPr>
          <a:xfrm>
            <a:off x="1119429" y="2729637"/>
            <a:ext cx="3985971" cy="2554545"/>
          </a:xfrm>
          <a:prstGeom prst="rect">
            <a:avLst/>
          </a:prstGeom>
          <a:noFill/>
        </p:spPr>
        <p:txBody>
          <a:bodyPr wrap="square" rtlCol="0">
            <a:spAutoFit/>
          </a:bodyPr>
          <a:lstStyle/>
          <a:p>
            <a:r>
              <a:rPr lang="en-US" sz="20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 replace by your own content. As this slides shows what features or services you or your company provide, consider adding related info in according with the numbers</a:t>
            </a:r>
          </a:p>
        </p:txBody>
      </p:sp>
      <p:grpSp>
        <p:nvGrpSpPr>
          <p:cNvPr id="12" name="Group 11">
            <a:extLst>
              <a:ext uri="{FF2B5EF4-FFF2-40B4-BE49-F238E27FC236}">
                <a16:creationId xmlns:a16="http://schemas.microsoft.com/office/drawing/2014/main" id="{D8BC33D2-CC15-493F-83EF-BEFF88E35F6C}"/>
              </a:ext>
            </a:extLst>
          </p:cNvPr>
          <p:cNvGrpSpPr/>
          <p:nvPr/>
        </p:nvGrpSpPr>
        <p:grpSpPr>
          <a:xfrm>
            <a:off x="5429250" y="2354699"/>
            <a:ext cx="2800350" cy="1131451"/>
            <a:chOff x="6096000" y="2065583"/>
            <a:chExt cx="2800350" cy="1131451"/>
          </a:xfrm>
        </p:grpSpPr>
        <p:sp>
          <p:nvSpPr>
            <p:cNvPr id="10" name="TextBox 9">
              <a:extLst>
                <a:ext uri="{FF2B5EF4-FFF2-40B4-BE49-F238E27FC236}">
                  <a16:creationId xmlns:a16="http://schemas.microsoft.com/office/drawing/2014/main" id="{990A5390-A9C3-47F1-9DC3-D66CE8476301}"/>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08A1BC-043E-4D7D-A15E-5FD1C4895950}"/>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01. Web Design</a:t>
              </a:r>
              <a:endParaRPr lang="en-US" b="1" dirty="0">
                <a:solidFill>
                  <a:srgbClr val="F25245"/>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03A2C5B3-B4B8-4F38-A31F-E545E56509A8}"/>
              </a:ext>
            </a:extLst>
          </p:cNvPr>
          <p:cNvGrpSpPr/>
          <p:nvPr/>
        </p:nvGrpSpPr>
        <p:grpSpPr>
          <a:xfrm>
            <a:off x="8458200" y="2354699"/>
            <a:ext cx="3048000" cy="1131451"/>
            <a:chOff x="6096000" y="2065583"/>
            <a:chExt cx="3048000" cy="1131451"/>
          </a:xfrm>
        </p:grpSpPr>
        <p:sp>
          <p:nvSpPr>
            <p:cNvPr id="14" name="TextBox 13">
              <a:extLst>
                <a:ext uri="{FF2B5EF4-FFF2-40B4-BE49-F238E27FC236}">
                  <a16:creationId xmlns:a16="http://schemas.microsoft.com/office/drawing/2014/main" id="{8B3A6F0B-C09E-45CF-BD55-9336701E82B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A2F80E74-66EA-4AA1-BFBD-2A7599EB8E47}"/>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02. PowerPoint</a:t>
              </a:r>
              <a:endParaRPr lang="en-US" b="1" dirty="0">
                <a:solidFill>
                  <a:srgbClr val="FFA956"/>
                </a:solidFill>
                <a:latin typeface="Tw Cen MT" panose="020B0602020104020603" pitchFamily="34" charset="0"/>
                <a:ea typeface="Tahoma" panose="020B060403050404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4A8F6F47-10C3-4092-894A-C60ADB451775}"/>
              </a:ext>
            </a:extLst>
          </p:cNvPr>
          <p:cNvGrpSpPr/>
          <p:nvPr/>
        </p:nvGrpSpPr>
        <p:grpSpPr>
          <a:xfrm>
            <a:off x="5429250" y="3650099"/>
            <a:ext cx="3048000" cy="1131451"/>
            <a:chOff x="6096000" y="2065583"/>
            <a:chExt cx="3048000" cy="1131451"/>
          </a:xfrm>
        </p:grpSpPr>
        <p:sp>
          <p:nvSpPr>
            <p:cNvPr id="17" name="TextBox 16">
              <a:extLst>
                <a:ext uri="{FF2B5EF4-FFF2-40B4-BE49-F238E27FC236}">
                  <a16:creationId xmlns:a16="http://schemas.microsoft.com/office/drawing/2014/main" id="{F4A4548D-CAD0-45DC-84D8-A2635555D6C6}"/>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10559543-B912-4D00-9B07-6578EB37E023}"/>
                </a:ext>
              </a:extLst>
            </p:cNvPr>
            <p:cNvSpPr txBox="1"/>
            <p:nvPr/>
          </p:nvSpPr>
          <p:spPr>
            <a:xfrm>
              <a:off x="6096000" y="2065583"/>
              <a:ext cx="3048000" cy="461665"/>
            </a:xfrm>
            <a:prstGeom prst="rect">
              <a:avLst/>
            </a:prstGeom>
            <a:noFill/>
          </p:spPr>
          <p:txBody>
            <a:bodyPr wrap="square" rtlCol="0">
              <a:spAutoFit/>
            </a:bodyPr>
            <a:lstStyle/>
            <a:p>
              <a:r>
                <a:rPr lang="en-US" sz="2400" b="1" dirty="0">
                  <a:solidFill>
                    <a:srgbClr val="695E78"/>
                  </a:solidFill>
                  <a:latin typeface="Tw Cen MT" panose="020B0602020104020603" pitchFamily="34" charset="0"/>
                  <a:ea typeface="Tahoma" panose="020B0604030504040204" pitchFamily="34" charset="0"/>
                  <a:cs typeface="Arial" panose="020B0604020202020204" pitchFamily="34" charset="0"/>
                </a:rPr>
                <a:t>03. App Development</a:t>
              </a:r>
            </a:p>
          </p:txBody>
        </p:sp>
      </p:grpSp>
      <p:grpSp>
        <p:nvGrpSpPr>
          <p:cNvPr id="19" name="Group 18">
            <a:extLst>
              <a:ext uri="{FF2B5EF4-FFF2-40B4-BE49-F238E27FC236}">
                <a16:creationId xmlns:a16="http://schemas.microsoft.com/office/drawing/2014/main" id="{B717DA0B-555E-4877-8128-E78797396628}"/>
              </a:ext>
            </a:extLst>
          </p:cNvPr>
          <p:cNvGrpSpPr/>
          <p:nvPr/>
        </p:nvGrpSpPr>
        <p:grpSpPr>
          <a:xfrm>
            <a:off x="8458200" y="3650099"/>
            <a:ext cx="2800350" cy="1131451"/>
            <a:chOff x="6096000" y="2065583"/>
            <a:chExt cx="2800350" cy="1131451"/>
          </a:xfrm>
        </p:grpSpPr>
        <p:sp>
          <p:nvSpPr>
            <p:cNvPr id="20" name="TextBox 19">
              <a:extLst>
                <a:ext uri="{FF2B5EF4-FFF2-40B4-BE49-F238E27FC236}">
                  <a16:creationId xmlns:a16="http://schemas.microsoft.com/office/drawing/2014/main" id="{49A562E2-CAED-454C-A4F5-390860A6C275}"/>
                </a:ext>
              </a:extLst>
            </p:cNvPr>
            <p:cNvSpPr txBox="1"/>
            <p:nvPr/>
          </p:nvSpPr>
          <p:spPr>
            <a:xfrm>
              <a:off x="6096000" y="2489148"/>
              <a:ext cx="2800350" cy="707886"/>
            </a:xfrm>
            <a:prstGeom prst="rect">
              <a:avLst/>
            </a:prstGeom>
            <a:noFill/>
          </p:spPr>
          <p:txBody>
            <a:bodyPr wrap="square" rtlCol="0">
              <a:spAutoFit/>
            </a:bodyPr>
            <a:lstStyle/>
            <a:p>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text in brief as the explanation</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73D6344-E589-442D-9D0A-5D3515FAC7D2}"/>
                </a:ext>
              </a:extLst>
            </p:cNvPr>
            <p:cNvSpPr txBox="1"/>
            <p:nvPr/>
          </p:nvSpPr>
          <p:spPr>
            <a:xfrm>
              <a:off x="6096000" y="2065583"/>
              <a:ext cx="2800350" cy="461665"/>
            </a:xfrm>
            <a:prstGeom prst="rect">
              <a:avLst/>
            </a:prstGeom>
            <a:noFill/>
          </p:spPr>
          <p:txBody>
            <a:bodyPr wrap="square" rtlCol="0">
              <a:spAutoFit/>
            </a:bodyPr>
            <a:lstStyle/>
            <a:p>
              <a:r>
                <a:rPr lang="en-US" sz="2400" b="1" dirty="0">
                  <a:solidFill>
                    <a:srgbClr val="9C5D71"/>
                  </a:solidFill>
                  <a:latin typeface="Tw Cen MT" panose="020B0602020104020603" pitchFamily="34" charset="0"/>
                  <a:ea typeface="Tahoma" panose="020B0604030504040204" pitchFamily="34" charset="0"/>
                  <a:cs typeface="Arial" panose="020B0604020202020204" pitchFamily="34" charset="0"/>
                </a:rPr>
                <a:t>04. Video Editing</a:t>
              </a:r>
              <a:endParaRPr lang="en-US" b="1" dirty="0">
                <a:solidFill>
                  <a:srgbClr val="9C5D71"/>
                </a:solidFill>
                <a:latin typeface="Tw Cen MT" panose="020B0602020104020603" pitchFamily="34" charset="0"/>
                <a:ea typeface="Tahom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18005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FA76865-077C-45C2-92AB-873AE187B019}"/>
              </a:ext>
            </a:extLst>
          </p:cNvPr>
          <p:cNvSpPr/>
          <p:nvPr/>
        </p:nvSpPr>
        <p:spPr>
          <a:xfrm>
            <a:off x="2210131" y="2826854"/>
            <a:ext cx="1013792" cy="1013792"/>
          </a:xfrm>
          <a:prstGeom prst="ellipse">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A9588EB-D88F-45A0-A6BD-F9686A2518FB}"/>
              </a:ext>
            </a:extLst>
          </p:cNvPr>
          <p:cNvGrpSpPr/>
          <p:nvPr/>
        </p:nvGrpSpPr>
        <p:grpSpPr>
          <a:xfrm>
            <a:off x="1132935" y="3916846"/>
            <a:ext cx="3168183" cy="1173313"/>
            <a:chOff x="1784817" y="3935896"/>
            <a:chExt cx="3168183" cy="1173313"/>
          </a:xfrm>
        </p:grpSpPr>
        <p:sp>
          <p:nvSpPr>
            <p:cNvPr id="5" name="TextBox 4">
              <a:extLst>
                <a:ext uri="{FF2B5EF4-FFF2-40B4-BE49-F238E27FC236}">
                  <a16:creationId xmlns:a16="http://schemas.microsoft.com/office/drawing/2014/main" id="{F0988BFC-0F61-443D-A2B1-F34CE9E160A0}"/>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6" name="TextBox 5">
              <a:extLst>
                <a:ext uri="{FF2B5EF4-FFF2-40B4-BE49-F238E27FC236}">
                  <a16:creationId xmlns:a16="http://schemas.microsoft.com/office/drawing/2014/main" id="{00931FE5-944D-400F-807C-AEFA2AEC82BB}"/>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252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9" name="Oval 8">
            <a:extLst>
              <a:ext uri="{FF2B5EF4-FFF2-40B4-BE49-F238E27FC236}">
                <a16:creationId xmlns:a16="http://schemas.microsoft.com/office/drawing/2014/main" id="{F4FA983B-7D0A-4CDE-A1E2-CAD7B7ACE27B}"/>
              </a:ext>
            </a:extLst>
          </p:cNvPr>
          <p:cNvSpPr/>
          <p:nvPr/>
        </p:nvSpPr>
        <p:spPr>
          <a:xfrm>
            <a:off x="5579370" y="2826854"/>
            <a:ext cx="1013792" cy="1013792"/>
          </a:xfrm>
          <a:prstGeom prst="ellipse">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EBD289-62D1-4F20-A65B-5B3C3AC861E7}"/>
              </a:ext>
            </a:extLst>
          </p:cNvPr>
          <p:cNvGrpSpPr/>
          <p:nvPr/>
        </p:nvGrpSpPr>
        <p:grpSpPr>
          <a:xfrm>
            <a:off x="4502174" y="3916846"/>
            <a:ext cx="3168183" cy="1173313"/>
            <a:chOff x="1784817" y="3935896"/>
            <a:chExt cx="3168183" cy="1173313"/>
          </a:xfrm>
        </p:grpSpPr>
        <p:sp>
          <p:nvSpPr>
            <p:cNvPr id="11" name="TextBox 10">
              <a:extLst>
                <a:ext uri="{FF2B5EF4-FFF2-40B4-BE49-F238E27FC236}">
                  <a16:creationId xmlns:a16="http://schemas.microsoft.com/office/drawing/2014/main" id="{94D12502-052D-4F02-AC6B-84B7BCD2D92D}"/>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2" name="TextBox 11">
              <a:extLst>
                <a:ext uri="{FF2B5EF4-FFF2-40B4-BE49-F238E27FC236}">
                  <a16:creationId xmlns:a16="http://schemas.microsoft.com/office/drawing/2014/main" id="{651AAAB7-960A-449F-AA09-C0AD6DD90D60}"/>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FFA956"/>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3" name="Oval 12">
            <a:extLst>
              <a:ext uri="{FF2B5EF4-FFF2-40B4-BE49-F238E27FC236}">
                <a16:creationId xmlns:a16="http://schemas.microsoft.com/office/drawing/2014/main" id="{862212D9-F58B-40A1-8005-63861ECE0890}"/>
              </a:ext>
            </a:extLst>
          </p:cNvPr>
          <p:cNvSpPr/>
          <p:nvPr/>
        </p:nvSpPr>
        <p:spPr>
          <a:xfrm>
            <a:off x="9054675" y="2826854"/>
            <a:ext cx="1013792" cy="1013792"/>
          </a:xfrm>
          <a:prstGeom prst="ellipse">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FC64738C-C9AD-4D11-9B7A-603645B60C22}"/>
              </a:ext>
            </a:extLst>
          </p:cNvPr>
          <p:cNvGrpSpPr/>
          <p:nvPr/>
        </p:nvGrpSpPr>
        <p:grpSpPr>
          <a:xfrm>
            <a:off x="7977479" y="3916846"/>
            <a:ext cx="3168183" cy="1173313"/>
            <a:chOff x="1784817" y="3935896"/>
            <a:chExt cx="3168183" cy="1173313"/>
          </a:xfrm>
        </p:grpSpPr>
        <p:sp>
          <p:nvSpPr>
            <p:cNvPr id="15" name="TextBox 14">
              <a:extLst>
                <a:ext uri="{FF2B5EF4-FFF2-40B4-BE49-F238E27FC236}">
                  <a16:creationId xmlns:a16="http://schemas.microsoft.com/office/drawing/2014/main" id="{126AAD57-2334-46D4-A1BA-857C017C22CC}"/>
                </a:ext>
              </a:extLst>
            </p:cNvPr>
            <p:cNvSpPr txBox="1"/>
            <p:nvPr/>
          </p:nvSpPr>
          <p:spPr>
            <a:xfrm>
              <a:off x="1784817" y="4370545"/>
              <a:ext cx="3168183" cy="738664"/>
            </a:xfrm>
            <a:prstGeom prst="rect">
              <a:avLst/>
            </a:prstGeom>
            <a:noFill/>
          </p:spPr>
          <p:txBody>
            <a:bodyPr wrap="square" rtlCol="0">
              <a:spAutoFit/>
            </a:bodyPr>
            <a:lstStyle/>
            <a:p>
              <a:pPr algn="ctr"/>
              <a:r>
                <a:rPr lang="en-US" sz="14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 text as explanation and consider replacing these demo text with your one</a:t>
              </a:r>
            </a:p>
          </p:txBody>
        </p:sp>
        <p:sp>
          <p:nvSpPr>
            <p:cNvPr id="16" name="TextBox 15">
              <a:extLst>
                <a:ext uri="{FF2B5EF4-FFF2-40B4-BE49-F238E27FC236}">
                  <a16:creationId xmlns:a16="http://schemas.microsoft.com/office/drawing/2014/main" id="{6C17262A-9EE9-4795-8C79-086EDFEC13B4}"/>
                </a:ext>
              </a:extLst>
            </p:cNvPr>
            <p:cNvSpPr txBox="1"/>
            <p:nvPr/>
          </p:nvSpPr>
          <p:spPr>
            <a:xfrm>
              <a:off x="2024058" y="3935896"/>
              <a:ext cx="2689700" cy="461665"/>
            </a:xfrm>
            <a:prstGeom prst="rect">
              <a:avLst/>
            </a:prstGeom>
            <a:noFill/>
          </p:spPr>
          <p:txBody>
            <a:bodyPr wrap="square" rtlCol="0">
              <a:spAutoFit/>
            </a:bodyPr>
            <a:lstStyle/>
            <a:p>
              <a:pPr algn="ctr"/>
              <a:r>
                <a:rPr lang="en-US" sz="2400" b="1" dirty="0">
                  <a:solidFill>
                    <a:srgbClr val="273445"/>
                  </a:solidFill>
                  <a:latin typeface="Tw Cen MT" panose="020B0602020104020603" pitchFamily="34" charset="0"/>
                  <a:ea typeface="Tahoma" panose="020B0604030504040204" pitchFamily="34" charset="0"/>
                  <a:cs typeface="Arial" panose="020B0604020202020204" pitchFamily="34" charset="0"/>
                </a:rPr>
                <a:t>Add a Tittle</a:t>
              </a:r>
            </a:p>
          </p:txBody>
        </p:sp>
      </p:grpSp>
      <p:sp>
        <p:nvSpPr>
          <p:cNvPr id="17" name="TextBox 16">
            <a:extLst>
              <a:ext uri="{FF2B5EF4-FFF2-40B4-BE49-F238E27FC236}">
                <a16:creationId xmlns:a16="http://schemas.microsoft.com/office/drawing/2014/main" id="{72B0E4C9-D19D-4C90-AA38-336EDA9D56BE}"/>
              </a:ext>
            </a:extLst>
          </p:cNvPr>
          <p:cNvSpPr txBox="1"/>
          <p:nvPr/>
        </p:nvSpPr>
        <p:spPr>
          <a:xfrm>
            <a:off x="3901403" y="816202"/>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a:t>
            </a:r>
            <a:r>
              <a:rPr lang="en-US" sz="4400" b="1" dirty="0" err="1">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Freatures</a:t>
            </a:r>
            <a:endPar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8081E15-EDA7-45AB-97E2-ABBA01412D6B}"/>
              </a:ext>
            </a:extLst>
          </p:cNvPr>
          <p:cNvSpPr txBox="1"/>
          <p:nvPr/>
        </p:nvSpPr>
        <p:spPr>
          <a:xfrm>
            <a:off x="2205996" y="1519103"/>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19" name="Freeform 47">
            <a:extLst>
              <a:ext uri="{FF2B5EF4-FFF2-40B4-BE49-F238E27FC236}">
                <a16:creationId xmlns:a16="http://schemas.microsoft.com/office/drawing/2014/main" id="{1EF50597-2999-4D5F-925A-21CEE462F608}"/>
              </a:ext>
            </a:extLst>
          </p:cNvPr>
          <p:cNvSpPr>
            <a:spLocks noEditPoints="1"/>
          </p:cNvSpPr>
          <p:nvPr/>
        </p:nvSpPr>
        <p:spPr bwMode="auto">
          <a:xfrm>
            <a:off x="9290303" y="3052110"/>
            <a:ext cx="542534" cy="570564"/>
          </a:xfrm>
          <a:custGeom>
            <a:avLst/>
            <a:gdLst>
              <a:gd name="T0" fmla="*/ 2147483646 w 57"/>
              <a:gd name="T1" fmla="*/ 2147483646 h 67"/>
              <a:gd name="T2" fmla="*/ 2147483646 w 57"/>
              <a:gd name="T3" fmla="*/ 2147483646 h 67"/>
              <a:gd name="T4" fmla="*/ 2147483646 w 57"/>
              <a:gd name="T5" fmla="*/ 2147483646 h 67"/>
              <a:gd name="T6" fmla="*/ 2147483646 w 57"/>
              <a:gd name="T7" fmla="*/ 2147483646 h 67"/>
              <a:gd name="T8" fmla="*/ 2147483646 w 57"/>
              <a:gd name="T9" fmla="*/ 2147483646 h 67"/>
              <a:gd name="T10" fmla="*/ 0 w 57"/>
              <a:gd name="T11" fmla="*/ 2147483646 h 67"/>
              <a:gd name="T12" fmla="*/ 2147483646 w 57"/>
              <a:gd name="T13" fmla="*/ 2147483646 h 67"/>
              <a:gd name="T14" fmla="*/ 2147483646 w 57"/>
              <a:gd name="T15" fmla="*/ 2147483646 h 67"/>
              <a:gd name="T16" fmla="*/ 2147483646 w 57"/>
              <a:gd name="T17" fmla="*/ 2147483646 h 67"/>
              <a:gd name="T18" fmla="*/ 2147483646 w 57"/>
              <a:gd name="T19" fmla="*/ 2147483646 h 67"/>
              <a:gd name="T20" fmla="*/ 2147483646 w 57"/>
              <a:gd name="T21" fmla="*/ 2147483646 h 67"/>
              <a:gd name="T22" fmla="*/ 2147483646 w 57"/>
              <a:gd name="T23" fmla="*/ 2147483646 h 67"/>
              <a:gd name="T24" fmla="*/ 2147483646 w 57"/>
              <a:gd name="T25" fmla="*/ 2147483646 h 67"/>
              <a:gd name="T26" fmla="*/ 2147483646 w 57"/>
              <a:gd name="T27" fmla="*/ 2147483646 h 67"/>
              <a:gd name="T28" fmla="*/ 2147483646 w 57"/>
              <a:gd name="T29" fmla="*/ 2147483646 h 67"/>
              <a:gd name="T30" fmla="*/ 2147483646 w 57"/>
              <a:gd name="T31" fmla="*/ 2147483646 h 67"/>
              <a:gd name="T32" fmla="*/ 2147483646 w 57"/>
              <a:gd name="T33" fmla="*/ 2147483646 h 67"/>
              <a:gd name="T34" fmla="*/ 2147483646 w 57"/>
              <a:gd name="T35" fmla="*/ 2147483646 h 67"/>
              <a:gd name="T36" fmla="*/ 2147483646 w 57"/>
              <a:gd name="T37" fmla="*/ 2147483646 h 67"/>
              <a:gd name="T38" fmla="*/ 2147483646 w 57"/>
              <a:gd name="T39" fmla="*/ 2147483646 h 67"/>
              <a:gd name="T40" fmla="*/ 2147483646 w 57"/>
              <a:gd name="T41" fmla="*/ 2147483646 h 67"/>
              <a:gd name="T42" fmla="*/ 2147483646 w 57"/>
              <a:gd name="T43" fmla="*/ 2147483646 h 67"/>
              <a:gd name="T44" fmla="*/ 2147483646 w 57"/>
              <a:gd name="T45" fmla="*/ 2147483646 h 67"/>
              <a:gd name="T46" fmla="*/ 2147483646 w 57"/>
              <a:gd name="T47" fmla="*/ 2147483646 h 67"/>
              <a:gd name="T48" fmla="*/ 2147483646 w 57"/>
              <a:gd name="T49" fmla="*/ 2147483646 h 67"/>
              <a:gd name="T50" fmla="*/ 2147483646 w 57"/>
              <a:gd name="T51" fmla="*/ 2147483646 h 67"/>
              <a:gd name="T52" fmla="*/ 2147483646 w 57"/>
              <a:gd name="T53" fmla="*/ 2147483646 h 67"/>
              <a:gd name="T54" fmla="*/ 2147483646 w 57"/>
              <a:gd name="T55" fmla="*/ 2147483646 h 67"/>
              <a:gd name="T56" fmla="*/ 2147483646 w 57"/>
              <a:gd name="T57" fmla="*/ 2147483646 h 67"/>
              <a:gd name="T58" fmla="*/ 2147483646 w 57"/>
              <a:gd name="T59" fmla="*/ 2147483646 h 67"/>
              <a:gd name="T60" fmla="*/ 2147483646 w 57"/>
              <a:gd name="T61" fmla="*/ 2147483646 h 67"/>
              <a:gd name="T62" fmla="*/ 2147483646 w 57"/>
              <a:gd name="T63" fmla="*/ 2147483646 h 67"/>
              <a:gd name="T64" fmla="*/ 2147483646 w 57"/>
              <a:gd name="T65" fmla="*/ 2147483646 h 67"/>
              <a:gd name="T66" fmla="*/ 2147483646 w 57"/>
              <a:gd name="T67" fmla="*/ 2147483646 h 67"/>
              <a:gd name="T68" fmla="*/ 2147483646 w 57"/>
              <a:gd name="T69" fmla="*/ 2147483646 h 67"/>
              <a:gd name="T70" fmla="*/ 2147483646 w 57"/>
              <a:gd name="T71" fmla="*/ 2147483646 h 67"/>
              <a:gd name="T72" fmla="*/ 2147483646 w 57"/>
              <a:gd name="T73" fmla="*/ 2147483646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7" h="67">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bg1"/>
          </a:solidFill>
          <a:ln>
            <a:noFill/>
          </a:ln>
        </p:spPr>
        <p:txBody>
          <a:bodyPr/>
          <a:lstStyle/>
          <a:p>
            <a:endParaRPr lang="en-US"/>
          </a:p>
        </p:txBody>
      </p:sp>
      <p:sp>
        <p:nvSpPr>
          <p:cNvPr id="20" name="Freeform 121">
            <a:extLst>
              <a:ext uri="{FF2B5EF4-FFF2-40B4-BE49-F238E27FC236}">
                <a16:creationId xmlns:a16="http://schemas.microsoft.com/office/drawing/2014/main" id="{10D990A2-7EB4-4ECB-B67F-4CDA5BD30E4D}"/>
              </a:ext>
            </a:extLst>
          </p:cNvPr>
          <p:cNvSpPr>
            <a:spLocks noEditPoints="1"/>
          </p:cNvSpPr>
          <p:nvPr/>
        </p:nvSpPr>
        <p:spPr bwMode="auto">
          <a:xfrm>
            <a:off x="5820001" y="3067486"/>
            <a:ext cx="532528" cy="532528"/>
          </a:xfrm>
          <a:custGeom>
            <a:avLst/>
            <a:gdLst>
              <a:gd name="T0" fmla="*/ 2147483646 w 62"/>
              <a:gd name="T1" fmla="*/ 2147483646 h 62"/>
              <a:gd name="T2" fmla="*/ 2147483646 w 62"/>
              <a:gd name="T3" fmla="*/ 2147483646 h 62"/>
              <a:gd name="T4" fmla="*/ 2147483646 w 62"/>
              <a:gd name="T5" fmla="*/ 2147483646 h 62"/>
              <a:gd name="T6" fmla="*/ 0 w 62"/>
              <a:gd name="T7" fmla="*/ 2147483646 h 62"/>
              <a:gd name="T8" fmla="*/ 0 w 62"/>
              <a:gd name="T9" fmla="*/ 2147483646 h 62"/>
              <a:gd name="T10" fmla="*/ 2147483646 w 62"/>
              <a:gd name="T11" fmla="*/ 0 h 62"/>
              <a:gd name="T12" fmla="*/ 2147483646 w 62"/>
              <a:gd name="T13" fmla="*/ 0 h 62"/>
              <a:gd name="T14" fmla="*/ 2147483646 w 62"/>
              <a:gd name="T15" fmla="*/ 2147483646 h 62"/>
              <a:gd name="T16" fmla="*/ 2147483646 w 62"/>
              <a:gd name="T17" fmla="*/ 2147483646 h 62"/>
              <a:gd name="T18" fmla="*/ 2147483646 w 62"/>
              <a:gd name="T19" fmla="*/ 2147483646 h 62"/>
              <a:gd name="T20" fmla="*/ 2147483646 w 62"/>
              <a:gd name="T21" fmla="*/ 2147483646 h 62"/>
              <a:gd name="T22" fmla="*/ 2147483646 w 62"/>
              <a:gd name="T23" fmla="*/ 2147483646 h 62"/>
              <a:gd name="T24" fmla="*/ 2147483646 w 62"/>
              <a:gd name="T25" fmla="*/ 2147483646 h 62"/>
              <a:gd name="T26" fmla="*/ 2147483646 w 62"/>
              <a:gd name="T27" fmla="*/ 2147483646 h 62"/>
              <a:gd name="T28" fmla="*/ 2147483646 w 62"/>
              <a:gd name="T29" fmla="*/ 2147483646 h 62"/>
              <a:gd name="T30" fmla="*/ 2147483646 w 62"/>
              <a:gd name="T31" fmla="*/ 2147483646 h 62"/>
              <a:gd name="T32" fmla="*/ 2147483646 w 62"/>
              <a:gd name="T33" fmla="*/ 2147483646 h 62"/>
              <a:gd name="T34" fmla="*/ 2147483646 w 62"/>
              <a:gd name="T35" fmla="*/ 2147483646 h 62"/>
              <a:gd name="T36" fmla="*/ 2147483646 w 62"/>
              <a:gd name="T37" fmla="*/ 2147483646 h 62"/>
              <a:gd name="T38" fmla="*/ 2147483646 w 62"/>
              <a:gd name="T39" fmla="*/ 2147483646 h 62"/>
              <a:gd name="T40" fmla="*/ 2147483646 w 62"/>
              <a:gd name="T41" fmla="*/ 2147483646 h 62"/>
              <a:gd name="T42" fmla="*/ 2147483646 w 62"/>
              <a:gd name="T43" fmla="*/ 2147483646 h 62"/>
              <a:gd name="T44" fmla="*/ 2147483646 w 62"/>
              <a:gd name="T45" fmla="*/ 2147483646 h 62"/>
              <a:gd name="T46" fmla="*/ 2147483646 w 62"/>
              <a:gd name="T47" fmla="*/ 2147483646 h 62"/>
              <a:gd name="T48" fmla="*/ 2147483646 w 62"/>
              <a:gd name="T49" fmla="*/ 2147483646 h 62"/>
              <a:gd name="T50" fmla="*/ 2147483646 w 62"/>
              <a:gd name="T51" fmla="*/ 2147483646 h 62"/>
              <a:gd name="T52" fmla="*/ 2147483646 w 62"/>
              <a:gd name="T53" fmla="*/ 2147483646 h 62"/>
              <a:gd name="T54" fmla="*/ 2147483646 w 62"/>
              <a:gd name="T55" fmla="*/ 2147483646 h 62"/>
              <a:gd name="T56" fmla="*/ 2147483646 w 62"/>
              <a:gd name="T57" fmla="*/ 2147483646 h 62"/>
              <a:gd name="T58" fmla="*/ 2147483646 w 62"/>
              <a:gd name="T59" fmla="*/ 2147483646 h 6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2" h="62">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bg1"/>
          </a:solidFill>
          <a:ln>
            <a:noFill/>
          </a:ln>
        </p:spPr>
        <p:txBody>
          <a:bodyPr/>
          <a:lstStyle/>
          <a:p>
            <a:endParaRPr lang="en-US" dirty="0"/>
          </a:p>
        </p:txBody>
      </p:sp>
      <p:sp>
        <p:nvSpPr>
          <p:cNvPr id="21" name="Freeform 144">
            <a:extLst>
              <a:ext uri="{FF2B5EF4-FFF2-40B4-BE49-F238E27FC236}">
                <a16:creationId xmlns:a16="http://schemas.microsoft.com/office/drawing/2014/main" id="{79ED768F-74CD-4BFF-A26E-32D583F6CBC5}"/>
              </a:ext>
            </a:extLst>
          </p:cNvPr>
          <p:cNvSpPr>
            <a:spLocks noEditPoints="1"/>
          </p:cNvSpPr>
          <p:nvPr/>
        </p:nvSpPr>
        <p:spPr bwMode="auto">
          <a:xfrm>
            <a:off x="2398141" y="3052110"/>
            <a:ext cx="637770" cy="494682"/>
          </a:xfrm>
          <a:custGeom>
            <a:avLst/>
            <a:gdLst>
              <a:gd name="T0" fmla="*/ 2147483646 w 72"/>
              <a:gd name="T1" fmla="*/ 2147483646 h 56"/>
              <a:gd name="T2" fmla="*/ 2147483646 w 72"/>
              <a:gd name="T3" fmla="*/ 2147483646 h 56"/>
              <a:gd name="T4" fmla="*/ 2147483646 w 72"/>
              <a:gd name="T5" fmla="*/ 2147483646 h 56"/>
              <a:gd name="T6" fmla="*/ 2147483646 w 72"/>
              <a:gd name="T7" fmla="*/ 2147483646 h 56"/>
              <a:gd name="T8" fmla="*/ 0 w 72"/>
              <a:gd name="T9" fmla="*/ 2147483646 h 56"/>
              <a:gd name="T10" fmla="*/ 2147483646 w 72"/>
              <a:gd name="T11" fmla="*/ 0 h 56"/>
              <a:gd name="T12" fmla="*/ 2147483646 w 72"/>
              <a:gd name="T13" fmla="*/ 2147483646 h 56"/>
              <a:gd name="T14" fmla="*/ 2147483646 w 72"/>
              <a:gd name="T15" fmla="*/ 2147483646 h 56"/>
              <a:gd name="T16" fmla="*/ 2147483646 w 72"/>
              <a:gd name="T17" fmla="*/ 2147483646 h 56"/>
              <a:gd name="T18" fmla="*/ 2147483646 w 72"/>
              <a:gd name="T19" fmla="*/ 2147483646 h 56"/>
              <a:gd name="T20" fmla="*/ 2147483646 w 72"/>
              <a:gd name="T21" fmla="*/ 2147483646 h 56"/>
              <a:gd name="T22" fmla="*/ 2147483646 w 72"/>
              <a:gd name="T23" fmla="*/ 2147483646 h 56"/>
              <a:gd name="T24" fmla="*/ 2147483646 w 72"/>
              <a:gd name="T25" fmla="*/ 2147483646 h 56"/>
              <a:gd name="T26" fmla="*/ 2147483646 w 72"/>
              <a:gd name="T27" fmla="*/ 2147483646 h 56"/>
              <a:gd name="T28" fmla="*/ 2147483646 w 72"/>
              <a:gd name="T29" fmla="*/ 2147483646 h 56"/>
              <a:gd name="T30" fmla="*/ 2147483646 w 72"/>
              <a:gd name="T31" fmla="*/ 2147483646 h 56"/>
              <a:gd name="T32" fmla="*/ 2147483646 w 72"/>
              <a:gd name="T33" fmla="*/ 2147483646 h 56"/>
              <a:gd name="T34" fmla="*/ 2147483646 w 72"/>
              <a:gd name="T35" fmla="*/ 2147483646 h 56"/>
              <a:gd name="T36" fmla="*/ 2147483646 w 72"/>
              <a:gd name="T37" fmla="*/ 2147483646 h 56"/>
              <a:gd name="T38" fmla="*/ 2147483646 w 72"/>
              <a:gd name="T39" fmla="*/ 2147483646 h 56"/>
              <a:gd name="T40" fmla="*/ 2147483646 w 72"/>
              <a:gd name="T41" fmla="*/ 2147483646 h 56"/>
              <a:gd name="T42" fmla="*/ 2147483646 w 72"/>
              <a:gd name="T43" fmla="*/ 2147483646 h 56"/>
              <a:gd name="T44" fmla="*/ 2147483646 w 72"/>
              <a:gd name="T45" fmla="*/ 2147483646 h 56"/>
              <a:gd name="T46" fmla="*/ 2147483646 w 72"/>
              <a:gd name="T47" fmla="*/ 2147483646 h 56"/>
              <a:gd name="T48" fmla="*/ 2147483646 w 72"/>
              <a:gd name="T49" fmla="*/ 2147483646 h 56"/>
              <a:gd name="T50" fmla="*/ 2147483646 w 72"/>
              <a:gd name="T51" fmla="*/ 2147483646 h 56"/>
              <a:gd name="T52" fmla="*/ 2147483646 w 72"/>
              <a:gd name="T53" fmla="*/ 2147483646 h 56"/>
              <a:gd name="T54" fmla="*/ 2147483646 w 72"/>
              <a:gd name="T55" fmla="*/ 2147483646 h 56"/>
              <a:gd name="T56" fmla="*/ 2147483646 w 72"/>
              <a:gd name="T57" fmla="*/ 2147483646 h 56"/>
              <a:gd name="T58" fmla="*/ 2147483646 w 72"/>
              <a:gd name="T59" fmla="*/ 2147483646 h 56"/>
              <a:gd name="T60" fmla="*/ 2147483646 w 72"/>
              <a:gd name="T61" fmla="*/ 2147483646 h 56"/>
              <a:gd name="T62" fmla="*/ 2147483646 w 72"/>
              <a:gd name="T63" fmla="*/ 2147483646 h 56"/>
              <a:gd name="T64" fmla="*/ 2147483646 w 72"/>
              <a:gd name="T65" fmla="*/ 2147483646 h 56"/>
              <a:gd name="T66" fmla="*/ 2147483646 w 72"/>
              <a:gd name="T67" fmla="*/ 2147483646 h 56"/>
              <a:gd name="T68" fmla="*/ 2147483646 w 72"/>
              <a:gd name="T69" fmla="*/ 2147483646 h 56"/>
              <a:gd name="T70" fmla="*/ 2147483646 w 72"/>
              <a:gd name="T71" fmla="*/ 2147483646 h 56"/>
              <a:gd name="T72" fmla="*/ 2147483646 w 72"/>
              <a:gd name="T73" fmla="*/ 2147483646 h 56"/>
              <a:gd name="T74" fmla="*/ 2147483646 w 72"/>
              <a:gd name="T75" fmla="*/ 2147483646 h 56"/>
              <a:gd name="T76" fmla="*/ 2147483646 w 72"/>
              <a:gd name="T77" fmla="*/ 2147483646 h 56"/>
              <a:gd name="T78" fmla="*/ 2147483646 w 72"/>
              <a:gd name="T79" fmla="*/ 2147483646 h 56"/>
              <a:gd name="T80" fmla="*/ 2147483646 w 72"/>
              <a:gd name="T81" fmla="*/ 2147483646 h 56"/>
              <a:gd name="T82" fmla="*/ 2147483646 w 72"/>
              <a:gd name="T83" fmla="*/ 2147483646 h 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2" h="56">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bg1"/>
          </a:solidFill>
          <a:ln>
            <a:noFill/>
          </a:ln>
        </p:spPr>
        <p:txBody>
          <a:bodyPr/>
          <a:lstStyle/>
          <a:p>
            <a:endParaRPr lang="en-US" dirty="0"/>
          </a:p>
        </p:txBody>
      </p:sp>
    </p:spTree>
    <p:extLst>
      <p:ext uri="{BB962C8B-B14F-4D97-AF65-F5344CB8AC3E}">
        <p14:creationId xmlns:p14="http://schemas.microsoft.com/office/powerpoint/2010/main" val="10479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grpId="0" nodeType="withEffect">
                                  <p:stCondLst>
                                    <p:cond delay="25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anim calcmode="lin" valueType="num">
                                      <p:cBhvr>
                                        <p:cTn id="39" dur="500" fill="hold"/>
                                        <p:tgtEl>
                                          <p:spTgt spid="10"/>
                                        </p:tgtEl>
                                        <p:attrNameLst>
                                          <p:attrName>ppt_x</p:attrName>
                                        </p:attrNameLst>
                                      </p:cBhvr>
                                      <p:tavLst>
                                        <p:tav tm="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par>
                                <p:cTn id="48" presetID="53" presetClass="entr" presetSubtype="16" fill="hold" grpId="0" nodeType="withEffect">
                                  <p:stCondLst>
                                    <p:cond delay="25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anim calcmode="lin" valueType="num">
                                      <p:cBhvr>
                                        <p:cTn id="58" dur="500" fill="hold"/>
                                        <p:tgtEl>
                                          <p:spTgt spid="14"/>
                                        </p:tgtEl>
                                        <p:attrNameLst>
                                          <p:attrName>ppt_x</p:attrName>
                                        </p:attrNameLst>
                                      </p:cBhvr>
                                      <p:tavLst>
                                        <p:tav tm="0">
                                          <p:val>
                                            <p:strVal val="#ppt_x"/>
                                          </p:val>
                                        </p:tav>
                                        <p:tav tm="100000">
                                          <p:val>
                                            <p:strVal val="#ppt_x"/>
                                          </p:val>
                                        </p:tav>
                                      </p:tavLst>
                                    </p:anim>
                                    <p:anim calcmode="lin" valueType="num">
                                      <p:cBhvr>
                                        <p:cTn id="59"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8BC93040-FFDA-4DC0-86C8-A8CC291E8CE9}"/>
              </a:ext>
            </a:extLst>
          </p:cNvPr>
          <p:cNvSpPr txBox="1"/>
          <p:nvPr/>
        </p:nvSpPr>
        <p:spPr>
          <a:xfrm>
            <a:off x="5600700" y="2324245"/>
            <a:ext cx="1003300" cy="646331"/>
          </a:xfrm>
          <a:prstGeom prst="rect">
            <a:avLst/>
          </a:prstGeom>
          <a:noFill/>
        </p:spPr>
        <p:txBody>
          <a:bodyPr wrap="square" rtlCol="0">
            <a:spAutoFit/>
          </a:bodyPr>
          <a:lstStyle/>
          <a:p>
            <a:pPr algn="ctr"/>
            <a:r>
              <a:rPr lang="en-US" sz="3600" b="1" dirty="0">
                <a:solidFill>
                  <a:srgbClr val="F25245"/>
                </a:solidFill>
                <a:latin typeface="Montserrat ExtraBold" panose="00000900000000000000" pitchFamily="2" charset="0"/>
              </a:rPr>
              <a:t>01</a:t>
            </a:r>
          </a:p>
        </p:txBody>
      </p:sp>
      <p:sp>
        <p:nvSpPr>
          <p:cNvPr id="45" name="TextBox 44">
            <a:extLst>
              <a:ext uri="{FF2B5EF4-FFF2-40B4-BE49-F238E27FC236}">
                <a16:creationId xmlns:a16="http://schemas.microsoft.com/office/drawing/2014/main" id="{2E7A66F5-598B-4460-B1D8-1F41A14EEE8F}"/>
              </a:ext>
            </a:extLst>
          </p:cNvPr>
          <p:cNvSpPr txBox="1"/>
          <p:nvPr/>
        </p:nvSpPr>
        <p:spPr>
          <a:xfrm>
            <a:off x="5600700" y="3262971"/>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FFA956"/>
                </a:solidFill>
              </a:rPr>
              <a:t>02</a:t>
            </a:r>
          </a:p>
        </p:txBody>
      </p:sp>
      <p:sp>
        <p:nvSpPr>
          <p:cNvPr id="46" name="TextBox 45">
            <a:extLst>
              <a:ext uri="{FF2B5EF4-FFF2-40B4-BE49-F238E27FC236}">
                <a16:creationId xmlns:a16="http://schemas.microsoft.com/office/drawing/2014/main" id="{C608A1A6-A04D-402F-AE40-6CAF3DCB8C0E}"/>
              </a:ext>
            </a:extLst>
          </p:cNvPr>
          <p:cNvSpPr txBox="1"/>
          <p:nvPr/>
        </p:nvSpPr>
        <p:spPr>
          <a:xfrm>
            <a:off x="5600700" y="414256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695E78"/>
                </a:solidFill>
              </a:rPr>
              <a:t>03</a:t>
            </a:r>
          </a:p>
        </p:txBody>
      </p:sp>
      <p:cxnSp>
        <p:nvCxnSpPr>
          <p:cNvPr id="48" name="Straight Connector 47">
            <a:extLst>
              <a:ext uri="{FF2B5EF4-FFF2-40B4-BE49-F238E27FC236}">
                <a16:creationId xmlns:a16="http://schemas.microsoft.com/office/drawing/2014/main" id="{D078CAE6-6A66-4B47-BEB3-1CF1F9AC5A6E}"/>
              </a:ext>
            </a:extLst>
          </p:cNvPr>
          <p:cNvCxnSpPr>
            <a:cxnSpLocks/>
          </p:cNvCxnSpPr>
          <p:nvPr/>
        </p:nvCxnSpPr>
        <p:spPr>
          <a:xfrm>
            <a:off x="6102350" y="2947716"/>
            <a:ext cx="0" cy="366029"/>
          </a:xfrm>
          <a:prstGeom prst="line">
            <a:avLst/>
          </a:prstGeom>
          <a:ln w="50800">
            <a:solidFill>
              <a:srgbClr val="F25245"/>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26B9647-01CE-4ED3-A1DC-86BEBAFB30FE}"/>
              </a:ext>
            </a:extLst>
          </p:cNvPr>
          <p:cNvCxnSpPr>
            <a:cxnSpLocks/>
          </p:cNvCxnSpPr>
          <p:nvPr/>
        </p:nvCxnSpPr>
        <p:spPr>
          <a:xfrm>
            <a:off x="6102350" y="3842114"/>
            <a:ext cx="0" cy="366029"/>
          </a:xfrm>
          <a:prstGeom prst="line">
            <a:avLst/>
          </a:prstGeom>
          <a:ln w="50800">
            <a:solidFill>
              <a:srgbClr val="FFA956"/>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D7A9755-D3C7-45B9-84BE-3AAD3354FBA8}"/>
              </a:ext>
            </a:extLst>
          </p:cNvPr>
          <p:cNvSpPr txBox="1"/>
          <p:nvPr/>
        </p:nvSpPr>
        <p:spPr>
          <a:xfrm>
            <a:off x="5600700" y="501840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9C5D71"/>
                </a:solidFill>
              </a:rPr>
              <a:t>04</a:t>
            </a:r>
          </a:p>
        </p:txBody>
      </p:sp>
      <p:cxnSp>
        <p:nvCxnSpPr>
          <p:cNvPr id="52" name="Straight Connector 51">
            <a:extLst>
              <a:ext uri="{FF2B5EF4-FFF2-40B4-BE49-F238E27FC236}">
                <a16:creationId xmlns:a16="http://schemas.microsoft.com/office/drawing/2014/main" id="{91353778-592E-4098-8A5C-BCC414E33B0B}"/>
              </a:ext>
            </a:extLst>
          </p:cNvPr>
          <p:cNvCxnSpPr>
            <a:cxnSpLocks/>
          </p:cNvCxnSpPr>
          <p:nvPr/>
        </p:nvCxnSpPr>
        <p:spPr>
          <a:xfrm>
            <a:off x="6102350" y="4743174"/>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95D77F-4B88-4969-AC4A-5F3665B2E4FE}"/>
              </a:ext>
            </a:extLst>
          </p:cNvPr>
          <p:cNvSpPr txBox="1"/>
          <p:nvPr/>
        </p:nvSpPr>
        <p:spPr>
          <a:xfrm>
            <a:off x="2967717" y="2386841"/>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7" name="TextBox 56">
            <a:extLst>
              <a:ext uri="{FF2B5EF4-FFF2-40B4-BE49-F238E27FC236}">
                <a16:creationId xmlns:a16="http://schemas.microsoft.com/office/drawing/2014/main" id="{D48F9AF3-1033-4788-948F-6E90C8C2BBE5}"/>
              </a:ext>
            </a:extLst>
          </p:cNvPr>
          <p:cNvSpPr txBox="1"/>
          <p:nvPr/>
        </p:nvSpPr>
        <p:spPr>
          <a:xfrm>
            <a:off x="2967717" y="4201697"/>
            <a:ext cx="2632983" cy="523220"/>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8" name="TextBox 57">
            <a:extLst>
              <a:ext uri="{FF2B5EF4-FFF2-40B4-BE49-F238E27FC236}">
                <a16:creationId xmlns:a16="http://schemas.microsoft.com/office/drawing/2014/main" id="{3DB52463-B0E1-4C00-A0B3-37DB167747ED}"/>
              </a:ext>
            </a:extLst>
          </p:cNvPr>
          <p:cNvSpPr txBox="1"/>
          <p:nvPr/>
        </p:nvSpPr>
        <p:spPr>
          <a:xfrm>
            <a:off x="6604000" y="3274921"/>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59" name="TextBox 58">
            <a:extLst>
              <a:ext uri="{FF2B5EF4-FFF2-40B4-BE49-F238E27FC236}">
                <a16:creationId xmlns:a16="http://schemas.microsoft.com/office/drawing/2014/main" id="{5CBFEB48-9C11-450B-84C8-67F5096509BF}"/>
              </a:ext>
            </a:extLst>
          </p:cNvPr>
          <p:cNvSpPr txBox="1"/>
          <p:nvPr/>
        </p:nvSpPr>
        <p:spPr>
          <a:xfrm>
            <a:off x="6604000" y="5079958"/>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sp>
        <p:nvSpPr>
          <p:cNvPr id="4" name="Picture Placeholder 3">
            <a:extLst>
              <a:ext uri="{FF2B5EF4-FFF2-40B4-BE49-F238E27FC236}">
                <a16:creationId xmlns:a16="http://schemas.microsoft.com/office/drawing/2014/main" id="{8F6ED4B1-A2B0-4D93-B1DB-FDAE1CB6B804}"/>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2AA63067-0294-42F3-B934-0F8B73C33A87}"/>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76EDB1B4-4D5B-4DD3-B661-33045450F721}"/>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49A08881-AEC3-401C-ACAA-EB209F2B293C}"/>
              </a:ext>
            </a:extLst>
          </p:cNvPr>
          <p:cNvSpPr>
            <a:spLocks noGrp="1"/>
          </p:cNvSpPr>
          <p:nvPr>
            <p:ph type="pic" sz="quarter" idx="16"/>
          </p:nvPr>
        </p:nvSpPr>
        <p:spPr/>
      </p:sp>
      <p:sp>
        <p:nvSpPr>
          <p:cNvPr id="19" name="TextBox 18">
            <a:extLst>
              <a:ext uri="{FF2B5EF4-FFF2-40B4-BE49-F238E27FC236}">
                <a16:creationId xmlns:a16="http://schemas.microsoft.com/office/drawing/2014/main" id="{12885403-E0AF-4934-8679-1D914BD4F0B0}"/>
              </a:ext>
            </a:extLst>
          </p:cNvPr>
          <p:cNvSpPr txBox="1"/>
          <p:nvPr/>
        </p:nvSpPr>
        <p:spPr>
          <a:xfrm>
            <a:off x="3901403" y="723943"/>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Timeline</a:t>
            </a:r>
          </a:p>
        </p:txBody>
      </p:sp>
      <p:sp>
        <p:nvSpPr>
          <p:cNvPr id="20" name="TextBox 19">
            <a:extLst>
              <a:ext uri="{FF2B5EF4-FFF2-40B4-BE49-F238E27FC236}">
                <a16:creationId xmlns:a16="http://schemas.microsoft.com/office/drawing/2014/main" id="{AC01ADF0-477E-4475-8139-97880B101CBE}"/>
              </a:ext>
            </a:extLst>
          </p:cNvPr>
          <p:cNvSpPr txBox="1"/>
          <p:nvPr/>
        </p:nvSpPr>
        <p:spPr>
          <a:xfrm>
            <a:off x="2205996" y="1426844"/>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Tree>
    <p:extLst>
      <p:ext uri="{BB962C8B-B14F-4D97-AF65-F5344CB8AC3E}">
        <p14:creationId xmlns:p14="http://schemas.microsoft.com/office/powerpoint/2010/main" val="21322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1129D82F-5969-4566-B2AE-0E385D8AE685}"/>
              </a:ext>
            </a:extLst>
          </p:cNvPr>
          <p:cNvGrpSpPr/>
          <p:nvPr/>
        </p:nvGrpSpPr>
        <p:grpSpPr>
          <a:xfrm>
            <a:off x="1163879" y="4364076"/>
            <a:ext cx="2933927" cy="782633"/>
            <a:chOff x="746321" y="3837551"/>
            <a:chExt cx="2933927" cy="782633"/>
          </a:xfrm>
        </p:grpSpPr>
        <p:sp>
          <p:nvSpPr>
            <p:cNvPr id="42" name="TextBox 41">
              <a:extLst>
                <a:ext uri="{FF2B5EF4-FFF2-40B4-BE49-F238E27FC236}">
                  <a16:creationId xmlns:a16="http://schemas.microsoft.com/office/drawing/2014/main" id="{A6809562-B10A-4E18-B17D-97E020FA558A}"/>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FFA956"/>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47" name="TextBox 46">
              <a:extLst>
                <a:ext uri="{FF2B5EF4-FFF2-40B4-BE49-F238E27FC236}">
                  <a16:creationId xmlns:a16="http://schemas.microsoft.com/office/drawing/2014/main" id="{8477BA37-8E6A-4DCA-BD96-1D4799C97206}"/>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25" name="Rectangle 24">
            <a:extLst>
              <a:ext uri="{FF2B5EF4-FFF2-40B4-BE49-F238E27FC236}">
                <a16:creationId xmlns:a16="http://schemas.microsoft.com/office/drawing/2014/main" id="{991D533F-B444-4BFB-9E78-75E796FB7B2B}"/>
              </a:ext>
            </a:extLst>
          </p:cNvPr>
          <p:cNvSpPr/>
          <p:nvPr/>
        </p:nvSpPr>
        <p:spPr>
          <a:xfrm>
            <a:off x="1115000" y="3492212"/>
            <a:ext cx="3350320" cy="700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1">
            <a:extLst>
              <a:ext uri="{FF2B5EF4-FFF2-40B4-BE49-F238E27FC236}">
                <a16:creationId xmlns:a16="http://schemas.microsoft.com/office/drawing/2014/main" id="{D4A31E7B-9F63-48DC-B88E-4AC51EAED081}"/>
              </a:ext>
            </a:extLst>
          </p:cNvPr>
          <p:cNvSpPr>
            <a:spLocks noGrp="1"/>
          </p:cNvSpPr>
          <p:nvPr>
            <p:ph type="pic" sz="quarter" idx="18"/>
          </p:nvPr>
        </p:nvSpPr>
        <p:spPr>
          <a:xfrm>
            <a:off x="5965091" y="708473"/>
            <a:ext cx="5523024" cy="5439915"/>
          </a:xfrm>
        </p:spPr>
      </p:sp>
      <p:sp>
        <p:nvSpPr>
          <p:cNvPr id="29" name="Rectangle 28">
            <a:extLst>
              <a:ext uri="{FF2B5EF4-FFF2-40B4-BE49-F238E27FC236}">
                <a16:creationId xmlns:a16="http://schemas.microsoft.com/office/drawing/2014/main" id="{17CD77CB-AC90-4D68-82E0-28F06BCEF7C6}"/>
              </a:ext>
            </a:extLst>
          </p:cNvPr>
          <p:cNvSpPr/>
          <p:nvPr/>
        </p:nvSpPr>
        <p:spPr>
          <a:xfrm>
            <a:off x="1265830" y="4040191"/>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A65D2787-B0B7-46F0-9496-F6350C9BAB8E}"/>
              </a:ext>
            </a:extLst>
          </p:cNvPr>
          <p:cNvGrpSpPr/>
          <p:nvPr/>
        </p:nvGrpSpPr>
        <p:grpSpPr>
          <a:xfrm>
            <a:off x="-3241290" y="3283933"/>
            <a:ext cx="3356945" cy="908658"/>
            <a:chOff x="-2809875" y="2574532"/>
            <a:chExt cx="3356945" cy="908658"/>
          </a:xfrm>
        </p:grpSpPr>
        <p:sp>
          <p:nvSpPr>
            <p:cNvPr id="31" name="Rectangle 30">
              <a:extLst>
                <a:ext uri="{FF2B5EF4-FFF2-40B4-BE49-F238E27FC236}">
                  <a16:creationId xmlns:a16="http://schemas.microsoft.com/office/drawing/2014/main" id="{40A4FF77-F02F-4692-B2AB-D0692CF6ECEB}"/>
                </a:ext>
              </a:extLst>
            </p:cNvPr>
            <p:cNvSpPr/>
            <p:nvPr/>
          </p:nvSpPr>
          <p:spPr>
            <a:xfrm>
              <a:off x="-2809875" y="3330790"/>
              <a:ext cx="2800354" cy="152400"/>
            </a:xfrm>
            <a:prstGeom prst="rect">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853959B-E6C1-4569-9994-D99BE1344B08}"/>
                </a:ext>
              </a:extLst>
            </p:cNvPr>
            <p:cNvGrpSpPr/>
            <p:nvPr/>
          </p:nvGrpSpPr>
          <p:grpSpPr>
            <a:xfrm>
              <a:off x="-566112" y="2574532"/>
              <a:ext cx="1113182" cy="690300"/>
              <a:chOff x="8635033" y="2355242"/>
              <a:chExt cx="1113182" cy="690300"/>
            </a:xfrm>
          </p:grpSpPr>
          <p:sp>
            <p:nvSpPr>
              <p:cNvPr id="33" name="Freeform: Shape 32">
                <a:extLst>
                  <a:ext uri="{FF2B5EF4-FFF2-40B4-BE49-F238E27FC236}">
                    <a16:creationId xmlns:a16="http://schemas.microsoft.com/office/drawing/2014/main" id="{00904D88-E45C-49DB-A6AF-6C83C3C94BE4}"/>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8045957F-7066-4B3A-AAAF-6272DF26886F}"/>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70</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36" name="Rectangle 35">
            <a:extLst>
              <a:ext uri="{FF2B5EF4-FFF2-40B4-BE49-F238E27FC236}">
                <a16:creationId xmlns:a16="http://schemas.microsoft.com/office/drawing/2014/main" id="{3EDF5067-1E0A-4E9A-8DA2-2C8EA389B3F0}"/>
              </a:ext>
            </a:extLst>
          </p:cNvPr>
          <p:cNvSpPr/>
          <p:nvPr/>
        </p:nvSpPr>
        <p:spPr>
          <a:xfrm>
            <a:off x="1265830" y="5264032"/>
            <a:ext cx="3699916" cy="1524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66D1454B-DB32-411E-B30A-91126A27A154}"/>
              </a:ext>
            </a:extLst>
          </p:cNvPr>
          <p:cNvGrpSpPr/>
          <p:nvPr/>
        </p:nvGrpSpPr>
        <p:grpSpPr>
          <a:xfrm>
            <a:off x="-3703568" y="4507774"/>
            <a:ext cx="3823893" cy="908658"/>
            <a:chOff x="-3743324" y="3655252"/>
            <a:chExt cx="3823893" cy="908658"/>
          </a:xfrm>
        </p:grpSpPr>
        <p:sp>
          <p:nvSpPr>
            <p:cNvPr id="38" name="Rectangle 37">
              <a:extLst>
                <a:ext uri="{FF2B5EF4-FFF2-40B4-BE49-F238E27FC236}">
                  <a16:creationId xmlns:a16="http://schemas.microsoft.com/office/drawing/2014/main" id="{04AEC34E-2A34-4BB5-AA2E-652F4A0F89EC}"/>
                </a:ext>
              </a:extLst>
            </p:cNvPr>
            <p:cNvSpPr/>
            <p:nvPr/>
          </p:nvSpPr>
          <p:spPr>
            <a:xfrm>
              <a:off x="-3743324" y="4411510"/>
              <a:ext cx="3267396" cy="152400"/>
            </a:xfrm>
            <a:prstGeom prst="rect">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0AE7F566-5DC3-40B0-97FE-D36BBCD2C363}"/>
                </a:ext>
              </a:extLst>
            </p:cNvPr>
            <p:cNvGrpSpPr/>
            <p:nvPr/>
          </p:nvGrpSpPr>
          <p:grpSpPr>
            <a:xfrm>
              <a:off x="-1032613" y="3655252"/>
              <a:ext cx="1113182" cy="690300"/>
              <a:chOff x="8635033" y="2355242"/>
              <a:chExt cx="1113182" cy="690300"/>
            </a:xfrm>
          </p:grpSpPr>
          <p:sp>
            <p:nvSpPr>
              <p:cNvPr id="40" name="Freeform: Shape 39">
                <a:extLst>
                  <a:ext uri="{FF2B5EF4-FFF2-40B4-BE49-F238E27FC236}">
                    <a16:creationId xmlns:a16="http://schemas.microsoft.com/office/drawing/2014/main" id="{EA638F08-EEDA-498F-B121-25DC7697C6EB}"/>
                  </a:ext>
                </a:extLst>
              </p:cNvPr>
              <p:cNvSpPr/>
              <p:nvPr/>
            </p:nvSpPr>
            <p:spPr>
              <a:xfrm flipV="1">
                <a:off x="8796751" y="2355242"/>
                <a:ext cx="789747" cy="690300"/>
              </a:xfrm>
              <a:custGeom>
                <a:avLst/>
                <a:gdLst>
                  <a:gd name="connsiteX0" fmla="*/ 79515 w 789747"/>
                  <a:gd name="connsiteY0" fmla="*/ 690300 h 690300"/>
                  <a:gd name="connsiteX1" fmla="*/ 710232 w 789747"/>
                  <a:gd name="connsiteY1" fmla="*/ 690300 h 690300"/>
                  <a:gd name="connsiteX2" fmla="*/ 789747 w 789747"/>
                  <a:gd name="connsiteY2" fmla="*/ 610785 h 690300"/>
                  <a:gd name="connsiteX3" fmla="*/ 789747 w 789747"/>
                  <a:gd name="connsiteY3" fmla="*/ 292737 h 690300"/>
                  <a:gd name="connsiteX4" fmla="*/ 710232 w 789747"/>
                  <a:gd name="connsiteY4" fmla="*/ 213222 h 690300"/>
                  <a:gd name="connsiteX5" fmla="*/ 504555 w 789747"/>
                  <a:gd name="connsiteY5" fmla="*/ 213222 h 690300"/>
                  <a:gd name="connsiteX6" fmla="*/ 394873 w 789747"/>
                  <a:gd name="connsiteY6" fmla="*/ 0 h 690300"/>
                  <a:gd name="connsiteX7" fmla="*/ 285190 w 789747"/>
                  <a:gd name="connsiteY7" fmla="*/ 213222 h 690300"/>
                  <a:gd name="connsiteX8" fmla="*/ 79515 w 789747"/>
                  <a:gd name="connsiteY8" fmla="*/ 213222 h 690300"/>
                  <a:gd name="connsiteX9" fmla="*/ 0 w 789747"/>
                  <a:gd name="connsiteY9" fmla="*/ 292737 h 690300"/>
                  <a:gd name="connsiteX10" fmla="*/ 0 w 789747"/>
                  <a:gd name="connsiteY10" fmla="*/ 610785 h 690300"/>
                  <a:gd name="connsiteX11" fmla="*/ 79515 w 789747"/>
                  <a:gd name="connsiteY11" fmla="*/ 690300 h 69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747" h="690300">
                    <a:moveTo>
                      <a:pt x="79515" y="690300"/>
                    </a:moveTo>
                    <a:lnTo>
                      <a:pt x="710232" y="690300"/>
                    </a:lnTo>
                    <a:cubicBezTo>
                      <a:pt x="754147" y="690300"/>
                      <a:pt x="789747" y="654700"/>
                      <a:pt x="789747" y="610785"/>
                    </a:cubicBezTo>
                    <a:lnTo>
                      <a:pt x="789747" y="292737"/>
                    </a:lnTo>
                    <a:cubicBezTo>
                      <a:pt x="789747" y="248822"/>
                      <a:pt x="754147" y="213222"/>
                      <a:pt x="710232" y="213222"/>
                    </a:cubicBezTo>
                    <a:lnTo>
                      <a:pt x="504555" y="213222"/>
                    </a:lnTo>
                    <a:lnTo>
                      <a:pt x="394873" y="0"/>
                    </a:lnTo>
                    <a:lnTo>
                      <a:pt x="285190" y="213222"/>
                    </a:lnTo>
                    <a:lnTo>
                      <a:pt x="79515" y="213222"/>
                    </a:lnTo>
                    <a:cubicBezTo>
                      <a:pt x="35600" y="213222"/>
                      <a:pt x="0" y="248822"/>
                      <a:pt x="0" y="292737"/>
                    </a:cubicBezTo>
                    <a:lnTo>
                      <a:pt x="0" y="610785"/>
                    </a:lnTo>
                    <a:cubicBezTo>
                      <a:pt x="0" y="654700"/>
                      <a:pt x="35600" y="690300"/>
                      <a:pt x="79515" y="690300"/>
                    </a:cubicBezTo>
                    <a:close/>
                  </a:path>
                </a:pathLst>
              </a:cu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729F3AFF-BB0F-40F1-9374-966EAB0B65E6}"/>
                  </a:ext>
                </a:extLst>
              </p:cNvPr>
              <p:cNvSpPr txBox="1"/>
              <p:nvPr/>
            </p:nvSpPr>
            <p:spPr>
              <a:xfrm>
                <a:off x="8635033" y="2355242"/>
                <a:ext cx="1113182" cy="461665"/>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rPr>
                  <a:t>87</a:t>
                </a:r>
                <a:r>
                  <a:rPr lang="en-US" b="1" dirty="0">
                    <a:solidFill>
                      <a:schemeClr val="bg1"/>
                    </a:solidFill>
                    <a:latin typeface="Arial" panose="020B0604020202020204" pitchFamily="34" charset="0"/>
                    <a:ea typeface="Tahoma" panose="020B0604030504040204" pitchFamily="34" charset="0"/>
                    <a:cs typeface="Arial" panose="020B0604020202020204" pitchFamily="34" charset="0"/>
                  </a:rPr>
                  <a:t>%</a:t>
                </a:r>
                <a:endParaRPr lang="en-US" sz="2400" b="1" dirty="0">
                  <a:solidFill>
                    <a:schemeClr val="bg1"/>
                  </a:solidFill>
                  <a:latin typeface="Arial" panose="020B0604020202020204" pitchFamily="34" charset="0"/>
                  <a:ea typeface="Tahoma" panose="020B0604030504040204" pitchFamily="34" charset="0"/>
                  <a:cs typeface="Arial" panose="020B0604020202020204" pitchFamily="34" charset="0"/>
                </a:endParaRPr>
              </a:p>
            </p:txBody>
          </p:sp>
        </p:grpSp>
      </p:grpSp>
      <p:sp>
        <p:nvSpPr>
          <p:cNvPr id="44" name="TextBox 43">
            <a:extLst>
              <a:ext uri="{FF2B5EF4-FFF2-40B4-BE49-F238E27FC236}">
                <a16:creationId xmlns:a16="http://schemas.microsoft.com/office/drawing/2014/main" id="{B2988CE6-0E30-4D94-9560-D08FB921E904}"/>
              </a:ext>
            </a:extLst>
          </p:cNvPr>
          <p:cNvSpPr txBox="1"/>
          <p:nvPr/>
        </p:nvSpPr>
        <p:spPr>
          <a:xfrm>
            <a:off x="1163880" y="1255412"/>
            <a:ext cx="4389195"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Progress Rate</a:t>
            </a:r>
          </a:p>
        </p:txBody>
      </p:sp>
      <p:grpSp>
        <p:nvGrpSpPr>
          <p:cNvPr id="49" name="Group 48">
            <a:extLst>
              <a:ext uri="{FF2B5EF4-FFF2-40B4-BE49-F238E27FC236}">
                <a16:creationId xmlns:a16="http://schemas.microsoft.com/office/drawing/2014/main" id="{A7881A33-FB22-474A-BA9E-C34D34040D29}"/>
              </a:ext>
            </a:extLst>
          </p:cNvPr>
          <p:cNvGrpSpPr/>
          <p:nvPr/>
        </p:nvGrpSpPr>
        <p:grpSpPr>
          <a:xfrm>
            <a:off x="1163879" y="3191600"/>
            <a:ext cx="2933927" cy="782633"/>
            <a:chOff x="746321" y="3837551"/>
            <a:chExt cx="2933927" cy="782633"/>
          </a:xfrm>
        </p:grpSpPr>
        <p:sp>
          <p:nvSpPr>
            <p:cNvPr id="50" name="TextBox 49">
              <a:extLst>
                <a:ext uri="{FF2B5EF4-FFF2-40B4-BE49-F238E27FC236}">
                  <a16:creationId xmlns:a16="http://schemas.microsoft.com/office/drawing/2014/main" id="{1E5BCCEE-E9A5-4B86-B187-80016C5A4FFE}"/>
                </a:ext>
              </a:extLst>
            </p:cNvPr>
            <p:cNvSpPr txBox="1"/>
            <p:nvPr/>
          </p:nvSpPr>
          <p:spPr>
            <a:xfrm>
              <a:off x="746321" y="3837551"/>
              <a:ext cx="2933927" cy="400110"/>
            </a:xfrm>
            <a:prstGeom prst="rect">
              <a:avLst/>
            </a:prstGeom>
            <a:noFill/>
          </p:spPr>
          <p:txBody>
            <a:bodyPr wrap="square" rtlCol="0">
              <a:spAutoFit/>
            </a:bodyPr>
            <a:lstStyle/>
            <a:p>
              <a:r>
                <a:rPr lang="en-US" sz="2000" b="1" dirty="0">
                  <a:solidFill>
                    <a:srgbClr val="F25245"/>
                  </a:solidFill>
                  <a:latin typeface="Tw Cen MT" panose="020B0602020104020603" pitchFamily="34" charset="0"/>
                  <a:ea typeface="Tahoma" panose="020B0604030504040204" pitchFamily="34" charset="0"/>
                  <a:cs typeface="Arial" panose="020B0604020202020204" pitchFamily="34" charset="0"/>
                </a:rPr>
                <a:t>Here Add Your Text</a:t>
              </a:r>
            </a:p>
          </p:txBody>
        </p:sp>
        <p:sp>
          <p:nvSpPr>
            <p:cNvPr id="51" name="TextBox 50">
              <a:extLst>
                <a:ext uri="{FF2B5EF4-FFF2-40B4-BE49-F238E27FC236}">
                  <a16:creationId xmlns:a16="http://schemas.microsoft.com/office/drawing/2014/main" id="{2358C759-6165-4AD1-9D0B-DEB6143384DA}"/>
                </a:ext>
              </a:extLst>
            </p:cNvPr>
            <p:cNvSpPr txBox="1"/>
            <p:nvPr/>
          </p:nvSpPr>
          <p:spPr>
            <a:xfrm>
              <a:off x="746321" y="4096964"/>
              <a:ext cx="2632983" cy="523220"/>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a:t>
              </a:r>
            </a:p>
          </p:txBody>
        </p:sp>
      </p:grpSp>
      <p:sp>
        <p:nvSpPr>
          <p:cNvPr id="52" name="TextBox 51">
            <a:extLst>
              <a:ext uri="{FF2B5EF4-FFF2-40B4-BE49-F238E27FC236}">
                <a16:creationId xmlns:a16="http://schemas.microsoft.com/office/drawing/2014/main" id="{ABE5AA61-E345-4C2E-B909-FB85EAFCC5E7}"/>
              </a:ext>
            </a:extLst>
          </p:cNvPr>
          <p:cNvSpPr txBox="1"/>
          <p:nvPr/>
        </p:nvSpPr>
        <p:spPr>
          <a:xfrm>
            <a:off x="1163880" y="1958313"/>
            <a:ext cx="4227104"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53" name="Rectangle 52">
            <a:extLst>
              <a:ext uri="{FF2B5EF4-FFF2-40B4-BE49-F238E27FC236}">
                <a16:creationId xmlns:a16="http://schemas.microsoft.com/office/drawing/2014/main" id="{B1A9028D-49D7-499B-B793-A448CB79AA03}"/>
              </a:ext>
            </a:extLst>
          </p:cNvPr>
          <p:cNvSpPr/>
          <p:nvPr/>
        </p:nvSpPr>
        <p:spPr>
          <a:xfrm>
            <a:off x="699121" y="3094797"/>
            <a:ext cx="569090" cy="27113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A00CC681-3DAD-46E1-A83C-E7D17E4ABB14}"/>
              </a:ext>
            </a:extLst>
          </p:cNvPr>
          <p:cNvSpPr/>
          <p:nvPr/>
        </p:nvSpPr>
        <p:spPr>
          <a:xfrm>
            <a:off x="0" y="3094797"/>
            <a:ext cx="699121" cy="27113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71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nodeType="clickEffect">
                                  <p:stCondLst>
                                    <p:cond delay="0"/>
                                  </p:stCondLst>
                                  <p:childTnLst>
                                    <p:animMotion origin="layout" path="M -5E-6 1.11111E-6 L 0.36876 1.11111E-6 " pathEditMode="relative" rAng="0" ptsTypes="AA">
                                      <p:cBhvr>
                                        <p:cTn id="6" dur="1000" fill="hold"/>
                                        <p:tgtEl>
                                          <p:spTgt spid="45"/>
                                        </p:tgtEl>
                                        <p:attrNameLst>
                                          <p:attrName>ppt_x</p:attrName>
                                          <p:attrName>ppt_y</p:attrName>
                                        </p:attrNameLst>
                                      </p:cBhvr>
                                      <p:rCtr x="18438" y="0"/>
                                    </p:animMotion>
                                  </p:childTnLst>
                                </p:cTn>
                              </p:par>
                            </p:childTnLst>
                          </p:cTn>
                        </p:par>
                        <p:par>
                          <p:cTn id="7" fill="hold">
                            <p:stCondLst>
                              <p:cond delay="1000"/>
                            </p:stCondLst>
                            <p:childTnLst>
                              <p:par>
                                <p:cTn id="8" presetID="47" presetClass="entr" presetSubtype="0" fill="hold" nodeType="after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anim calcmode="lin" valueType="num">
                                      <p:cBhvr>
                                        <p:cTn id="11" dur="500" fill="hold"/>
                                        <p:tgtEl>
                                          <p:spTgt spid="49"/>
                                        </p:tgtEl>
                                        <p:attrNameLst>
                                          <p:attrName>ppt_x</p:attrName>
                                        </p:attrNameLst>
                                      </p:cBhvr>
                                      <p:tavLst>
                                        <p:tav tm="0">
                                          <p:val>
                                            <p:strVal val="#ppt_x"/>
                                          </p:val>
                                        </p:tav>
                                        <p:tav tm="100000">
                                          <p:val>
                                            <p:strVal val="#ppt_x"/>
                                          </p:val>
                                        </p:tav>
                                      </p:tavLst>
                                    </p:anim>
                                    <p:anim calcmode="lin" valueType="num">
                                      <p:cBhvr>
                                        <p:cTn id="12" dur="5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3" presetClass="path" presetSubtype="0" decel="100000" fill="hold" nodeType="clickEffect">
                                  <p:stCondLst>
                                    <p:cond delay="0"/>
                                  </p:stCondLst>
                                  <p:childTnLst>
                                    <p:animMotion origin="layout" path="M -5E-6 -1.11111E-6 L 0.40626 -1.11111E-6 " pathEditMode="relative" rAng="0" ptsTypes="AA">
                                      <p:cBhvr>
                                        <p:cTn id="16" dur="1000" fill="hold"/>
                                        <p:tgtEl>
                                          <p:spTgt spid="46"/>
                                        </p:tgtEl>
                                        <p:attrNameLst>
                                          <p:attrName>ppt_x</p:attrName>
                                          <p:attrName>ppt_y</p:attrName>
                                        </p:attrNameLst>
                                      </p:cBhvr>
                                      <p:rCtr x="20313" y="0"/>
                                    </p:animMotion>
                                  </p:childTnLst>
                                </p:cTn>
                              </p:par>
                            </p:childTnLst>
                          </p:cTn>
                        </p:par>
                        <p:par>
                          <p:cTn id="17" fill="hold">
                            <p:stCondLst>
                              <p:cond delay="1000"/>
                            </p:stCondLst>
                            <p:childTnLst>
                              <p:par>
                                <p:cTn id="18" presetID="47" presetClass="entr" presetSubtype="0" fill="hold" nodeType="after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fade">
                                      <p:cBhvr>
                                        <p:cTn id="20" dur="500"/>
                                        <p:tgtEl>
                                          <p:spTgt spid="48"/>
                                        </p:tgtEl>
                                      </p:cBhvr>
                                    </p:animEffect>
                                    <p:anim calcmode="lin" valueType="num">
                                      <p:cBhvr>
                                        <p:cTn id="21" dur="500" fill="hold"/>
                                        <p:tgtEl>
                                          <p:spTgt spid="48"/>
                                        </p:tgtEl>
                                        <p:attrNameLst>
                                          <p:attrName>ppt_x</p:attrName>
                                        </p:attrNameLst>
                                      </p:cBhvr>
                                      <p:tavLst>
                                        <p:tav tm="0">
                                          <p:val>
                                            <p:strVal val="#ppt_x"/>
                                          </p:val>
                                        </p:tav>
                                        <p:tav tm="100000">
                                          <p:val>
                                            <p:strVal val="#ppt_x"/>
                                          </p:val>
                                        </p:tav>
                                      </p:tavLst>
                                    </p:anim>
                                    <p:anim calcmode="lin" valueType="num">
                                      <p:cBhvr>
                                        <p:cTn id="22" dur="5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BFC6F6E-CE70-4BD1-AEEE-C6139F2E1ACF}"/>
              </a:ext>
            </a:extLst>
          </p:cNvPr>
          <p:cNvSpPr>
            <a:spLocks noGrp="1"/>
          </p:cNvSpPr>
          <p:nvPr>
            <p:ph type="pic" sz="quarter" idx="13"/>
          </p:nvPr>
        </p:nvSpPr>
        <p:spPr>
          <a:xfrm>
            <a:off x="3523866" y="1473200"/>
            <a:ext cx="742950" cy="742950"/>
          </a:xfrm>
        </p:spPr>
      </p:sp>
      <p:sp>
        <p:nvSpPr>
          <p:cNvPr id="5" name="Picture Placeholder 4">
            <a:extLst>
              <a:ext uri="{FF2B5EF4-FFF2-40B4-BE49-F238E27FC236}">
                <a16:creationId xmlns:a16="http://schemas.microsoft.com/office/drawing/2014/main" id="{9D68AD50-5056-41EA-9AAE-B88463C0BA85}"/>
              </a:ext>
            </a:extLst>
          </p:cNvPr>
          <p:cNvSpPr>
            <a:spLocks noGrp="1"/>
          </p:cNvSpPr>
          <p:nvPr>
            <p:ph type="pic" sz="quarter" idx="14"/>
          </p:nvPr>
        </p:nvSpPr>
        <p:spPr>
          <a:xfrm>
            <a:off x="1370993" y="3219450"/>
            <a:ext cx="862330" cy="862330"/>
          </a:xfrm>
        </p:spPr>
      </p:sp>
      <p:sp>
        <p:nvSpPr>
          <p:cNvPr id="6" name="Picture Placeholder 5">
            <a:extLst>
              <a:ext uri="{FF2B5EF4-FFF2-40B4-BE49-F238E27FC236}">
                <a16:creationId xmlns:a16="http://schemas.microsoft.com/office/drawing/2014/main" id="{494B2757-3AA4-4393-A498-14C431E5D6D5}"/>
              </a:ext>
            </a:extLst>
          </p:cNvPr>
          <p:cNvSpPr>
            <a:spLocks noGrp="1"/>
          </p:cNvSpPr>
          <p:nvPr>
            <p:ph type="pic" sz="quarter" idx="15"/>
          </p:nvPr>
        </p:nvSpPr>
        <p:spPr>
          <a:xfrm>
            <a:off x="2701291" y="4450965"/>
            <a:ext cx="862330" cy="862330"/>
          </a:xfrm>
        </p:spPr>
      </p:sp>
      <p:sp>
        <p:nvSpPr>
          <p:cNvPr id="7" name="Picture Placeholder 6">
            <a:extLst>
              <a:ext uri="{FF2B5EF4-FFF2-40B4-BE49-F238E27FC236}">
                <a16:creationId xmlns:a16="http://schemas.microsoft.com/office/drawing/2014/main" id="{2CC908D0-5EC8-4585-B989-8B39B976BB0E}"/>
              </a:ext>
            </a:extLst>
          </p:cNvPr>
          <p:cNvSpPr>
            <a:spLocks noGrp="1"/>
          </p:cNvSpPr>
          <p:nvPr>
            <p:ph type="pic" sz="quarter" idx="16"/>
          </p:nvPr>
        </p:nvSpPr>
        <p:spPr>
          <a:xfrm>
            <a:off x="5151621" y="3067962"/>
            <a:ext cx="674370" cy="674370"/>
          </a:xfrm>
        </p:spPr>
      </p:sp>
      <p:sp>
        <p:nvSpPr>
          <p:cNvPr id="8" name="Picture Placeholder 7">
            <a:extLst>
              <a:ext uri="{FF2B5EF4-FFF2-40B4-BE49-F238E27FC236}">
                <a16:creationId xmlns:a16="http://schemas.microsoft.com/office/drawing/2014/main" id="{F99B8AF4-C2FD-401D-8214-F113DCA923F3}"/>
              </a:ext>
            </a:extLst>
          </p:cNvPr>
          <p:cNvSpPr>
            <a:spLocks noGrp="1"/>
          </p:cNvSpPr>
          <p:nvPr>
            <p:ph type="pic" sz="quarter" idx="17"/>
          </p:nvPr>
        </p:nvSpPr>
        <p:spPr>
          <a:xfrm>
            <a:off x="4602650" y="2583430"/>
            <a:ext cx="308610" cy="308610"/>
          </a:xfrm>
        </p:spPr>
      </p:sp>
      <p:sp>
        <p:nvSpPr>
          <p:cNvPr id="9" name="Picture Placeholder 8">
            <a:extLst>
              <a:ext uri="{FF2B5EF4-FFF2-40B4-BE49-F238E27FC236}">
                <a16:creationId xmlns:a16="http://schemas.microsoft.com/office/drawing/2014/main" id="{C117EC66-A6E8-4552-8687-C51F81453215}"/>
              </a:ext>
            </a:extLst>
          </p:cNvPr>
          <p:cNvSpPr>
            <a:spLocks noGrp="1"/>
          </p:cNvSpPr>
          <p:nvPr>
            <p:ph type="pic" sz="quarter" idx="18"/>
          </p:nvPr>
        </p:nvSpPr>
        <p:spPr>
          <a:xfrm>
            <a:off x="2530091" y="2359660"/>
            <a:ext cx="308610" cy="308610"/>
          </a:xfrm>
        </p:spPr>
      </p:sp>
      <p:sp>
        <p:nvSpPr>
          <p:cNvPr id="10" name="Picture Placeholder 9">
            <a:extLst>
              <a:ext uri="{FF2B5EF4-FFF2-40B4-BE49-F238E27FC236}">
                <a16:creationId xmlns:a16="http://schemas.microsoft.com/office/drawing/2014/main" id="{4187EFF9-FD9A-46D8-A04D-FD020323F43B}"/>
              </a:ext>
            </a:extLst>
          </p:cNvPr>
          <p:cNvSpPr>
            <a:spLocks noGrp="1"/>
          </p:cNvSpPr>
          <p:nvPr>
            <p:ph type="pic" sz="quarter" idx="19"/>
          </p:nvPr>
        </p:nvSpPr>
        <p:spPr>
          <a:xfrm>
            <a:off x="4378576" y="3877945"/>
            <a:ext cx="466090" cy="466090"/>
          </a:xfrm>
        </p:spPr>
      </p:sp>
      <p:sp>
        <p:nvSpPr>
          <p:cNvPr id="11" name="Picture Placeholder 10">
            <a:extLst>
              <a:ext uri="{FF2B5EF4-FFF2-40B4-BE49-F238E27FC236}">
                <a16:creationId xmlns:a16="http://schemas.microsoft.com/office/drawing/2014/main" id="{93C9A85D-A17A-4F1E-ACEA-1A809F02839C}"/>
              </a:ext>
            </a:extLst>
          </p:cNvPr>
          <p:cNvSpPr>
            <a:spLocks noGrp="1"/>
          </p:cNvSpPr>
          <p:nvPr>
            <p:ph type="pic" sz="quarter" idx="20"/>
          </p:nvPr>
        </p:nvSpPr>
        <p:spPr>
          <a:xfrm>
            <a:off x="2850766" y="2614295"/>
            <a:ext cx="1263650" cy="1263650"/>
          </a:xfrm>
        </p:spPr>
      </p:sp>
      <p:sp>
        <p:nvSpPr>
          <p:cNvPr id="12" name="Picture Placeholder 11">
            <a:extLst>
              <a:ext uri="{FF2B5EF4-FFF2-40B4-BE49-F238E27FC236}">
                <a16:creationId xmlns:a16="http://schemas.microsoft.com/office/drawing/2014/main" id="{AD884C7F-A8DC-4EE4-8C67-21B0AE679550}"/>
              </a:ext>
            </a:extLst>
          </p:cNvPr>
          <p:cNvSpPr>
            <a:spLocks noGrp="1"/>
          </p:cNvSpPr>
          <p:nvPr>
            <p:ph type="pic" sz="quarter" idx="21"/>
          </p:nvPr>
        </p:nvSpPr>
        <p:spPr>
          <a:xfrm>
            <a:off x="1467736" y="2158365"/>
            <a:ext cx="420370" cy="420370"/>
          </a:xfrm>
        </p:spPr>
      </p:sp>
      <p:sp>
        <p:nvSpPr>
          <p:cNvPr id="24" name="TextBox 23">
            <a:extLst>
              <a:ext uri="{FF2B5EF4-FFF2-40B4-BE49-F238E27FC236}">
                <a16:creationId xmlns:a16="http://schemas.microsoft.com/office/drawing/2014/main" id="{5BE86A8F-FC44-40CF-9369-1230DC0A973C}"/>
              </a:ext>
            </a:extLst>
          </p:cNvPr>
          <p:cNvSpPr txBox="1"/>
          <p:nvPr/>
        </p:nvSpPr>
        <p:spPr>
          <a:xfrm>
            <a:off x="6535972" y="1255412"/>
            <a:ext cx="4956727"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Client’s Satisfaction</a:t>
            </a:r>
          </a:p>
        </p:txBody>
      </p:sp>
      <p:sp>
        <p:nvSpPr>
          <p:cNvPr id="25" name="TextBox 24">
            <a:extLst>
              <a:ext uri="{FF2B5EF4-FFF2-40B4-BE49-F238E27FC236}">
                <a16:creationId xmlns:a16="http://schemas.microsoft.com/office/drawing/2014/main" id="{FB040BF4-42A1-49AB-91C0-9CCA5B96A693}"/>
              </a:ext>
            </a:extLst>
          </p:cNvPr>
          <p:cNvSpPr txBox="1"/>
          <p:nvPr/>
        </p:nvSpPr>
        <p:spPr>
          <a:xfrm>
            <a:off x="6535972" y="1958313"/>
            <a:ext cx="4556098" cy="830997"/>
          </a:xfrm>
          <a:prstGeom prst="rect">
            <a:avLst/>
          </a:prstGeom>
          <a:noFill/>
        </p:spPr>
        <p:txBody>
          <a:bodyPr wrap="square" rtlCol="0">
            <a:spAutoFit/>
          </a:bodyPr>
          <a:lstStyle/>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 which you can</a:t>
            </a:r>
          </a:p>
          <a:p>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replace by your own content</a:t>
            </a:r>
          </a:p>
        </p:txBody>
      </p:sp>
      <p:sp>
        <p:nvSpPr>
          <p:cNvPr id="26" name="TextBox 25">
            <a:extLst>
              <a:ext uri="{FF2B5EF4-FFF2-40B4-BE49-F238E27FC236}">
                <a16:creationId xmlns:a16="http://schemas.microsoft.com/office/drawing/2014/main" id="{02E849F2-83F3-48C4-8639-AD0D1470E12D}"/>
              </a:ext>
            </a:extLst>
          </p:cNvPr>
          <p:cNvSpPr txBox="1"/>
          <p:nvPr/>
        </p:nvSpPr>
        <p:spPr>
          <a:xfrm>
            <a:off x="6535972" y="3164578"/>
            <a:ext cx="4779720" cy="830997"/>
          </a:xfrm>
          <a:prstGeom prst="rect">
            <a:avLst/>
          </a:prstGeom>
          <a:noFill/>
        </p:spPr>
        <p:txBody>
          <a:bodyPr wrap="square" rtlCol="0">
            <a:spAutoFit/>
          </a:bodyPr>
          <a:lstStyle/>
          <a:p>
            <a:r>
              <a:rPr lang="en-US" sz="2800" b="1" dirty="0">
                <a:solidFill>
                  <a:srgbClr val="F25245"/>
                </a:solidFill>
                <a:latin typeface="Tw Cen MT" panose="020B0602020104020603" pitchFamily="34" charset="0"/>
                <a:ea typeface="Tahoma" panose="020B0604030504040204" pitchFamily="34" charset="0"/>
                <a:cs typeface="Arial" panose="020B0604020202020204" pitchFamily="34" charset="0"/>
              </a:rPr>
              <a:t>01.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E2688E95-DE83-49E8-922C-40663BB61D08}"/>
              </a:ext>
            </a:extLst>
          </p:cNvPr>
          <p:cNvSpPr txBox="1"/>
          <p:nvPr/>
        </p:nvSpPr>
        <p:spPr>
          <a:xfrm>
            <a:off x="6535972" y="4057038"/>
            <a:ext cx="4779720" cy="830997"/>
          </a:xfrm>
          <a:prstGeom prst="rect">
            <a:avLst/>
          </a:prstGeom>
          <a:noFill/>
        </p:spPr>
        <p:txBody>
          <a:bodyPr wrap="square" rtlCol="0">
            <a:spAutoFit/>
          </a:bodyPr>
          <a:lstStyle/>
          <a:p>
            <a:r>
              <a:rPr lang="en-US" sz="2800" b="1" dirty="0">
                <a:solidFill>
                  <a:srgbClr val="FFA956"/>
                </a:solidFill>
                <a:latin typeface="Tw Cen MT" panose="020B0602020104020603" pitchFamily="34" charset="0"/>
                <a:ea typeface="Tahoma" panose="020B0604030504040204" pitchFamily="34" charset="0"/>
                <a:cs typeface="Arial" panose="020B0604020202020204" pitchFamily="34" charset="0"/>
              </a:rPr>
              <a:t>02. </a:t>
            </a:r>
            <a:r>
              <a:rPr lang="en-US" sz="20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Here you can add something in brief as the explanation, this is a demo text</a:t>
            </a:r>
            <a:endParaRPr lang="en-US" sz="16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3566175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TotalTime>
  <Words>1848</Words>
  <Application>Microsoft Office PowerPoint</Application>
  <PresentationFormat>Widescreen</PresentationFormat>
  <Paragraphs>377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Montserrat ExtraBold</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Nahid Ahmed</cp:lastModifiedBy>
  <cp:revision>94</cp:revision>
  <dcterms:created xsi:type="dcterms:W3CDTF">2019-09-26T18:34:37Z</dcterms:created>
  <dcterms:modified xsi:type="dcterms:W3CDTF">2019-09-29T13:55:32Z</dcterms:modified>
</cp:coreProperties>
</file>