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9" r:id="rId2"/>
    <p:sldId id="260" r:id="rId3"/>
    <p:sldId id="275" r:id="rId4"/>
    <p:sldId id="274" r:id="rId5"/>
    <p:sldId id="263" r:id="rId6"/>
    <p:sldId id="261" r:id="rId7"/>
    <p:sldId id="265" r:id="rId8"/>
    <p:sldId id="264" r:id="rId9"/>
    <p:sldId id="266" r:id="rId10"/>
    <p:sldId id="267" r:id="rId11"/>
    <p:sldId id="268" r:id="rId12"/>
    <p:sldId id="283" r:id="rId13"/>
    <p:sldId id="284" r:id="rId14"/>
    <p:sldId id="285" r:id="rId15"/>
    <p:sldId id="286" r:id="rId16"/>
    <p:sldId id="269" r:id="rId17"/>
    <p:sldId id="270" r:id="rId18"/>
    <p:sldId id="271" r:id="rId19"/>
    <p:sldId id="273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0C367A-803B-40C6-8349-2FEC1243D3BF}">
          <p14:sldIdLst>
            <p14:sldId id="259"/>
            <p14:sldId id="260"/>
            <p14:sldId id="275"/>
            <p14:sldId id="274"/>
          </p14:sldIdLst>
        </p14:section>
        <p14:section name="1. Tuần tự" id="{DC1D8DC7-147A-48E9-B640-3E87438307EE}">
          <p14:sldIdLst>
            <p14:sldId id="263"/>
            <p14:sldId id="261"/>
            <p14:sldId id="265"/>
          </p14:sldIdLst>
        </p14:section>
        <p14:section name="2. Level 1" id="{84E65B5C-96EE-4040-B9BF-D0FBFD7AD213}">
          <p14:sldIdLst>
            <p14:sldId id="264"/>
            <p14:sldId id="266"/>
            <p14:sldId id="267"/>
          </p14:sldIdLst>
        </p14:section>
        <p14:section name="Level 2" id="{6B57506B-BB14-4A84-ADA3-0717DF826F22}">
          <p14:sldIdLst>
            <p14:sldId id="268"/>
            <p14:sldId id="283"/>
            <p14:sldId id="284"/>
            <p14:sldId id="285"/>
            <p14:sldId id="286"/>
            <p14:sldId id="269"/>
            <p14:sldId id="270"/>
            <p14:sldId id="271"/>
            <p14:sldId id="273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00115-C2F9-D28D-C415-F04A05F96E0E}" v="130" dt="2020-10-09T04:18:07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296" y="66"/>
      </p:cViewPr>
      <p:guideLst>
        <p:guide orient="horz" pos="2160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àng Minh Thanh" userId="S::18424062@student.hcmus.edu.vn::4ba8fe48-a55a-4f9a-bbb0-d7bfda5f3c96" providerId="AD" clId="Web-{32900115-C2F9-D28D-C415-F04A05F96E0E}"/>
    <pc:docChg chg="addSld modSld">
      <pc:chgData name="Hoàng Minh Thanh" userId="S::18424062@student.hcmus.edu.vn::4ba8fe48-a55a-4f9a-bbb0-d7bfda5f3c96" providerId="AD" clId="Web-{32900115-C2F9-D28D-C415-F04A05F96E0E}" dt="2020-10-09T04:18:06.106" v="125" actId="20577"/>
      <pc:docMkLst>
        <pc:docMk/>
      </pc:docMkLst>
      <pc:sldChg chg="modSp">
        <pc:chgData name="Hoàng Minh Thanh" userId="S::18424062@student.hcmus.edu.vn::4ba8fe48-a55a-4f9a-bbb0-d7bfda5f3c96" providerId="AD" clId="Web-{32900115-C2F9-D28D-C415-F04A05F96E0E}" dt="2020-10-09T04:17:44.607" v="108" actId="1076"/>
        <pc:sldMkLst>
          <pc:docMk/>
          <pc:sldMk cId="0" sldId="259"/>
        </pc:sldMkLst>
        <pc:spChg chg="mod">
          <ac:chgData name="Hoàng Minh Thanh" userId="S::18424062@student.hcmus.edu.vn::4ba8fe48-a55a-4f9a-bbb0-d7bfda5f3c96" providerId="AD" clId="Web-{32900115-C2F9-D28D-C415-F04A05F96E0E}" dt="2020-10-09T04:16:01.888" v="48" actId="20577"/>
          <ac:spMkLst>
            <pc:docMk/>
            <pc:sldMk cId="0" sldId="259"/>
            <ac:spMk id="4098" creationId="{00000000-0000-0000-0000-000000000000}"/>
          </ac:spMkLst>
        </pc:spChg>
        <pc:spChg chg="mod">
          <ac:chgData name="Hoàng Minh Thanh" userId="S::18424062@student.hcmus.edu.vn::4ba8fe48-a55a-4f9a-bbb0-d7bfda5f3c96" providerId="AD" clId="Web-{32900115-C2F9-D28D-C415-F04A05F96E0E}" dt="2020-10-09T04:17:44.607" v="108" actId="1076"/>
          <ac:spMkLst>
            <pc:docMk/>
            <pc:sldMk cId="0" sldId="259"/>
            <ac:spMk id="4099" creationId="{00000000-0000-0000-0000-000000000000}"/>
          </ac:spMkLst>
        </pc:spChg>
      </pc:sldChg>
      <pc:sldChg chg="modSp">
        <pc:chgData name="Hoàng Minh Thanh" userId="S::18424062@student.hcmus.edu.vn::4ba8fe48-a55a-4f9a-bbb0-d7bfda5f3c96" providerId="AD" clId="Web-{32900115-C2F9-D28D-C415-F04A05F96E0E}" dt="2020-10-09T04:18:06.106" v="125" actId="20577"/>
        <pc:sldMkLst>
          <pc:docMk/>
          <pc:sldMk cId="0" sldId="260"/>
        </pc:sldMkLst>
        <pc:spChg chg="mod">
          <ac:chgData name="Hoàng Minh Thanh" userId="S::18424062@student.hcmus.edu.vn::4ba8fe48-a55a-4f9a-bbb0-d7bfda5f3c96" providerId="AD" clId="Web-{32900115-C2F9-D28D-C415-F04A05F96E0E}" dt="2020-10-09T04:18:06.106" v="125" actId="20577"/>
          <ac:spMkLst>
            <pc:docMk/>
            <pc:sldMk cId="0" sldId="260"/>
            <ac:spMk id="5122" creationId="{00000000-0000-0000-0000-000000000000}"/>
          </ac:spMkLst>
        </pc:spChg>
      </pc:sldChg>
      <pc:sldChg chg="add replId">
        <pc:chgData name="Hoàng Minh Thanh" userId="S::18424062@student.hcmus.edu.vn::4ba8fe48-a55a-4f9a-bbb0-d7bfda5f3c96" providerId="AD" clId="Web-{32900115-C2F9-D28D-C415-F04A05F96E0E}" dt="2020-10-09T04:17:55.216" v="109"/>
        <pc:sldMkLst>
          <pc:docMk/>
          <pc:sldMk cId="189082554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05294F-B22A-40EE-B48A-0E59D3B58828}" type="datetimeFigureOut">
              <a:rPr lang="vi-VN"/>
              <a:pPr>
                <a:defRPr/>
              </a:pPr>
              <a:t>11/10/2020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B8D5AD-2DDE-43D5-B1D3-A18DF4C1722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6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9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161B-F340-4C6E-B817-E0F6B6A8EAA9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8EB3-8649-4273-9482-2893631DC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A5559-CE0B-48AE-B741-7064FD1F2011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F698-8935-4CF3-97D3-ADDCA35F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1D3D89-DC60-4D40-A115-07C4911DA6A9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0B4A4E-3FBF-4EAC-92D1-7E61CB7A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E1D56-1966-4540-963C-7065A47742A7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7E9-1D58-4A4E-AB44-8AA48952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B2BEA-8016-403E-97B4-00B5A12BF69E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971E-D9F2-4380-944F-9F44FF16D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33DA-0636-4B3C-8FB2-9AFBE1226130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8FD58-066C-454E-B31E-ECF9D7EDB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A92C-CCC2-430D-9A1A-5CB9D82E94E9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4FCC-870D-4E74-A923-1032F24BD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7B64C-633F-4C19-AEE3-FB5DDEC38C48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CA000-FB63-454F-80A5-33363B64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335CD-36EC-4718-8A21-55B4CAC46560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C81B-6B75-449F-857D-90F94B20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60AF-AFED-40F6-B3CF-E7A9714F0CA4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99CB0-D33F-4385-A287-394889EEF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44B4A89-0093-442B-99C5-8FCE34E7884C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A13191-A157-49BA-A0CA-A2773A17C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VOGq5s0kQCv0x9l81ifpJYFmQqOCiYL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685800" y="1677988"/>
            <a:ext cx="7772400" cy="942975"/>
          </a:xfrm>
        </p:spPr>
        <p:txBody>
          <a:bodyPr/>
          <a:lstStyle/>
          <a:p>
            <a:r>
              <a:rPr lang="en-US" altLang="en-US">
                <a:latin typeface="Arial"/>
                <a:ea typeface="MS PGothic"/>
                <a:cs typeface="Arial"/>
              </a:rPr>
              <a:t>Tối ưu Radix sort trên GPU</a:t>
            </a:r>
            <a:endParaRPr lang="en-US" altLang="en-US" dirty="0">
              <a:latin typeface="Arial"/>
              <a:ea typeface="MS PGothic"/>
              <a:cs typeface="Arial"/>
            </a:endParaRP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1581969" y="2940342"/>
            <a:ext cx="6400800" cy="1480164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>
                <a:latin typeface="Arial"/>
                <a:ea typeface="MS PGothic"/>
                <a:cs typeface="Arial"/>
              </a:rPr>
              <a:t>Hoàng Minh Thanh (18424062)</a:t>
            </a:r>
            <a:endParaRPr lang="en-US" sz="2400"/>
          </a:p>
          <a:p>
            <a:r>
              <a:rPr lang="en-US" altLang="en-US" sz="2400">
                <a:latin typeface="Arial"/>
                <a:ea typeface="MS PGothic"/>
                <a:cs typeface="Arial"/>
              </a:rPr>
              <a:t>Nguyễn Mạnh Tấn (18424060)</a:t>
            </a:r>
            <a:endParaRPr lang="en-US" altLang="en-US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4086-4D65-452F-A468-9C4F958E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 với k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82B3-B110-4222-BE13-AD162D8E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radix sort với k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0DDE8-0364-4DD1-9D5D-D36A82DE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7" y="1742361"/>
            <a:ext cx="699232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01F0-2FE3-494D-906C-EA8A515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Cải tiến Song song 2 bước tính hist và scan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31914B-53C5-412C-9279-28C378548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56" y="1254035"/>
            <a:ext cx="7850687" cy="53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6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7CC0-4366-4181-9907-8A6765ED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Cải tiến song song hist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E9A4-23E7-493C-8168-C77CA7E2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Bản đơn giản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3D1DD-5F5B-4DD5-8D55-D09E025C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5" y="2352525"/>
            <a:ext cx="672558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DFB0-BDAF-4C06-9294-C2EB71D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Sử dụng SMEM trong tính hist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7FC31-57AB-41CD-AF89-5265A3E3B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47" y="1518971"/>
            <a:ext cx="7758706" cy="45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5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B04A-93C8-4C5E-93AA-456D6EA2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Song song hóa scan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102288-6A2B-49C3-A433-FAD38E7AE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753" y="1009934"/>
            <a:ext cx="5294698" cy="54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2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847B-2A09-4A60-8D15-BFC87ECC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Song song hóa scan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7ED580-15AE-478D-A8A3-4DFAC2DA9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13" y="2729391"/>
            <a:ext cx="8010987" cy="22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8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01F0-2FE3-494D-906C-EA8A515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đặt preScatter và scatter song song </a:t>
            </a:r>
            <a:endParaRPr lang="en-US" sz="54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D0725-D3E6-4EFB-9F33-3F3EAC56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46" y="1204913"/>
            <a:ext cx="7757507" cy="54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E119-F70E-4A18-BEC1-21E885D6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Scatter song song</a:t>
            </a:r>
            <a:endParaRPr lang="en-US" sz="6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0B9C6-AE54-4E1B-ACE2-E2BFBC5C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08" y="1204913"/>
            <a:ext cx="8019983" cy="49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EC45-2F73-4CE3-90ED-E343AD80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Bản </a:t>
            </a:r>
            <a:r>
              <a:rPr lang="vi-VN" sz="40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clean code</a:t>
            </a:r>
            <a:endParaRPr lang="en-US" sz="6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35D6C-FDAF-4F3D-9E85-4ED3A573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424" y="1114102"/>
            <a:ext cx="6263347" cy="49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3C53-7832-431A-AC86-62809C20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</a:t>
            </a:r>
            <a:r>
              <a:rPr lang="vi-VN"/>
              <a:t>tốt nhất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A17546-7D48-4F68-9A7F-C097D5978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577" y="1009934"/>
            <a:ext cx="3397475" cy="57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1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/>
                <a:ea typeface="MS PGothic"/>
                <a:cs typeface="Arial"/>
              </a:rPr>
              <a:t>Nội</a:t>
            </a:r>
            <a:r>
              <a:rPr lang="en-US" altLang="en-US" dirty="0">
                <a:latin typeface="Arial"/>
                <a:ea typeface="MS PGothic"/>
                <a:cs typeface="Arial"/>
              </a:rPr>
              <a:t> dung </a:t>
            </a:r>
            <a:r>
              <a:rPr lang="en-US" altLang="en-US" dirty="0" err="1">
                <a:latin typeface="Arial"/>
                <a:ea typeface="MS PGothic"/>
                <a:cs typeface="Arial"/>
              </a:rPr>
              <a:t>trình</a:t>
            </a:r>
            <a:r>
              <a:rPr lang="en-US" altLang="en-US" dirty="0">
                <a:latin typeface="Arial"/>
                <a:ea typeface="MS PGothic"/>
                <a:cs typeface="Arial"/>
              </a:rPr>
              <a:t> </a:t>
            </a:r>
            <a:r>
              <a:rPr lang="en-US" altLang="en-US" dirty="0" err="1">
                <a:latin typeface="Arial"/>
                <a:ea typeface="MS PGothic"/>
                <a:cs typeface="Arial"/>
              </a:rPr>
              <a:t>bày</a:t>
            </a:r>
            <a:endParaRPr lang="en-US" altLang="en-US" dirty="0" err="1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>
              <a:defRPr/>
            </a:pPr>
            <a:r>
              <a:rPr lang="en-US" sz="1800"/>
              <a:t>Cài đặt radix sort tuần tự</a:t>
            </a:r>
          </a:p>
          <a:p>
            <a:pPr>
              <a:defRPr/>
            </a:pPr>
            <a:r>
              <a:rPr lang="vi-VN" sz="1800"/>
              <a:t>Song song tính hist</a:t>
            </a:r>
            <a:endParaRPr lang="en-US" sz="1800"/>
          </a:p>
          <a:p>
            <a:pPr>
              <a:defRPr/>
            </a:pPr>
            <a:r>
              <a:rPr lang="vi-VN" sz="1800"/>
              <a:t>Song song 2 bước hist và scan</a:t>
            </a:r>
            <a:endParaRPr lang="en-US" sz="1800"/>
          </a:p>
          <a:p>
            <a:pPr>
              <a:defRPr/>
            </a:pPr>
            <a:r>
              <a:rPr lang="en-US" sz="1800"/>
              <a:t>Thuật toán Radix Sort song song với k = 1</a:t>
            </a:r>
          </a:p>
          <a:p>
            <a:pPr>
              <a:defRPr/>
            </a:pPr>
            <a:r>
              <a:rPr lang="vi-VN" sz="1800"/>
              <a:t>Thuật toán Radix Sort tuần tự theo hướng dẫn</a:t>
            </a:r>
            <a:endParaRPr lang="en-US" sz="1800"/>
          </a:p>
          <a:p>
            <a:pPr>
              <a:defRPr/>
            </a:pPr>
            <a:r>
              <a:rPr lang="vi-VN" sz="1800"/>
              <a:t>Cải tiến Song song 2 bước tính hist và scan</a:t>
            </a:r>
            <a:endParaRPr lang="en-US" sz="1800"/>
          </a:p>
          <a:p>
            <a:pPr>
              <a:defRPr/>
            </a:pPr>
            <a:r>
              <a:rPr lang="en-US" sz="18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đặt preScatter và scatter song song</a:t>
            </a:r>
          </a:p>
          <a:p>
            <a:pPr>
              <a:defRPr/>
            </a:pPr>
            <a:r>
              <a:rPr lang="en-US" sz="18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Scatter song song</a:t>
            </a:r>
            <a:endParaRPr lang="en-US" sz="1800">
              <a:latin typeface="Segoe UI" panose="020B0502040204020203" pitchFamily="34" charset="0"/>
              <a:ea typeface="Arial" panose="020B0604020202020204" pitchFamily="34" charset="0"/>
            </a:endParaRPr>
          </a:p>
          <a:p>
            <a:pPr>
              <a:defRPr/>
            </a:pPr>
            <a:r>
              <a:rPr lang="en-US" sz="18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Bản </a:t>
            </a:r>
            <a:r>
              <a:rPr lang="vi-VN" sz="1800">
                <a:latin typeface="Segoe UI" panose="020B0502040204020203" pitchFamily="34" charset="0"/>
                <a:ea typeface="Arial" panose="020B0604020202020204" pitchFamily="34" charset="0"/>
              </a:rPr>
              <a:t>cuối cùng</a:t>
            </a:r>
            <a:endParaRPr lang="en-US" sz="1800">
              <a:effectLst/>
              <a:latin typeface="Segoe UI" panose="020B0502040204020203" pitchFamily="34" charset="0"/>
              <a:ea typeface="Arial" panose="020B0604020202020204" pitchFamily="34" charset="0"/>
            </a:endParaRPr>
          </a:p>
          <a:p>
            <a:pPr>
              <a:defRPr/>
            </a:pPr>
            <a:r>
              <a:rPr lang="vi-VN" sz="1800">
                <a:latin typeface="Segoe UI" panose="020B0502040204020203" pitchFamily="34" charset="0"/>
              </a:rPr>
              <a:t>Profiling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5349D-47E1-4D97-82CE-2EE8E709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29" y="1009934"/>
            <a:ext cx="3131741" cy="56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8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75F95-A96B-448D-A5FF-5398D4B9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45" y="907577"/>
            <a:ext cx="3244544" cy="58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8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F8AE9-B7BB-4928-A166-D920DD95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50" y="1018838"/>
            <a:ext cx="3180313" cy="57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6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EA404-2627-4140-BA64-1082AA2A4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20" y="1304564"/>
            <a:ext cx="279121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47FB-D540-454D-8DD8-B39A5ACF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FE16E-5ACF-4A3F-BFE8-D3815B0CA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3946"/>
            <a:ext cx="8229600" cy="448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5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7C7B-A7C8-4EE5-A435-DF3835F4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CE69F-0F5E-4BC5-A4DD-F53B89A8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9" y="2253581"/>
            <a:ext cx="8569341" cy="27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58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4F44-5A5D-4D18-A2CD-98E49DA7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Nhận xét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A754-BEFA-4935-B9F3-803F080F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thể thấy tốc độ của hàm scatter là chậm nhất.</a:t>
            </a:r>
          </a:p>
          <a:p>
            <a:r>
              <a:rPr lang="en-US"/>
              <a:t>Sau đó đến hàm tính histogram</a:t>
            </a:r>
          </a:p>
        </p:txBody>
      </p:sp>
    </p:spTree>
    <p:extLst>
      <p:ext uri="{BB962C8B-B14F-4D97-AF65-F5344CB8AC3E}">
        <p14:creationId xmlns:p14="http://schemas.microsoft.com/office/powerpoint/2010/main" val="48366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FE4F-00BD-4AE4-9C51-5E504614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2C511-7F16-4142-9AB4-7E13A74D5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690" y="1009934"/>
            <a:ext cx="5456619" cy="52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5F2B-F57F-4521-8E9D-494197D0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dẫn colab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D70D-EAEE-40F7-AD0C-52AB0938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Để dễ theo dõi : mong thầy vào link colab :</a:t>
            </a:r>
          </a:p>
          <a:p>
            <a:pPr marL="0" indent="0">
              <a:buNone/>
            </a:pPr>
            <a:r>
              <a:rPr lang="en-US"/>
              <a:t>Public : </a:t>
            </a:r>
            <a:r>
              <a:rPr lang="en-US">
                <a:hlinkClick r:id="rId2"/>
              </a:rPr>
              <a:t>https://drive.google.com/file/d/1WVOGq5s0kQCv0x9l81ifpJYFmQqOCiYL/view?usp=sharing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Radix sort tuần tự</a:t>
            </a:r>
            <a:endParaRPr lang="vi-VN" altLang="en-US">
              <a:latin typeface="Arial" charset="0"/>
              <a:cs typeface="Arial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FBBF4C-BBED-42BA-9093-32BC1795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Cầu trúc chương trình radix sort tuần tự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A51F0-3F6A-4B85-B83B-28BCF7C2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39" y="1758457"/>
            <a:ext cx="2681067" cy="38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2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Radix sort tuần tự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C5F7-9182-47D6-B0B1-8F402C68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Mã nguồn : Có sẵn</a:t>
            </a: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4C2F20ED-5FB6-4F4D-A680-65E11570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8337" y="1901886"/>
            <a:ext cx="6087325" cy="421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Radix sort tuần tự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C5F7-9182-47D6-B0B1-8F402C68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Kết quả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BB247-575E-4980-9294-4BEE743C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40" y="1939642"/>
            <a:ext cx="4765092" cy="43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A27C-C39C-4C03-B523-9ED37166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sz="3600"/>
              <a:t>Song song 2 bước hist và scan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1463-E139-4C85-AA93-CC61BA93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histogram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F98DC-75F1-43EF-B2B3-72636C02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16" y="1927982"/>
            <a:ext cx="6274232" cy="44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6AEA-E3CD-42F5-B543-531953EE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Thuật toán Radix Sort song song k=1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3FF8-EFE1-4460-AB07-54319EE4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scan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000E1-C59D-4508-8887-97F9D126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75" y="1884667"/>
            <a:ext cx="537285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7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293</Words>
  <Application>Microsoft Office PowerPoint</Application>
  <PresentationFormat>On-screen Show (4:3)</PresentationFormat>
  <Paragraphs>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Segoe UI</vt:lpstr>
      <vt:lpstr>Wingdings</vt:lpstr>
      <vt:lpstr>Wingdings 2</vt:lpstr>
      <vt:lpstr>Office Theme</vt:lpstr>
      <vt:lpstr>Tối ưu Radix sort trên GPU</vt:lpstr>
      <vt:lpstr>Nội dung trình bày</vt:lpstr>
      <vt:lpstr>Kết quả</vt:lpstr>
      <vt:lpstr>Đường dẫn colab</vt:lpstr>
      <vt:lpstr>Radix sort tuần tự</vt:lpstr>
      <vt:lpstr>Radix sort tuần tự</vt:lpstr>
      <vt:lpstr>Radix sort tuần tự</vt:lpstr>
      <vt:lpstr>Song song 2 bước hist và scan</vt:lpstr>
      <vt:lpstr>Thuật toán Radix Sort song song k=1</vt:lpstr>
      <vt:lpstr>Radix sort với k = 1</vt:lpstr>
      <vt:lpstr>Cải tiến Song song 2 bước tính hist và scan </vt:lpstr>
      <vt:lpstr>Cải tiến song song hist</vt:lpstr>
      <vt:lpstr>Sử dụng SMEM trong tính hist</vt:lpstr>
      <vt:lpstr>Song song hóa scan</vt:lpstr>
      <vt:lpstr>Song song hóa scan</vt:lpstr>
      <vt:lpstr>Cải tiến cài đặt preScatter và scatter song song </vt:lpstr>
      <vt:lpstr>Cải tiến cài Scatter song song</vt:lpstr>
      <vt:lpstr>Bản clean code</vt:lpstr>
      <vt:lpstr>Kết quả tốt nhất</vt:lpstr>
      <vt:lpstr>Kết quả chạy với các blockSize</vt:lpstr>
      <vt:lpstr>Kết quả chạy với các blockSize</vt:lpstr>
      <vt:lpstr>Kết quả chạy với các blockSize</vt:lpstr>
      <vt:lpstr>Kết quả chạy với các blockSize</vt:lpstr>
      <vt:lpstr>Profiling</vt:lpstr>
      <vt:lpstr>Profiling</vt:lpstr>
      <vt:lpstr>Nhận xét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Minh-Thanh Hoang</cp:lastModifiedBy>
  <cp:revision>155</cp:revision>
  <dcterms:created xsi:type="dcterms:W3CDTF">2013-06-28T06:58:43Z</dcterms:created>
  <dcterms:modified xsi:type="dcterms:W3CDTF">2020-10-10T22:21:24Z</dcterms:modified>
</cp:coreProperties>
</file>