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9" r:id="rId3"/>
    <p:sldId id="261" r:id="rId4"/>
    <p:sldId id="257" r:id="rId5"/>
    <p:sldId id="258"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447DC-C106-43C9-B68B-435F437D0CEA}" type="datetimeFigureOut">
              <a:rPr lang="en-US" smtClean="0"/>
              <a:t>5/5/2015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6B2F0-A299-4885-A6F8-E042D22BAA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sz="6000" smtClean="0"/>
              <a:t>Final project</a:t>
            </a:r>
            <a:endParaRPr lang="en-US" sz="6000"/>
          </a:p>
        </p:txBody>
      </p:sp>
      <p:sp>
        <p:nvSpPr>
          <p:cNvPr id="3" name="Subtitle 2"/>
          <p:cNvSpPr>
            <a:spLocks noGrp="1"/>
          </p:cNvSpPr>
          <p:nvPr>
            <p:ph type="subTitle" idx="1"/>
          </p:nvPr>
        </p:nvSpPr>
        <p:spPr>
          <a:xfrm>
            <a:off x="4343400" y="3581400"/>
            <a:ext cx="3733800" cy="2286000"/>
          </a:xfrm>
        </p:spPr>
        <p:txBody>
          <a:bodyPr>
            <a:normAutofit/>
          </a:bodyPr>
          <a:lstStyle/>
          <a:p>
            <a:pPr algn="l"/>
            <a:r>
              <a:rPr lang="en-US" sz="2000" b="1" smtClean="0"/>
              <a:t>Member:</a:t>
            </a:r>
          </a:p>
          <a:p>
            <a:pPr lvl="1" algn="l"/>
            <a:r>
              <a:rPr lang="en-US" sz="1800" err="1" smtClean="0"/>
              <a:t>Huỳnh</a:t>
            </a:r>
            <a:r>
              <a:rPr lang="en-US" sz="1800" smtClean="0"/>
              <a:t> Minh </a:t>
            </a:r>
            <a:r>
              <a:rPr lang="en-US" sz="1800" err="1" smtClean="0"/>
              <a:t>Trí</a:t>
            </a:r>
            <a:r>
              <a:rPr lang="en-US" sz="1800" smtClean="0"/>
              <a:t>.</a:t>
            </a:r>
          </a:p>
          <a:p>
            <a:pPr lvl="1" algn="l"/>
            <a:r>
              <a:rPr lang="en-US" sz="1800" smtClean="0"/>
              <a:t>Võ Kỳ </a:t>
            </a:r>
            <a:r>
              <a:rPr lang="en-US" sz="1800" err="1" smtClean="0"/>
              <a:t>Quốc</a:t>
            </a:r>
            <a:r>
              <a:rPr lang="en-US" sz="1800" smtClean="0"/>
              <a:t> </a:t>
            </a:r>
            <a:r>
              <a:rPr lang="en-US" sz="1800" err="1" smtClean="0"/>
              <a:t>Anh</a:t>
            </a:r>
            <a:r>
              <a:rPr lang="en-US" sz="1800" smtClean="0"/>
              <a:t>.</a:t>
            </a:r>
          </a:p>
          <a:p>
            <a:pPr lvl="1" algn="l"/>
            <a:r>
              <a:rPr lang="en-US" sz="1800" err="1" smtClean="0"/>
              <a:t>Đoàn</a:t>
            </a:r>
            <a:r>
              <a:rPr lang="en-US" sz="1800" smtClean="0"/>
              <a:t> </a:t>
            </a:r>
            <a:r>
              <a:rPr lang="en-US" sz="1800" err="1" smtClean="0"/>
              <a:t>Đình</a:t>
            </a:r>
            <a:r>
              <a:rPr lang="en-US" sz="1800" smtClean="0"/>
              <a:t> </a:t>
            </a:r>
            <a:r>
              <a:rPr lang="en-US" sz="1800" err="1" smtClean="0"/>
              <a:t>Phúc</a:t>
            </a:r>
            <a:r>
              <a:rPr lang="en-US" sz="1800" smtClean="0"/>
              <a:t>.</a:t>
            </a:r>
          </a:p>
          <a:p>
            <a:pPr algn="l"/>
            <a:r>
              <a:rPr lang="en-US" sz="2000" b="1" smtClean="0"/>
              <a:t>Mentor:</a:t>
            </a:r>
            <a:r>
              <a:rPr lang="en-US" sz="2000" smtClean="0"/>
              <a:t> </a:t>
            </a:r>
            <a:r>
              <a:rPr lang="en-US" sz="1800" err="1" smtClean="0"/>
              <a:t>Trần</a:t>
            </a:r>
            <a:r>
              <a:rPr lang="en-US" sz="1800" smtClean="0"/>
              <a:t> Minh </a:t>
            </a:r>
            <a:r>
              <a:rPr lang="en-US" sz="1800" err="1" smtClean="0"/>
              <a:t>Thiện</a:t>
            </a:r>
            <a:endParaRPr lang="en-US" sz="1800"/>
          </a:p>
        </p:txBody>
      </p:sp>
      <p:sp>
        <p:nvSpPr>
          <p:cNvPr id="4" name="TextBox 3"/>
          <p:cNvSpPr txBox="1"/>
          <p:nvPr/>
        </p:nvSpPr>
        <p:spPr>
          <a:xfrm>
            <a:off x="5791200" y="2819400"/>
            <a:ext cx="1447800" cy="369332"/>
          </a:xfrm>
          <a:prstGeom prst="rect">
            <a:avLst/>
          </a:prstGeom>
          <a:noFill/>
        </p:spPr>
        <p:txBody>
          <a:bodyPr wrap="square" rtlCol="0">
            <a:spAutoFit/>
          </a:bodyPr>
          <a:lstStyle/>
          <a:p>
            <a:r>
              <a:rPr lang="en-US" smtClean="0"/>
              <a:t>Project 1, 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assignment</a:t>
            </a:r>
            <a:endParaRPr lang="en-US"/>
          </a:p>
        </p:txBody>
      </p:sp>
      <p:graphicFrame>
        <p:nvGraphicFramePr>
          <p:cNvPr id="4" name="Content Placeholder 3"/>
          <p:cNvGraphicFramePr>
            <a:graphicFrameLocks noGrp="1"/>
          </p:cNvGraphicFramePr>
          <p:nvPr>
            <p:ph idx="1"/>
          </p:nvPr>
        </p:nvGraphicFramePr>
        <p:xfrm>
          <a:off x="457200" y="1600200"/>
          <a:ext cx="8229600" cy="3662680"/>
        </p:xfrm>
        <a:graphic>
          <a:graphicData uri="http://schemas.openxmlformats.org/drawingml/2006/table">
            <a:tbl>
              <a:tblPr firstRow="1" bandRow="1">
                <a:tableStyleId>{B301B821-A1FF-4177-AEE7-76D212191A09}</a:tableStyleId>
              </a:tblPr>
              <a:tblGrid>
                <a:gridCol w="2209800"/>
                <a:gridCol w="6019800"/>
              </a:tblGrid>
              <a:tr h="370840">
                <a:tc>
                  <a:txBody>
                    <a:bodyPr/>
                    <a:lstStyle/>
                    <a:p>
                      <a:pPr algn="ctr"/>
                      <a:r>
                        <a:rPr lang="en-US" smtClean="0"/>
                        <a:t>Member</a:t>
                      </a:r>
                      <a:endParaRPr lang="en-US"/>
                    </a:p>
                  </a:txBody>
                  <a:tcPr/>
                </a:tc>
                <a:tc>
                  <a:txBody>
                    <a:bodyPr/>
                    <a:lstStyle/>
                    <a:p>
                      <a:pPr algn="ctr"/>
                      <a:r>
                        <a:rPr lang="en-US" smtClean="0"/>
                        <a:t>Task</a:t>
                      </a:r>
                      <a:endParaRPr lang="en-US"/>
                    </a:p>
                  </a:txBody>
                  <a:tcPr/>
                </a:tc>
              </a:tr>
              <a:tr h="370840">
                <a:tc>
                  <a:txBody>
                    <a:bodyPr/>
                    <a:lstStyle/>
                    <a:p>
                      <a:r>
                        <a:rPr lang="en-US" smtClean="0"/>
                        <a:t>Huỳnh</a:t>
                      </a:r>
                      <a:r>
                        <a:rPr lang="en-US" baseline="0" smtClean="0"/>
                        <a:t> Minh Trí</a:t>
                      </a:r>
                      <a:endParaRPr lang="en-US"/>
                    </a:p>
                  </a:txBody>
                  <a:tcPr/>
                </a:tc>
                <a:tc>
                  <a:txBody>
                    <a:bodyPr/>
                    <a:lstStyle/>
                    <a:p>
                      <a:pPr algn="just"/>
                      <a:r>
                        <a:rPr lang="en-US" smtClean="0"/>
                        <a:t>Addfund, withdraw,</a:t>
                      </a:r>
                      <a:r>
                        <a:rPr lang="en-US" baseline="0" smtClean="0"/>
                        <a:t> transfer by support, transfer by user, transfer in targetAccount by user, verify transaction, add modify and delete targetAccount, home all user, spring security, login 3 times.</a:t>
                      </a:r>
                      <a:endParaRPr lang="en-US"/>
                    </a:p>
                  </a:txBody>
                  <a:tcPr/>
                </a:tc>
              </a:tr>
              <a:tr h="370840">
                <a:tc>
                  <a:txBody>
                    <a:bodyPr/>
                    <a:lstStyle/>
                    <a:p>
                      <a:r>
                        <a:rPr lang="en-US" smtClean="0"/>
                        <a:t>Võ</a:t>
                      </a:r>
                      <a:r>
                        <a:rPr lang="en-US" baseline="0" smtClean="0"/>
                        <a:t> Kỳ Quốc Anh</a:t>
                      </a:r>
                      <a:endParaRPr lang="en-US"/>
                    </a:p>
                  </a:txBody>
                  <a:tcPr/>
                </a:tc>
                <a:tc>
                  <a:txBody>
                    <a:bodyPr/>
                    <a:lstStyle/>
                    <a:p>
                      <a:pPr algn="just"/>
                      <a:r>
                        <a:rPr lang="en-US" smtClean="0"/>
                        <a:t>Add account, modify account,</a:t>
                      </a:r>
                      <a:r>
                        <a:rPr lang="en-US" baseline="0" smtClean="0"/>
                        <a:t> change state Active -&gt; Disable, Disable -&gt; Active, Removeable -&gt; Removed, verify  account.</a:t>
                      </a:r>
                      <a:endParaRPr lang="en-US"/>
                    </a:p>
                  </a:txBody>
                  <a:tcPr/>
                </a:tc>
              </a:tr>
              <a:tr h="370840">
                <a:tc>
                  <a:txBody>
                    <a:bodyPr/>
                    <a:lstStyle/>
                    <a:p>
                      <a:r>
                        <a:rPr lang="en-US" smtClean="0"/>
                        <a:t>Đoàn</a:t>
                      </a:r>
                      <a:r>
                        <a:rPr lang="en-US" baseline="0" smtClean="0"/>
                        <a:t> Đình Phúc</a:t>
                      </a:r>
                      <a:endParaRPr lang="en-US"/>
                    </a:p>
                  </a:txBody>
                  <a:tcPr/>
                </a:tc>
                <a:tc>
                  <a:txBody>
                    <a:bodyPr/>
                    <a:lstStyle/>
                    <a:p>
                      <a:pPr algn="just"/>
                      <a:r>
                        <a:rPr lang="en-US" smtClean="0"/>
                        <a:t>View and</a:t>
                      </a:r>
                      <a:r>
                        <a:rPr lang="en-US" baseline="0" smtClean="0"/>
                        <a:t> edit personal information, change user password, view transaction and balance history for customer and supporter, search account (by account number, by Card Id, account type, account state, etc..), auto updating balance amount to balance history.</a:t>
                      </a: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Use case</a:t>
            </a:r>
            <a:endParaRPr lang="en-US"/>
          </a:p>
        </p:txBody>
      </p:sp>
      <p:pic>
        <p:nvPicPr>
          <p:cNvPr id="5" name="Content Placeholder 4" descr="FinalProject_UseCase.jpg"/>
          <p:cNvPicPr>
            <a:picLocks noGrp="1" noChangeAspect="1"/>
          </p:cNvPicPr>
          <p:nvPr>
            <p:ph idx="1"/>
          </p:nvPr>
        </p:nvPicPr>
        <p:blipFill>
          <a:blip r:embed="rId3" cstate="print"/>
          <a:stretch>
            <a:fillRect/>
          </a:stretch>
        </p:blipFill>
        <p:spPr>
          <a:xfrm>
            <a:off x="762000" y="1219200"/>
            <a:ext cx="7620000" cy="5363758"/>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3-Tier Architecture</a:t>
            </a:r>
            <a:endParaRPr lang="en-US"/>
          </a:p>
        </p:txBody>
      </p:sp>
      <p:pic>
        <p:nvPicPr>
          <p:cNvPr id="1030" name="Picture 6"/>
          <p:cNvPicPr>
            <a:picLocks noGrp="1" noChangeAspect="1" noChangeArrowheads="1"/>
          </p:cNvPicPr>
          <p:nvPr>
            <p:ph idx="1"/>
          </p:nvPr>
        </p:nvPicPr>
        <p:blipFill>
          <a:blip r:embed="rId3" cstate="print"/>
          <a:srcRect/>
          <a:stretch>
            <a:fillRect/>
          </a:stretch>
        </p:blipFill>
        <p:spPr bwMode="auto">
          <a:xfrm>
            <a:off x="2336330" y="1600200"/>
            <a:ext cx="447133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model</a:t>
            </a:r>
            <a:endParaRPr lang="en-US"/>
          </a:p>
        </p:txBody>
      </p:sp>
      <p:pic>
        <p:nvPicPr>
          <p:cNvPr id="4" name="Picture 7" descr="C:\Users\cscadmin\Desktop\Final-p\Sources\final-project\document\mvc.png"/>
          <p:cNvPicPr>
            <a:picLocks noGrp="1" noChangeAspect="1" noChangeArrowheads="1"/>
          </p:cNvPicPr>
          <p:nvPr>
            <p:ph idx="1"/>
          </p:nvPr>
        </p:nvPicPr>
        <p:blipFill>
          <a:blip r:embed="rId3" cstate="print"/>
          <a:srcRect/>
          <a:stretch>
            <a:fillRect/>
          </a:stretch>
        </p:blipFill>
        <p:spPr bwMode="auto">
          <a:xfrm>
            <a:off x="2190750" y="1958181"/>
            <a:ext cx="4762500" cy="3810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class diagram</a:t>
            </a:r>
            <a:endParaRPr lang="en-US"/>
          </a:p>
        </p:txBody>
      </p:sp>
      <p:pic>
        <p:nvPicPr>
          <p:cNvPr id="4" name="Content Placeholder 3" descr="class_diagram.bmp"/>
          <p:cNvPicPr>
            <a:picLocks noGrp="1" noChangeAspect="1"/>
          </p:cNvPicPr>
          <p:nvPr>
            <p:ph idx="1"/>
          </p:nvPr>
        </p:nvPicPr>
        <p:blipFill>
          <a:blip r:embed="rId3" cstate="print"/>
          <a:stretch>
            <a:fillRect/>
          </a:stretch>
        </p:blipFill>
        <p:spPr>
          <a:xfrm>
            <a:off x="1524000" y="1288021"/>
            <a:ext cx="5943600" cy="531126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a:t>
            </a:r>
            <a:endParaRPr lang="en-US"/>
          </a:p>
        </p:txBody>
      </p:sp>
      <p:pic>
        <p:nvPicPr>
          <p:cNvPr id="4" name="Content Placeholder 3" descr="database.png"/>
          <p:cNvPicPr>
            <a:picLocks noGrp="1" noChangeAspect="1"/>
          </p:cNvPicPr>
          <p:nvPr>
            <p:ph idx="1"/>
          </p:nvPr>
        </p:nvPicPr>
        <p:blipFill>
          <a:blip r:embed="rId3" cstate="print"/>
          <a:stretch>
            <a:fillRect/>
          </a:stretch>
        </p:blipFill>
        <p:spPr>
          <a:xfrm>
            <a:off x="1142999" y="1524000"/>
            <a:ext cx="6808373" cy="504800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For Your Listioning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170</Words>
  <Application>Microsoft Office PowerPoint</Application>
  <PresentationFormat>On-screen Show (4:3)</PresentationFormat>
  <Paragraphs>30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Final project</vt:lpstr>
      <vt:lpstr>Task assignment</vt:lpstr>
      <vt:lpstr>Use case</vt:lpstr>
      <vt:lpstr>3-Tier Architecture</vt:lpstr>
      <vt:lpstr>MVC model</vt:lpstr>
      <vt:lpstr>Entity class diagram</vt:lpstr>
      <vt:lpstr>Database</vt:lpstr>
      <vt:lpstr>Thank For Your Listioning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cscadmin</dc:creator>
  <cp:lastModifiedBy>cscadmin</cp:lastModifiedBy>
  <cp:revision>20</cp:revision>
  <dcterms:created xsi:type="dcterms:W3CDTF">2006-08-16T00:00:00Z</dcterms:created>
  <dcterms:modified xsi:type="dcterms:W3CDTF">2015-05-05T09:26:28Z</dcterms:modified>
</cp:coreProperties>
</file>