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0"/>
  </p:notesMasterIdLst>
  <p:sldIdLst>
    <p:sldId id="256" r:id="rId2"/>
    <p:sldId id="259" r:id="rId3"/>
    <p:sldId id="261" r:id="rId4"/>
    <p:sldId id="257" r:id="rId5"/>
    <p:sldId id="258" r:id="rId6"/>
    <p:sldId id="260"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C447DC-C106-43C9-B68B-435F437D0CEA}" type="datetimeFigureOut">
              <a:rPr lang="en-US" smtClean="0"/>
              <a:t>5/5/2015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A6B2F0-A299-4885-A6F8-E042D22BAA64}" type="slidenum">
              <a:rPr lang="en-US" smtClean="0"/>
              <a:t>‹#›</a:t>
            </a:fld>
            <a:endParaRPr lang="en-US"/>
          </a:p>
        </p:txBody>
      </p:sp>
    </p:spTree>
    <p:extLst>
      <p:ext uri="{BB962C8B-B14F-4D97-AF65-F5344CB8AC3E}">
        <p14:creationId xmlns:p14="http://schemas.microsoft.com/office/powerpoint/2010/main" val="2817190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1</a:t>
            </a:fld>
            <a:endParaRPr lang="en-US"/>
          </a:p>
        </p:txBody>
      </p:sp>
    </p:spTree>
    <p:extLst>
      <p:ext uri="{BB962C8B-B14F-4D97-AF65-F5344CB8AC3E}">
        <p14:creationId xmlns:p14="http://schemas.microsoft.com/office/powerpoint/2010/main" val="108609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2</a:t>
            </a:fld>
            <a:endParaRPr lang="en-US"/>
          </a:p>
        </p:txBody>
      </p:sp>
    </p:spTree>
    <p:extLst>
      <p:ext uri="{BB962C8B-B14F-4D97-AF65-F5344CB8AC3E}">
        <p14:creationId xmlns:p14="http://schemas.microsoft.com/office/powerpoint/2010/main" val="163898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3</a:t>
            </a:fld>
            <a:endParaRPr lang="en-US"/>
          </a:p>
        </p:txBody>
      </p:sp>
    </p:spTree>
    <p:extLst>
      <p:ext uri="{BB962C8B-B14F-4D97-AF65-F5344CB8AC3E}">
        <p14:creationId xmlns:p14="http://schemas.microsoft.com/office/powerpoint/2010/main" val="88414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4</a:t>
            </a:fld>
            <a:endParaRPr lang="en-US"/>
          </a:p>
        </p:txBody>
      </p:sp>
    </p:spTree>
    <p:extLst>
      <p:ext uri="{BB962C8B-B14F-4D97-AF65-F5344CB8AC3E}">
        <p14:creationId xmlns:p14="http://schemas.microsoft.com/office/powerpoint/2010/main" val="362050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5</a:t>
            </a:fld>
            <a:endParaRPr lang="en-US"/>
          </a:p>
        </p:txBody>
      </p:sp>
    </p:spTree>
    <p:extLst>
      <p:ext uri="{BB962C8B-B14F-4D97-AF65-F5344CB8AC3E}">
        <p14:creationId xmlns:p14="http://schemas.microsoft.com/office/powerpoint/2010/main" val="413377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6</a:t>
            </a:fld>
            <a:endParaRPr lang="en-US"/>
          </a:p>
        </p:txBody>
      </p:sp>
    </p:spTree>
    <p:extLst>
      <p:ext uri="{BB962C8B-B14F-4D97-AF65-F5344CB8AC3E}">
        <p14:creationId xmlns:p14="http://schemas.microsoft.com/office/powerpoint/2010/main" val="2781616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7</a:t>
            </a:fld>
            <a:endParaRPr lang="en-US"/>
          </a:p>
        </p:txBody>
      </p:sp>
    </p:spTree>
    <p:extLst>
      <p:ext uri="{BB962C8B-B14F-4D97-AF65-F5344CB8AC3E}">
        <p14:creationId xmlns:p14="http://schemas.microsoft.com/office/powerpoint/2010/main" val="105797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A6B2F0-A299-4885-A6F8-E042D22BAA64}" type="slidenum">
              <a:rPr lang="en-US" smtClean="0"/>
              <a:t>8</a:t>
            </a:fld>
            <a:endParaRPr lang="en-US"/>
          </a:p>
        </p:txBody>
      </p:sp>
    </p:spTree>
    <p:extLst>
      <p:ext uri="{BB962C8B-B14F-4D97-AF65-F5344CB8AC3E}">
        <p14:creationId xmlns:p14="http://schemas.microsoft.com/office/powerpoint/2010/main" val="1013770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14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060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0685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8965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1554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7411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0178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6967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870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215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566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982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325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946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5/5/2015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029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837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832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5/5/2015</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91676642"/>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a:bodyPr>
          <a:lstStyle/>
          <a:p>
            <a:r>
              <a:rPr lang="en-US" sz="6000" dirty="0" smtClean="0"/>
              <a:t>Final project</a:t>
            </a:r>
            <a:endParaRPr lang="en-US" sz="6000" dirty="0"/>
          </a:p>
        </p:txBody>
      </p:sp>
      <p:sp>
        <p:nvSpPr>
          <p:cNvPr id="3" name="Subtitle 2"/>
          <p:cNvSpPr>
            <a:spLocks noGrp="1"/>
          </p:cNvSpPr>
          <p:nvPr>
            <p:ph type="subTitle" idx="1"/>
          </p:nvPr>
        </p:nvSpPr>
        <p:spPr>
          <a:xfrm>
            <a:off x="4343400" y="3581400"/>
            <a:ext cx="3733800" cy="2286000"/>
          </a:xfrm>
        </p:spPr>
        <p:txBody>
          <a:bodyPr>
            <a:normAutofit/>
          </a:bodyPr>
          <a:lstStyle/>
          <a:p>
            <a:pPr algn="l"/>
            <a:r>
              <a:rPr lang="en-US" sz="2000" b="1" dirty="0" smtClean="0">
                <a:latin typeface="Arial" panose="020B0604020202020204" pitchFamily="34" charset="0"/>
                <a:cs typeface="Arial" panose="020B0604020202020204" pitchFamily="34" charset="0"/>
              </a:rPr>
              <a:t>Member:</a:t>
            </a:r>
          </a:p>
          <a:p>
            <a:pPr lvl="1" algn="l"/>
            <a:r>
              <a:rPr lang="en-US" sz="1800" dirty="0" err="1" smtClean="0">
                <a:latin typeface="Arial" panose="020B0604020202020204" pitchFamily="34" charset="0"/>
                <a:cs typeface="Arial" panose="020B0604020202020204" pitchFamily="34" charset="0"/>
              </a:rPr>
              <a:t>Huỳnh</a:t>
            </a:r>
            <a:r>
              <a:rPr lang="en-US" sz="1800" dirty="0" smtClean="0">
                <a:latin typeface="Arial" panose="020B0604020202020204" pitchFamily="34" charset="0"/>
                <a:cs typeface="Arial" panose="020B0604020202020204" pitchFamily="34" charset="0"/>
              </a:rPr>
              <a:t> Minh </a:t>
            </a:r>
            <a:r>
              <a:rPr lang="en-US" sz="1800" dirty="0" err="1" smtClean="0">
                <a:latin typeface="Arial" panose="020B0604020202020204" pitchFamily="34" charset="0"/>
                <a:cs typeface="Arial" panose="020B0604020202020204" pitchFamily="34" charset="0"/>
              </a:rPr>
              <a:t>Trí</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lvl="1" algn="l"/>
            <a:r>
              <a:rPr lang="en-US" sz="1800" dirty="0" err="1" smtClean="0">
                <a:latin typeface="Arial" panose="020B0604020202020204" pitchFamily="34" charset="0"/>
                <a:cs typeface="Arial" panose="020B0604020202020204" pitchFamily="34" charset="0"/>
              </a:rPr>
              <a:t>Võ</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Kỳ</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Quốc</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Anh</a:t>
            </a:r>
            <a:r>
              <a:rPr lang="en-US" sz="1800" dirty="0" smtClean="0">
                <a:latin typeface="Arial" panose="020B0604020202020204" pitchFamily="34" charset="0"/>
                <a:cs typeface="Arial" panose="020B0604020202020204" pitchFamily="34" charset="0"/>
              </a:rPr>
              <a:t>.</a:t>
            </a:r>
            <a:endParaRPr lang="en-US" sz="1800" dirty="0" smtClean="0">
              <a:latin typeface="Arial" panose="020B0604020202020204" pitchFamily="34" charset="0"/>
              <a:cs typeface="Arial" panose="020B0604020202020204" pitchFamily="34" charset="0"/>
            </a:endParaRPr>
          </a:p>
          <a:p>
            <a:pPr lvl="1" algn="l"/>
            <a:r>
              <a:rPr lang="en-US" sz="1800" dirty="0" err="1" smtClean="0">
                <a:latin typeface="Arial" panose="020B0604020202020204" pitchFamily="34" charset="0"/>
                <a:cs typeface="Arial" panose="020B0604020202020204" pitchFamily="34" charset="0"/>
              </a:rPr>
              <a:t>Đoàn</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Đình</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Phúc</a:t>
            </a:r>
            <a:r>
              <a:rPr lang="en-US" sz="1800" dirty="0" smtClean="0">
                <a:latin typeface="Arial" panose="020B0604020202020204" pitchFamily="34" charset="0"/>
                <a:cs typeface="Arial" panose="020B0604020202020204" pitchFamily="34" charset="0"/>
              </a:rPr>
              <a:t>.</a:t>
            </a:r>
          </a:p>
          <a:p>
            <a:pPr marL="0" lvl="1" algn="l"/>
            <a:r>
              <a:rPr lang="en-US" sz="2000" b="1" dirty="0" smtClean="0">
                <a:latin typeface="Arial" panose="020B0604020202020204" pitchFamily="34" charset="0"/>
                <a:cs typeface="Arial" panose="020B0604020202020204" pitchFamily="34" charset="0"/>
              </a:rPr>
              <a:t>Mentor:</a:t>
            </a:r>
            <a:r>
              <a:rPr lang="en-US" sz="2000" dirty="0" smtClean="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Trần</a:t>
            </a:r>
            <a:r>
              <a:rPr lang="en-US" sz="1800" dirty="0">
                <a:latin typeface="Arial" panose="020B0604020202020204" pitchFamily="34" charset="0"/>
                <a:cs typeface="Arial" panose="020B0604020202020204" pitchFamily="34" charset="0"/>
              </a:rPr>
              <a:t> Minh </a:t>
            </a:r>
            <a:r>
              <a:rPr lang="en-US" sz="1800" dirty="0" err="1">
                <a:latin typeface="Arial" panose="020B0604020202020204" pitchFamily="34" charset="0"/>
                <a:cs typeface="Arial" panose="020B0604020202020204" pitchFamily="34" charset="0"/>
              </a:rPr>
              <a:t>Thiện</a:t>
            </a:r>
            <a:endParaRPr lang="en-US" sz="1800" dirty="0">
              <a:latin typeface="Arial" panose="020B0604020202020204" pitchFamily="34" charset="0"/>
              <a:cs typeface="Arial" panose="020B0604020202020204" pitchFamily="34" charset="0"/>
            </a:endParaRPr>
          </a:p>
          <a:p>
            <a:pPr algn="l"/>
            <a:endParaRPr lang="en-US" sz="1800" dirty="0">
              <a:latin typeface="Arial" panose="020B0604020202020204" pitchFamily="34" charset="0"/>
              <a:cs typeface="Arial" panose="020B0604020202020204" pitchFamily="34" charset="0"/>
            </a:endParaRPr>
          </a:p>
        </p:txBody>
      </p:sp>
      <p:sp>
        <p:nvSpPr>
          <p:cNvPr id="4" name="TextBox 3"/>
          <p:cNvSpPr txBox="1"/>
          <p:nvPr/>
        </p:nvSpPr>
        <p:spPr>
          <a:xfrm>
            <a:off x="7162800" y="2809359"/>
            <a:ext cx="1447800" cy="369332"/>
          </a:xfrm>
          <a:prstGeom prst="rect">
            <a:avLst/>
          </a:prstGeom>
          <a:noFill/>
        </p:spPr>
        <p:txBody>
          <a:bodyPr wrap="square" rtlCol="0">
            <a:spAutoFit/>
          </a:bodyPr>
          <a:lstStyle/>
          <a:p>
            <a:r>
              <a:rPr lang="en-US" dirty="0" smtClean="0"/>
              <a:t>Project 1, 2</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assignment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5406929"/>
              </p:ext>
            </p:extLst>
          </p:nvPr>
        </p:nvGraphicFramePr>
        <p:xfrm>
          <a:off x="457200" y="2141538"/>
          <a:ext cx="7772400" cy="3937000"/>
        </p:xfrm>
        <a:graphic>
          <a:graphicData uri="http://schemas.openxmlformats.org/drawingml/2006/table">
            <a:tbl>
              <a:tblPr firstRow="1" bandRow="1">
                <a:tableStyleId>{B301B821-A1FF-4177-AEE7-76D212191A09}</a:tableStyleId>
              </a:tblPr>
              <a:tblGrid>
                <a:gridCol w="2087033"/>
                <a:gridCol w="5685367"/>
              </a:tblGrid>
              <a:tr h="370840">
                <a:tc>
                  <a:txBody>
                    <a:bodyPr/>
                    <a:lstStyle/>
                    <a:p>
                      <a:pPr algn="ctr"/>
                      <a:r>
                        <a:rPr lang="en-US" dirty="0" smtClean="0"/>
                        <a:t>Member</a:t>
                      </a:r>
                      <a:endParaRPr lang="en-US" dirty="0"/>
                    </a:p>
                  </a:txBody>
                  <a:tcPr marL="86360" marR="86360"/>
                </a:tc>
                <a:tc>
                  <a:txBody>
                    <a:bodyPr/>
                    <a:lstStyle/>
                    <a:p>
                      <a:pPr algn="ctr"/>
                      <a:r>
                        <a:rPr lang="en-US" dirty="0" smtClean="0"/>
                        <a:t>Task</a:t>
                      </a:r>
                      <a:endParaRPr lang="en-US" dirty="0"/>
                    </a:p>
                  </a:txBody>
                  <a:tcPr marL="86360" marR="86360"/>
                </a:tc>
              </a:tr>
              <a:tr h="370840">
                <a:tc>
                  <a:txBody>
                    <a:bodyPr/>
                    <a:lstStyle/>
                    <a:p>
                      <a:r>
                        <a:rPr lang="en-US" dirty="0" err="1" smtClean="0"/>
                        <a:t>Huỳnh</a:t>
                      </a:r>
                      <a:r>
                        <a:rPr lang="en-US" baseline="0" dirty="0" smtClean="0"/>
                        <a:t> Minh </a:t>
                      </a:r>
                      <a:r>
                        <a:rPr lang="en-US" baseline="0" dirty="0" err="1" smtClean="0"/>
                        <a:t>Trí</a:t>
                      </a:r>
                      <a:endParaRPr lang="en-US" dirty="0"/>
                    </a:p>
                  </a:txBody>
                  <a:tcPr marL="86360" marR="86360"/>
                </a:tc>
                <a:tc>
                  <a:txBody>
                    <a:bodyPr/>
                    <a:lstStyle/>
                    <a:p>
                      <a:pPr algn="just"/>
                      <a:r>
                        <a:rPr lang="en-US" dirty="0" err="1" smtClean="0"/>
                        <a:t>Addfund</a:t>
                      </a:r>
                      <a:r>
                        <a:rPr lang="en-US" dirty="0" smtClean="0"/>
                        <a:t>, withdraw,</a:t>
                      </a:r>
                      <a:r>
                        <a:rPr lang="en-US" baseline="0" dirty="0" smtClean="0"/>
                        <a:t> transfer by support, transfer by user, transfer in </a:t>
                      </a:r>
                      <a:r>
                        <a:rPr lang="en-US" baseline="0" dirty="0" err="1" smtClean="0"/>
                        <a:t>targetAccount</a:t>
                      </a:r>
                      <a:r>
                        <a:rPr lang="en-US" baseline="0" dirty="0" smtClean="0"/>
                        <a:t> by user, verify transaction, add modify and delete </a:t>
                      </a:r>
                      <a:r>
                        <a:rPr lang="en-US" baseline="0" dirty="0" err="1" smtClean="0"/>
                        <a:t>targetAccount</a:t>
                      </a:r>
                      <a:r>
                        <a:rPr lang="en-US" baseline="0" dirty="0" smtClean="0"/>
                        <a:t>, home all user, spring security, login 3 times.</a:t>
                      </a:r>
                      <a:endParaRPr lang="en-US" dirty="0"/>
                    </a:p>
                  </a:txBody>
                  <a:tcPr marL="86360" marR="86360"/>
                </a:tc>
              </a:tr>
              <a:tr h="370840">
                <a:tc>
                  <a:txBody>
                    <a:bodyPr/>
                    <a:lstStyle/>
                    <a:p>
                      <a:r>
                        <a:rPr lang="en-US" smtClean="0"/>
                        <a:t>Võ</a:t>
                      </a:r>
                      <a:r>
                        <a:rPr lang="en-US" baseline="0" smtClean="0"/>
                        <a:t> Kỳ Quốc Anh</a:t>
                      </a:r>
                      <a:endParaRPr lang="en-US"/>
                    </a:p>
                  </a:txBody>
                  <a:tcPr marL="86360" marR="86360"/>
                </a:tc>
                <a:tc>
                  <a:txBody>
                    <a:bodyPr/>
                    <a:lstStyle/>
                    <a:p>
                      <a:pPr algn="just"/>
                      <a:r>
                        <a:rPr lang="en-US" dirty="0" smtClean="0"/>
                        <a:t>Add account, modify account,</a:t>
                      </a:r>
                      <a:r>
                        <a:rPr lang="en-US" baseline="0" dirty="0" smtClean="0"/>
                        <a:t> change state Active </a:t>
                      </a:r>
                      <a:r>
                        <a:rPr lang="en-US" baseline="0" dirty="0" smtClean="0">
                          <a:sym typeface="Wingdings" panose="05000000000000000000" pitchFamily="2" charset="2"/>
                        </a:rPr>
                        <a:t></a:t>
                      </a:r>
                      <a:r>
                        <a:rPr lang="en-US" baseline="0" dirty="0" smtClean="0"/>
                        <a:t> </a:t>
                      </a:r>
                      <a:r>
                        <a:rPr lang="en-US" baseline="0" dirty="0" smtClean="0"/>
                        <a:t>Disable, Disable </a:t>
                      </a:r>
                      <a:r>
                        <a:rPr lang="en-US" baseline="0" dirty="0" smtClean="0">
                          <a:sym typeface="Wingdings" panose="05000000000000000000" pitchFamily="2" charset="2"/>
                        </a:rPr>
                        <a:t></a:t>
                      </a:r>
                      <a:r>
                        <a:rPr lang="en-US" baseline="0" dirty="0" smtClean="0"/>
                        <a:t> </a:t>
                      </a:r>
                      <a:r>
                        <a:rPr lang="en-US" baseline="0" dirty="0" smtClean="0"/>
                        <a:t>Active, </a:t>
                      </a:r>
                      <a:r>
                        <a:rPr lang="en-US" baseline="0" dirty="0" err="1" smtClean="0"/>
                        <a:t>Removeable</a:t>
                      </a:r>
                      <a:r>
                        <a:rPr lang="en-US" baseline="0" dirty="0" smtClean="0"/>
                        <a:t> </a:t>
                      </a:r>
                      <a:r>
                        <a:rPr lang="en-US" baseline="0" dirty="0" smtClean="0">
                          <a:sym typeface="Wingdings" panose="05000000000000000000" pitchFamily="2" charset="2"/>
                        </a:rPr>
                        <a:t></a:t>
                      </a:r>
                      <a:r>
                        <a:rPr lang="en-US" baseline="0" dirty="0" smtClean="0"/>
                        <a:t> </a:t>
                      </a:r>
                      <a:r>
                        <a:rPr lang="en-US" baseline="0" dirty="0" smtClean="0"/>
                        <a:t>Removed, verify  account.</a:t>
                      </a:r>
                      <a:endParaRPr lang="en-US" dirty="0"/>
                    </a:p>
                  </a:txBody>
                  <a:tcPr marL="86360" marR="86360"/>
                </a:tc>
              </a:tr>
              <a:tr h="370840">
                <a:tc>
                  <a:txBody>
                    <a:bodyPr/>
                    <a:lstStyle/>
                    <a:p>
                      <a:r>
                        <a:rPr lang="en-US" smtClean="0"/>
                        <a:t>Đoàn</a:t>
                      </a:r>
                      <a:r>
                        <a:rPr lang="en-US" baseline="0" smtClean="0"/>
                        <a:t> Đình Phúc</a:t>
                      </a:r>
                      <a:endParaRPr lang="en-US"/>
                    </a:p>
                  </a:txBody>
                  <a:tcPr marL="86360" marR="86360"/>
                </a:tc>
                <a:tc>
                  <a:txBody>
                    <a:bodyPr/>
                    <a:lstStyle/>
                    <a:p>
                      <a:pPr algn="just"/>
                      <a:r>
                        <a:rPr lang="en-US" dirty="0" smtClean="0"/>
                        <a:t>View and</a:t>
                      </a:r>
                      <a:r>
                        <a:rPr lang="en-US" baseline="0" dirty="0" smtClean="0"/>
                        <a:t> edit personal information, change user password, view transaction and balance history for customer and supporter, search account (by account number, by Card Id, account type, account state, etc..), auto updating balance amount to balance history.</a:t>
                      </a:r>
                      <a:endParaRPr lang="en-US" dirty="0"/>
                    </a:p>
                  </a:txBody>
                  <a:tcPr marL="86360" marR="8636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Use case</a:t>
            </a:r>
            <a:endParaRPr lang="en-US" dirty="0"/>
          </a:p>
        </p:txBody>
      </p:sp>
      <p:pic>
        <p:nvPicPr>
          <p:cNvPr id="5" name="Content Placeholder 4" descr="FinalProject_UseCase.jpg"/>
          <p:cNvPicPr>
            <a:picLocks noGrp="1" noChangeAspect="1"/>
          </p:cNvPicPr>
          <p:nvPr>
            <p:ph idx="1"/>
          </p:nvPr>
        </p:nvPicPr>
        <p:blipFill>
          <a:blip r:embed="rId3" cstate="print"/>
          <a:stretch>
            <a:fillRect/>
          </a:stretch>
        </p:blipFill>
        <p:spPr>
          <a:xfrm>
            <a:off x="800100" y="990600"/>
            <a:ext cx="7543800" cy="5748418"/>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3-Tier Architecture</a:t>
            </a:r>
            <a:endParaRPr lang="en-US"/>
          </a:p>
        </p:txBody>
      </p:sp>
      <p:pic>
        <p:nvPicPr>
          <p:cNvPr id="1030" name="Picture 6"/>
          <p:cNvPicPr>
            <a:picLocks noGrp="1" noChangeAspect="1" noChangeArrowheads="1"/>
          </p:cNvPicPr>
          <p:nvPr>
            <p:ph idx="1"/>
          </p:nvPr>
        </p:nvPicPr>
        <p:blipFill>
          <a:blip r:embed="rId3" cstate="print"/>
          <a:stretch>
            <a:fillRect/>
          </a:stretch>
        </p:blipFill>
        <p:spPr bwMode="auto">
          <a:xfrm>
            <a:off x="2164191" y="2065868"/>
            <a:ext cx="4358417" cy="45635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MVC model</a:t>
            </a:r>
            <a:endParaRPr lang="en-US"/>
          </a:p>
        </p:txBody>
      </p:sp>
      <p:pic>
        <p:nvPicPr>
          <p:cNvPr id="4" name="Picture 7" descr="C:\Users\cscadmin\Desktop\Final-p\Sources\final-project\document\mvc.png"/>
          <p:cNvPicPr>
            <a:picLocks noGrp="1" noChangeAspect="1" noChangeArrowheads="1"/>
          </p:cNvPicPr>
          <p:nvPr>
            <p:ph idx="1"/>
          </p:nvPr>
        </p:nvPicPr>
        <p:blipFill>
          <a:blip r:embed="rId3" cstate="print"/>
          <a:stretch>
            <a:fillRect/>
          </a:stretch>
        </p:blipFill>
        <p:spPr bwMode="auto">
          <a:xfrm>
            <a:off x="1443568" y="2065868"/>
            <a:ext cx="5799664" cy="463973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1456267"/>
          </a:xfrm>
        </p:spPr>
        <p:txBody>
          <a:bodyPr/>
          <a:lstStyle/>
          <a:p>
            <a:r>
              <a:rPr lang="en-US" dirty="0" smtClean="0"/>
              <a:t>Entity class diagram</a:t>
            </a:r>
            <a:endParaRPr lang="en-US" dirty="0"/>
          </a:p>
        </p:txBody>
      </p:sp>
      <p:pic>
        <p:nvPicPr>
          <p:cNvPr id="4" name="Content Placeholder 3" descr="class_diagram.bmp"/>
          <p:cNvPicPr>
            <a:picLocks noGrp="1" noChangeAspect="1"/>
          </p:cNvPicPr>
          <p:nvPr>
            <p:ph idx="1"/>
          </p:nvPr>
        </p:nvPicPr>
        <p:blipFill>
          <a:blip r:embed="rId3" cstate="print"/>
          <a:stretch>
            <a:fillRect/>
          </a:stretch>
        </p:blipFill>
        <p:spPr>
          <a:xfrm>
            <a:off x="1447800" y="1456267"/>
            <a:ext cx="6019800" cy="537936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a:t>
            </a:r>
            <a:endParaRPr lang="en-US"/>
          </a:p>
        </p:txBody>
      </p:sp>
      <p:pic>
        <p:nvPicPr>
          <p:cNvPr id="4" name="Content Placeholder 3" descr="database.png"/>
          <p:cNvPicPr>
            <a:picLocks noGrp="1" noChangeAspect="1"/>
          </p:cNvPicPr>
          <p:nvPr>
            <p:ph idx="1"/>
          </p:nvPr>
        </p:nvPicPr>
        <p:blipFill>
          <a:blip r:embed="rId3" cstate="print"/>
          <a:stretch>
            <a:fillRect/>
          </a:stretch>
        </p:blipFill>
        <p:spPr>
          <a:xfrm>
            <a:off x="1295400" y="1706459"/>
            <a:ext cx="6742471" cy="4999141"/>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2609850"/>
          </a:xfrm>
        </p:spPr>
        <p:txBody>
          <a:bodyPr>
            <a:noAutofit/>
          </a:bodyPr>
          <a:lstStyle/>
          <a:p>
            <a:r>
              <a:rPr lang="en-US" sz="8000" dirty="0">
                <a:solidFill>
                  <a:schemeClr val="tx2"/>
                </a:solidFill>
                <a:effectLst>
                  <a:outerShdw blurRad="63500" dist="38100" dir="5400000" algn="t" rotWithShape="0">
                    <a:prstClr val="black">
                      <a:alpha val="25000"/>
                    </a:prstClr>
                  </a:outerShdw>
                </a:effectLst>
                <a:latin typeface="+mn-lt"/>
              </a:rPr>
              <a:t>Thank for your listening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917</TotalTime>
  <Words>170</Words>
  <Application>Microsoft Office PowerPoint</Application>
  <PresentationFormat>On-screen Show (4:3)</PresentationFormat>
  <Paragraphs>30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Celestial</vt:lpstr>
      <vt:lpstr>Final project</vt:lpstr>
      <vt:lpstr>Task assignment</vt:lpstr>
      <vt:lpstr>Use case</vt:lpstr>
      <vt:lpstr>3-Tier Architecture</vt:lpstr>
      <vt:lpstr>MVC model</vt:lpstr>
      <vt:lpstr>Entity class diagram</vt:lpstr>
      <vt:lpstr>Database</vt:lpstr>
      <vt:lpstr>Thank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cscadmin</dc:creator>
  <cp:lastModifiedBy>Minh Tri</cp:lastModifiedBy>
  <cp:revision>24</cp:revision>
  <dcterms:created xsi:type="dcterms:W3CDTF">2006-08-16T00:00:00Z</dcterms:created>
  <dcterms:modified xsi:type="dcterms:W3CDTF">2015-05-06T02:48:30Z</dcterms:modified>
</cp:coreProperties>
</file>