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7" r:id="rId2"/>
    <p:sldId id="329" r:id="rId3"/>
    <p:sldId id="330" r:id="rId4"/>
    <p:sldId id="331" r:id="rId5"/>
    <p:sldId id="333" r:id="rId6"/>
    <p:sldId id="334" r:id="rId7"/>
    <p:sldId id="332" r:id="rId8"/>
    <p:sldId id="335" r:id="rId9"/>
    <p:sldId id="336" r:id="rId10"/>
    <p:sldId id="337" r:id="rId11"/>
    <p:sldId id="338" r:id="rId12"/>
    <p:sldId id="339" r:id="rId13"/>
    <p:sldId id="344" r:id="rId14"/>
    <p:sldId id="340" r:id="rId15"/>
    <p:sldId id="358" r:id="rId16"/>
    <p:sldId id="346" r:id="rId17"/>
    <p:sldId id="341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E1B"/>
    <a:srgbClr val="47FFC7"/>
    <a:srgbClr val="56296E"/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0" autoAdjust="0"/>
    <p:restoredTop sz="83159" autoAdjust="0"/>
  </p:normalViewPr>
  <p:slideViewPr>
    <p:cSldViewPr snapToObjects="1" showGuides="1">
      <p:cViewPr varScale="1">
        <p:scale>
          <a:sx n="86" d="100"/>
          <a:sy n="86" d="100"/>
        </p:scale>
        <p:origin x="6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983431" y="3142504"/>
            <a:ext cx="144000" cy="806543"/>
          </a:xfrm>
          <a:prstGeom prst="rect">
            <a:avLst/>
          </a:prstGeom>
          <a:solidFill>
            <a:srgbClr val="FF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967" y="3139862"/>
            <a:ext cx="305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소프트웨어품질및테스팅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0431" y="3426933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Graphing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5087888" y="3142504"/>
            <a:ext cx="144000" cy="806543"/>
          </a:xfrm>
          <a:prstGeom prst="rect">
            <a:avLst/>
          </a:prstGeom>
          <a:solidFill>
            <a:srgbClr val="FF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359" y="25144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전북대학교</a:t>
            </a: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소프트웨어공학과</a:t>
            </a: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50532" y="2564904"/>
            <a:ext cx="39661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1B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1B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운영시간과 통금 시간을 알려준다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38825" y="2564904"/>
            <a:ext cx="44161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1B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1B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통금 시간을 알려준다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400" y="2564904"/>
            <a:ext cx="33843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없고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1B"/>
                </a:solidFill>
                <a:latin typeface="나눔고딕 ExtraBold" pitchFamily="50" charset="-127"/>
                <a:ea typeface="나눔고딕 ExtraBold" pitchFamily="50" charset="-127"/>
              </a:rPr>
              <a:t>가 없고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20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78880" y="2825641"/>
            <a:ext cx="2717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C3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C4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3447" y="2825641"/>
            <a:ext cx="20826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C1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C2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참빛이다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19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9616" y="2638287"/>
            <a:ext cx="236423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Causes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1. 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2. 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3. 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4. 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2025" y="2632844"/>
            <a:ext cx="468052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Effects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통금 시간을 알려준다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5.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6.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운영시간과 통금 시간을 알려준다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3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9616" y="2638287"/>
            <a:ext cx="236423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Causes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1. 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2. 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3. 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4. 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2891" y="2638287"/>
            <a:ext cx="3528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Problem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는 둘 다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일 수는 있지만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동시에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이 될 수는 없다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는 둘 중 하나는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이여야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한다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18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3136613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Cause-Effect Graph</a:t>
            </a:r>
          </a:p>
        </p:txBody>
      </p:sp>
    </p:spTree>
    <p:extLst>
      <p:ext uri="{BB962C8B-B14F-4D97-AF65-F5344CB8AC3E}">
        <p14:creationId xmlns:p14="http://schemas.microsoft.com/office/powerpoint/2010/main" val="238435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64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>
            <a:stCxn id="2" idx="2"/>
          </p:cNvCxnSpPr>
          <p:nvPr/>
        </p:nvCxnSpPr>
        <p:spPr>
          <a:xfrm flipH="1">
            <a:off x="2927648" y="2148923"/>
            <a:ext cx="1224136" cy="48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  <a:stCxn id="14" idx="2"/>
          </p:cNvCxnSpPr>
          <p:nvPr/>
        </p:nvCxnSpPr>
        <p:spPr>
          <a:xfrm flipH="1" flipV="1">
            <a:off x="2927648" y="2636912"/>
            <a:ext cx="1224136" cy="478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02651" y="2489218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</a:t>
            </a: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926687" y="4081567"/>
            <a:ext cx="1224136" cy="48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 flipV="1">
            <a:off x="2926687" y="4569556"/>
            <a:ext cx="1224136" cy="478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01690" y="4421862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O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43872" y="237530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동시에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0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이 될 수 있으나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동시에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될수는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없다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15880" y="4307946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둘 중 하나는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이여야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한다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둘 다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0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일 수는 없다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74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7408" y="3122384"/>
            <a:ext cx="3024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 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5690349" y="1530269"/>
            <a:ext cx="413085" cy="4130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/>
          <p:cNvCxnSpPr>
            <a:stCxn id="2" idx="6"/>
            <a:endCxn id="22" idx="2"/>
          </p:cNvCxnSpPr>
          <p:nvPr/>
        </p:nvCxnSpPr>
        <p:spPr>
          <a:xfrm flipV="1">
            <a:off x="4799856" y="1736812"/>
            <a:ext cx="890493" cy="41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14" idx="6"/>
            <a:endCxn id="22" idx="2"/>
          </p:cNvCxnSpPr>
          <p:nvPr/>
        </p:nvCxnSpPr>
        <p:spPr>
          <a:xfrm flipV="1">
            <a:off x="4799856" y="1736812"/>
            <a:ext cx="890493" cy="1378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85910" y="1810958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/>
          <p:cNvCxnSpPr>
            <a:stCxn id="22" idx="6"/>
            <a:endCxn id="15" idx="2"/>
          </p:cNvCxnSpPr>
          <p:nvPr/>
        </p:nvCxnSpPr>
        <p:spPr>
          <a:xfrm>
            <a:off x="6103434" y="1736812"/>
            <a:ext cx="1470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3" idx="6"/>
            <a:endCxn id="15" idx="2"/>
          </p:cNvCxnSpPr>
          <p:nvPr/>
        </p:nvCxnSpPr>
        <p:spPr>
          <a:xfrm flipV="1">
            <a:off x="4799856" y="1736812"/>
            <a:ext cx="2774230" cy="234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08753" y="169476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자유형: 도형 4"/>
          <p:cNvSpPr/>
          <p:nvPr/>
        </p:nvSpPr>
        <p:spPr>
          <a:xfrm>
            <a:off x="4995486" y="1816705"/>
            <a:ext cx="323646" cy="313714"/>
          </a:xfrm>
          <a:custGeom>
            <a:avLst/>
            <a:gdLst>
              <a:gd name="connsiteX0" fmla="*/ 260 w 323646"/>
              <a:gd name="connsiteY0" fmla="*/ 235119 h 313714"/>
              <a:gd name="connsiteX1" fmla="*/ 44865 w 323646"/>
              <a:gd name="connsiteY1" fmla="*/ 944 h 313714"/>
              <a:gd name="connsiteX2" fmla="*/ 279041 w 323646"/>
              <a:gd name="connsiteY2" fmla="*/ 313178 h 313714"/>
              <a:gd name="connsiteX3" fmla="*/ 323646 w 323646"/>
              <a:gd name="connsiteY3" fmla="*/ 67851 h 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46" h="313714">
                <a:moveTo>
                  <a:pt x="260" y="235119"/>
                </a:moveTo>
                <a:cubicBezTo>
                  <a:pt x="-670" y="111526"/>
                  <a:pt x="-1599" y="-12066"/>
                  <a:pt x="44865" y="944"/>
                </a:cubicBezTo>
                <a:cubicBezTo>
                  <a:pt x="91329" y="13954"/>
                  <a:pt x="232578" y="302027"/>
                  <a:pt x="279041" y="313178"/>
                </a:cubicBezTo>
                <a:cubicBezTo>
                  <a:pt x="325505" y="324329"/>
                  <a:pt x="290192" y="158919"/>
                  <a:pt x="323646" y="678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5016509" y="2286000"/>
            <a:ext cx="372556" cy="412595"/>
          </a:xfrm>
          <a:custGeom>
            <a:avLst/>
            <a:gdLst>
              <a:gd name="connsiteX0" fmla="*/ 23842 w 372556"/>
              <a:gd name="connsiteY0" fmla="*/ 412595 h 412595"/>
              <a:gd name="connsiteX1" fmla="*/ 34993 w 372556"/>
              <a:gd name="connsiteY1" fmla="*/ 111512 h 412595"/>
              <a:gd name="connsiteX2" fmla="*/ 358379 w 372556"/>
              <a:gd name="connsiteY2" fmla="*/ 267629 h 412595"/>
              <a:gd name="connsiteX3" fmla="*/ 291471 w 372556"/>
              <a:gd name="connsiteY3" fmla="*/ 0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56" h="412595">
                <a:moveTo>
                  <a:pt x="23842" y="412595"/>
                </a:moveTo>
                <a:cubicBezTo>
                  <a:pt x="1539" y="274134"/>
                  <a:pt x="-20763" y="135673"/>
                  <a:pt x="34993" y="111512"/>
                </a:cubicBezTo>
                <a:cubicBezTo>
                  <a:pt x="90749" y="87351"/>
                  <a:pt x="315633" y="286214"/>
                  <a:pt x="358379" y="267629"/>
                </a:cubicBezTo>
                <a:cubicBezTo>
                  <a:pt x="401125" y="249044"/>
                  <a:pt x="337935" y="50180"/>
                  <a:pt x="29147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9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7408" y="3122384"/>
            <a:ext cx="3024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5690349" y="1530269"/>
            <a:ext cx="413085" cy="4130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/>
          <p:cNvCxnSpPr>
            <a:stCxn id="2" idx="6"/>
            <a:endCxn id="22" idx="2"/>
          </p:cNvCxnSpPr>
          <p:nvPr/>
        </p:nvCxnSpPr>
        <p:spPr>
          <a:xfrm flipV="1">
            <a:off x="4799856" y="1736812"/>
            <a:ext cx="890493" cy="41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14" idx="6"/>
            <a:endCxn id="22" idx="2"/>
          </p:cNvCxnSpPr>
          <p:nvPr/>
        </p:nvCxnSpPr>
        <p:spPr>
          <a:xfrm flipV="1">
            <a:off x="4799856" y="1736812"/>
            <a:ext cx="890493" cy="1378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85910" y="1810958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22" idx="6"/>
            <a:endCxn id="19" idx="2"/>
          </p:cNvCxnSpPr>
          <p:nvPr/>
        </p:nvCxnSpPr>
        <p:spPr>
          <a:xfrm>
            <a:off x="6103434" y="1736812"/>
            <a:ext cx="1470652" cy="736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1" idx="6"/>
            <a:endCxn id="19" idx="2"/>
          </p:cNvCxnSpPr>
          <p:nvPr/>
        </p:nvCxnSpPr>
        <p:spPr>
          <a:xfrm flipV="1">
            <a:off x="4799856" y="2472959"/>
            <a:ext cx="2774230" cy="2574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76339" y="2351033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자유형: 도형 25"/>
          <p:cNvSpPr/>
          <p:nvPr/>
        </p:nvSpPr>
        <p:spPr>
          <a:xfrm>
            <a:off x="4995486" y="1816705"/>
            <a:ext cx="323646" cy="313714"/>
          </a:xfrm>
          <a:custGeom>
            <a:avLst/>
            <a:gdLst>
              <a:gd name="connsiteX0" fmla="*/ 260 w 323646"/>
              <a:gd name="connsiteY0" fmla="*/ 235119 h 313714"/>
              <a:gd name="connsiteX1" fmla="*/ 44865 w 323646"/>
              <a:gd name="connsiteY1" fmla="*/ 944 h 313714"/>
              <a:gd name="connsiteX2" fmla="*/ 279041 w 323646"/>
              <a:gd name="connsiteY2" fmla="*/ 313178 h 313714"/>
              <a:gd name="connsiteX3" fmla="*/ 323646 w 323646"/>
              <a:gd name="connsiteY3" fmla="*/ 67851 h 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46" h="313714">
                <a:moveTo>
                  <a:pt x="260" y="235119"/>
                </a:moveTo>
                <a:cubicBezTo>
                  <a:pt x="-670" y="111526"/>
                  <a:pt x="-1599" y="-12066"/>
                  <a:pt x="44865" y="944"/>
                </a:cubicBezTo>
                <a:cubicBezTo>
                  <a:pt x="91329" y="13954"/>
                  <a:pt x="232578" y="302027"/>
                  <a:pt x="279041" y="313178"/>
                </a:cubicBezTo>
                <a:cubicBezTo>
                  <a:pt x="325505" y="324329"/>
                  <a:pt x="290192" y="158919"/>
                  <a:pt x="323646" y="678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/>
          <p:cNvSpPr/>
          <p:nvPr/>
        </p:nvSpPr>
        <p:spPr>
          <a:xfrm>
            <a:off x="5016509" y="2286000"/>
            <a:ext cx="372556" cy="412595"/>
          </a:xfrm>
          <a:custGeom>
            <a:avLst/>
            <a:gdLst>
              <a:gd name="connsiteX0" fmla="*/ 23842 w 372556"/>
              <a:gd name="connsiteY0" fmla="*/ 412595 h 412595"/>
              <a:gd name="connsiteX1" fmla="*/ 34993 w 372556"/>
              <a:gd name="connsiteY1" fmla="*/ 111512 h 412595"/>
              <a:gd name="connsiteX2" fmla="*/ 358379 w 372556"/>
              <a:gd name="connsiteY2" fmla="*/ 267629 h 412595"/>
              <a:gd name="connsiteX3" fmla="*/ 291471 w 372556"/>
              <a:gd name="connsiteY3" fmla="*/ 0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56" h="412595">
                <a:moveTo>
                  <a:pt x="23842" y="412595"/>
                </a:moveTo>
                <a:cubicBezTo>
                  <a:pt x="1539" y="274134"/>
                  <a:pt x="-20763" y="135673"/>
                  <a:pt x="34993" y="111512"/>
                </a:cubicBezTo>
                <a:cubicBezTo>
                  <a:pt x="90749" y="87351"/>
                  <a:pt x="315633" y="286214"/>
                  <a:pt x="358379" y="267629"/>
                </a:cubicBezTo>
                <a:cubicBezTo>
                  <a:pt x="401125" y="249044"/>
                  <a:pt x="337935" y="50180"/>
                  <a:pt x="29147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4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2" idx="6"/>
            <a:endCxn id="18" idx="2"/>
          </p:cNvCxnSpPr>
          <p:nvPr/>
        </p:nvCxnSpPr>
        <p:spPr>
          <a:xfrm>
            <a:off x="4799856" y="2148923"/>
            <a:ext cx="2774230" cy="1060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3" idx="6"/>
            <a:endCxn id="18" idx="2"/>
          </p:cNvCxnSpPr>
          <p:nvPr/>
        </p:nvCxnSpPr>
        <p:spPr>
          <a:xfrm flipV="1">
            <a:off x="4799856" y="3209106"/>
            <a:ext cx="2774230" cy="8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88032" y="304454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408" y="3122384"/>
            <a:ext cx="3024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</a:p>
        </p:txBody>
      </p:sp>
    </p:spTree>
    <p:extLst>
      <p:ext uri="{BB962C8B-B14F-4D97-AF65-F5344CB8AC3E}">
        <p14:creationId xmlns:p14="http://schemas.microsoft.com/office/powerpoint/2010/main" val="3224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5840" y="1591574"/>
            <a:ext cx="4188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명세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Cause, Effect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분석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Cause-Effect Graph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Decision table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Testcase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97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2" idx="6"/>
            <a:endCxn id="17" idx="2"/>
          </p:cNvCxnSpPr>
          <p:nvPr/>
        </p:nvCxnSpPr>
        <p:spPr>
          <a:xfrm>
            <a:off x="4799856" y="2148923"/>
            <a:ext cx="2774230" cy="179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1" idx="6"/>
            <a:endCxn id="17" idx="2"/>
          </p:cNvCxnSpPr>
          <p:nvPr/>
        </p:nvCxnSpPr>
        <p:spPr>
          <a:xfrm flipV="1">
            <a:off x="4799856" y="3944069"/>
            <a:ext cx="2774230" cy="1103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88032" y="369691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408" y="3122384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통금 시간을 알려준다</a:t>
            </a:r>
          </a:p>
        </p:txBody>
      </p:sp>
    </p:spTree>
    <p:extLst>
      <p:ext uri="{BB962C8B-B14F-4D97-AF65-F5344CB8AC3E}">
        <p14:creationId xmlns:p14="http://schemas.microsoft.com/office/powerpoint/2010/main" val="38781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14" idx="6"/>
            <a:endCxn id="20" idx="2"/>
          </p:cNvCxnSpPr>
          <p:nvPr/>
        </p:nvCxnSpPr>
        <p:spPr>
          <a:xfrm>
            <a:off x="4799856" y="3115244"/>
            <a:ext cx="2774230" cy="156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3" idx="6"/>
            <a:endCxn id="20" idx="2"/>
          </p:cNvCxnSpPr>
          <p:nvPr/>
        </p:nvCxnSpPr>
        <p:spPr>
          <a:xfrm>
            <a:off x="4799856" y="4081566"/>
            <a:ext cx="2774230" cy="59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930950" y="4354565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408" y="3122384"/>
            <a:ext cx="2952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</p:txBody>
      </p:sp>
    </p:spTree>
    <p:extLst>
      <p:ext uri="{BB962C8B-B14F-4D97-AF65-F5344CB8AC3E}">
        <p14:creationId xmlns:p14="http://schemas.microsoft.com/office/powerpoint/2010/main" val="215653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14" idx="6"/>
            <a:endCxn id="21" idx="2"/>
          </p:cNvCxnSpPr>
          <p:nvPr/>
        </p:nvCxnSpPr>
        <p:spPr>
          <a:xfrm>
            <a:off x="4799856" y="3115244"/>
            <a:ext cx="2774230" cy="2298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1" idx="6"/>
            <a:endCxn id="21" idx="2"/>
          </p:cNvCxnSpPr>
          <p:nvPr/>
        </p:nvCxnSpPr>
        <p:spPr>
          <a:xfrm>
            <a:off x="4799856" y="5047888"/>
            <a:ext cx="2774230" cy="36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93918" y="5111807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408" y="3122384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운영시간과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통금 시간을 알려준다</a:t>
            </a:r>
          </a:p>
        </p:txBody>
      </p:sp>
    </p:spTree>
    <p:extLst>
      <p:ext uri="{BB962C8B-B14F-4D97-AF65-F5344CB8AC3E}">
        <p14:creationId xmlns:p14="http://schemas.microsoft.com/office/powerpoint/2010/main" val="198195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Cause-Effect Graph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51784" y="1824887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51784" y="4723852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51784" y="375753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1784" y="2791208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74086" y="141277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74086" y="362003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E4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74086" y="2885070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E3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4086" y="2148923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74086" y="4354996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E5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4086" y="5089959"/>
            <a:ext cx="648072" cy="64807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E6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/>
          <p:cNvCxnSpPr>
            <a:cxnSpLocks/>
            <a:stCxn id="14" idx="6"/>
            <a:endCxn id="21" idx="2"/>
          </p:cNvCxnSpPr>
          <p:nvPr/>
        </p:nvCxnSpPr>
        <p:spPr>
          <a:xfrm>
            <a:off x="4799856" y="3115244"/>
            <a:ext cx="2774230" cy="2298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11" idx="6"/>
            <a:endCxn id="21" idx="2"/>
          </p:cNvCxnSpPr>
          <p:nvPr/>
        </p:nvCxnSpPr>
        <p:spPr>
          <a:xfrm>
            <a:off x="4799856" y="5047888"/>
            <a:ext cx="2774230" cy="36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93918" y="5111807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799856" y="3115244"/>
            <a:ext cx="2774230" cy="156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4799856" y="4081566"/>
            <a:ext cx="2774230" cy="59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30950" y="4354565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4799856" y="2148923"/>
            <a:ext cx="2774230" cy="179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 flipV="1">
            <a:off x="4799856" y="3944069"/>
            <a:ext cx="2774230" cy="1103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88032" y="369691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4799856" y="2148923"/>
            <a:ext cx="2774230" cy="1060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flipV="1">
            <a:off x="4799856" y="3209106"/>
            <a:ext cx="2774230" cy="8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88032" y="304454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690349" y="1530269"/>
            <a:ext cx="413085" cy="41308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 flipV="1">
            <a:off x="4799856" y="1736812"/>
            <a:ext cx="890493" cy="41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  <a:endCxn id="38" idx="2"/>
          </p:cNvCxnSpPr>
          <p:nvPr/>
        </p:nvCxnSpPr>
        <p:spPr>
          <a:xfrm flipV="1">
            <a:off x="4799856" y="1736812"/>
            <a:ext cx="890493" cy="1378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285910" y="1810958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2" name="직선 연결선 41"/>
          <p:cNvCxnSpPr>
            <a:stCxn id="38" idx="6"/>
          </p:cNvCxnSpPr>
          <p:nvPr/>
        </p:nvCxnSpPr>
        <p:spPr>
          <a:xfrm>
            <a:off x="6103434" y="1736812"/>
            <a:ext cx="1470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4799856" y="1736812"/>
            <a:ext cx="2774230" cy="234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208753" y="1694761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6103434" y="1736812"/>
            <a:ext cx="1470652" cy="736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V="1">
            <a:off x="4799856" y="2472959"/>
            <a:ext cx="2774230" cy="2574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276339" y="2351033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0" name="자유형: 도형 49"/>
          <p:cNvSpPr/>
          <p:nvPr/>
        </p:nvSpPr>
        <p:spPr>
          <a:xfrm>
            <a:off x="4995486" y="1816705"/>
            <a:ext cx="323646" cy="313714"/>
          </a:xfrm>
          <a:custGeom>
            <a:avLst/>
            <a:gdLst>
              <a:gd name="connsiteX0" fmla="*/ 260 w 323646"/>
              <a:gd name="connsiteY0" fmla="*/ 235119 h 313714"/>
              <a:gd name="connsiteX1" fmla="*/ 44865 w 323646"/>
              <a:gd name="connsiteY1" fmla="*/ 944 h 313714"/>
              <a:gd name="connsiteX2" fmla="*/ 279041 w 323646"/>
              <a:gd name="connsiteY2" fmla="*/ 313178 h 313714"/>
              <a:gd name="connsiteX3" fmla="*/ 323646 w 323646"/>
              <a:gd name="connsiteY3" fmla="*/ 67851 h 3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46" h="313714">
                <a:moveTo>
                  <a:pt x="260" y="235119"/>
                </a:moveTo>
                <a:cubicBezTo>
                  <a:pt x="-670" y="111526"/>
                  <a:pt x="-1599" y="-12066"/>
                  <a:pt x="44865" y="944"/>
                </a:cubicBezTo>
                <a:cubicBezTo>
                  <a:pt x="91329" y="13954"/>
                  <a:pt x="232578" y="302027"/>
                  <a:pt x="279041" y="313178"/>
                </a:cubicBezTo>
                <a:cubicBezTo>
                  <a:pt x="325505" y="324329"/>
                  <a:pt x="290192" y="158919"/>
                  <a:pt x="323646" y="678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/>
          <p:cNvSpPr/>
          <p:nvPr/>
        </p:nvSpPr>
        <p:spPr>
          <a:xfrm>
            <a:off x="5016509" y="2286000"/>
            <a:ext cx="372556" cy="412595"/>
          </a:xfrm>
          <a:custGeom>
            <a:avLst/>
            <a:gdLst>
              <a:gd name="connsiteX0" fmla="*/ 23842 w 372556"/>
              <a:gd name="connsiteY0" fmla="*/ 412595 h 412595"/>
              <a:gd name="connsiteX1" fmla="*/ 34993 w 372556"/>
              <a:gd name="connsiteY1" fmla="*/ 111512 h 412595"/>
              <a:gd name="connsiteX2" fmla="*/ 358379 w 372556"/>
              <a:gd name="connsiteY2" fmla="*/ 267629 h 412595"/>
              <a:gd name="connsiteX3" fmla="*/ 291471 w 372556"/>
              <a:gd name="connsiteY3" fmla="*/ 0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56" h="412595">
                <a:moveTo>
                  <a:pt x="23842" y="412595"/>
                </a:moveTo>
                <a:cubicBezTo>
                  <a:pt x="1539" y="274134"/>
                  <a:pt x="-20763" y="135673"/>
                  <a:pt x="34993" y="111512"/>
                </a:cubicBezTo>
                <a:cubicBezTo>
                  <a:pt x="90749" y="87351"/>
                  <a:pt x="315633" y="286214"/>
                  <a:pt x="358379" y="267629"/>
                </a:cubicBezTo>
                <a:cubicBezTo>
                  <a:pt x="401125" y="249044"/>
                  <a:pt x="337935" y="50180"/>
                  <a:pt x="29147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927648" y="2148923"/>
            <a:ext cx="1224136" cy="48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 flipH="1" flipV="1">
            <a:off x="2927648" y="2636912"/>
            <a:ext cx="1224136" cy="478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602651" y="2489218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</a:t>
            </a: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926687" y="4081567"/>
            <a:ext cx="1224136" cy="48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H="1" flipV="1">
            <a:off x="2926687" y="4569556"/>
            <a:ext cx="1224136" cy="478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1690" y="4421862"/>
            <a:ext cx="324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3989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Decision table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6151" y="3095128"/>
            <a:ext cx="283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Decision table</a:t>
            </a:r>
          </a:p>
        </p:txBody>
      </p:sp>
    </p:spTree>
    <p:extLst>
      <p:ext uri="{BB962C8B-B14F-4D97-AF65-F5344CB8AC3E}">
        <p14:creationId xmlns:p14="http://schemas.microsoft.com/office/powerpoint/2010/main" val="4137274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Decision table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83920"/>
              </p:ext>
            </p:extLst>
          </p:nvPr>
        </p:nvGraphicFramePr>
        <p:xfrm>
          <a:off x="2032000" y="1574800"/>
          <a:ext cx="812800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680803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275475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651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59476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96173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5488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33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92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0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6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4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5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Testcase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904" y="3136613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Testcase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9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Testcase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9860"/>
              </p:ext>
            </p:extLst>
          </p:nvPr>
        </p:nvGraphicFramePr>
        <p:xfrm>
          <a:off x="2032000" y="2132856"/>
          <a:ext cx="85284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55">
                  <a:extLst>
                    <a:ext uri="{9D8B030D-6E8A-4147-A177-3AD203B41FA5}">
                      <a16:colId xmlns:a16="http://schemas.microsoft.com/office/drawing/2014/main" val="1921845562"/>
                    </a:ext>
                  </a:extLst>
                </a:gridCol>
                <a:gridCol w="1662234">
                  <a:extLst>
                    <a:ext uri="{9D8B030D-6E8A-4147-A177-3AD203B41FA5}">
                      <a16:colId xmlns:a16="http://schemas.microsoft.com/office/drawing/2014/main" val="1826381779"/>
                    </a:ext>
                  </a:extLst>
                </a:gridCol>
                <a:gridCol w="1964459">
                  <a:extLst>
                    <a:ext uri="{9D8B030D-6E8A-4147-A177-3AD203B41FA5}">
                      <a16:colId xmlns:a16="http://schemas.microsoft.com/office/drawing/2014/main" val="3929855311"/>
                    </a:ext>
                  </a:extLst>
                </a:gridCol>
                <a:gridCol w="4264248">
                  <a:extLst>
                    <a:ext uri="{9D8B030D-6E8A-4147-A177-3AD203B41FA5}">
                      <a16:colId xmlns:a16="http://schemas.microsoft.com/office/drawing/2014/main" val="297820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entry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intent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Expected result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기숙사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어느곳의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메뉴를 알려줄지 물어본다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5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기숙사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어느곳의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시간을 알려줄지 물어본다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2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새빛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새빛관의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메뉴를 알려준다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새빛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새빛관의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운영시관과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통금시간을 알려준다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참빛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참빛관의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메뉴를 알려준다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6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참빛</a:t>
                      </a:r>
                      <a:endParaRPr lang="ko-KR" altLang="en-US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참빛관의</a:t>
                      </a:r>
                      <a:r>
                        <a:rPr lang="ko-KR" altLang="en-US" b="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운영시간과 통금시간을 알려준다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4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0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502" y="3095128"/>
            <a:ext cx="283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59" y="25144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전북대학교</a:t>
            </a: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소프트웨어공학과</a:t>
            </a:r>
          </a:p>
        </p:txBody>
      </p:sp>
    </p:spTree>
    <p:extLst>
      <p:ext uri="{BB962C8B-B14F-4D97-AF65-F5344CB8AC3E}">
        <p14:creationId xmlns:p14="http://schemas.microsoft.com/office/powerpoint/2010/main" val="22993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44" y="313661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명세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50532" y="2564904"/>
            <a:ext cx="39661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운영시간과 통금 시간을 알려준다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38825" y="2564904"/>
            <a:ext cx="44161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통금 시간을 알려준다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400" y="2564904"/>
            <a:ext cx="33843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80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7808" y="3136613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Cause, Effect 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분석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90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928" y="313661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7307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50532" y="2564904"/>
            <a:ext cx="39661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운영시간과 통금 시간을 알려준다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38825" y="2564904"/>
            <a:ext cx="44161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새빛이고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통금 시간을 알려준다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400" y="2564904"/>
            <a:ext cx="33843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메뉴이면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entry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없고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intent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가 시간이면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4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50532" y="2825641"/>
            <a:ext cx="396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E5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E6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참빛관의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운영시간과 통금 시간을 알려준다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38825" y="2825641"/>
            <a:ext cx="4416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E3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 알려준다</a:t>
            </a:r>
          </a:p>
          <a:p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E4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새빛관의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운영시관과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통금 시간을 알려준다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400" y="2825641"/>
            <a:ext cx="3384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E1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메뉴를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E2</a:t>
            </a:r>
          </a:p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어느곳의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 시간을 알려줄지 물어본다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8974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280576" y="6172876"/>
            <a:ext cx="3959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8408" y="6172876"/>
            <a:ext cx="20162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한민웅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hmu332233@jbnu.ac.kr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359" y="25144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Cause, Effect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928" y="313661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17832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935</Words>
  <Application>Microsoft Office PowerPoint</Application>
  <PresentationFormat>와이드스크린</PresentationFormat>
  <Paragraphs>401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sec</cp:lastModifiedBy>
  <cp:revision>132</cp:revision>
  <dcterms:created xsi:type="dcterms:W3CDTF">2016-04-02T13:07:11Z</dcterms:created>
  <dcterms:modified xsi:type="dcterms:W3CDTF">2017-04-23T07:15:54Z</dcterms:modified>
</cp:coreProperties>
</file>