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89d12b2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89d12b2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89d12b2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89d12b2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89d12b2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89d12b2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89d12b2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89d12b2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Tiger Rewards</a:t>
            </a:r>
            <a:endParaRPr/>
          </a:p>
        </p:txBody>
      </p:sp>
      <p:sp>
        <p:nvSpPr>
          <p:cNvPr id="135" name="Google Shape;135;p13"/>
          <p:cNvSpPr txBox="1"/>
          <p:nvPr>
            <p:ph idx="1" type="subTitle"/>
          </p:nvPr>
        </p:nvSpPr>
        <p:spPr>
          <a:xfrm>
            <a:off x="4803750" y="3713425"/>
            <a:ext cx="37509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Tyler Saccoccio, Jessie Perce, Dylan Mulligan, Marco Lopez, and Himel Uddin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Tiger Rewards?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Tiger Rewards is a student made platform that allows other students who collect litter to gain rewards for their efforts in keeping the campus clean. All it takes is proof of enrollment, and you can start earning points towards your desired goal. Similar to other resources that are </a:t>
            </a:r>
            <a:r>
              <a:rPr lang="en"/>
              <a:t>available</a:t>
            </a:r>
            <a:r>
              <a:rPr lang="en"/>
              <a:t> to students, such as SIS and MyCourses, Tiger Rewards is built on the same familiar page and all it takes is your RIT email and password. It is built with all students in mind, so even if you live off campus, you can still participate in helping the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Tiger Rewards requests photographic evidence including the UPC code if available. Our program will analyze your trash and reward you with points based on how much  and where it was collected with extra points earned from environmentally protected areas. After you earn enough points, you can enter the rewards shop and redeem your points for any of the listed rewards.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our project relies more on integrating into RIT’s existing ecosystem than creating actual software, our prototype is based on HTML and not an actual app. Similar to SIS and MyCourses, our project starts of by asking the student/faculty for their email address. This later leads to the DUO Mobile authentication that most, if not all, RIT websites utilize. This is where most of the similarities between the websites ends and it leads to what makes Tiger Rewards its own thing. After logging in you are greeted with the number of points you currently have in your account as well as tabs on top that allows you to navigate through the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our mid semester presentation, there were a couple of hurdles we as a group had to overcome. This ranged from how we were </a:t>
            </a:r>
            <a:r>
              <a:rPr lang="en"/>
              <a:t>going</a:t>
            </a:r>
            <a:r>
              <a:rPr lang="en"/>
              <a:t> to implement certain functions in our project to the format we were going to present our work.  Understanding the target audience and viewing our project through the eyes of an actual consumer were a couple of ways we dealt with our project. One conflict that rose from our mid semester presentation was the issue of people submitting the same item over and over to farm points. One adjustment that we as a group agreed on was on the implementation of a limit on how many items you can submit and a QR scanner for certain items to verify it’s uniqueness. The questions that rose from our previous presentation allowed us to refine our project to this point in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