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c89d12b2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c89d12b2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c89d12b2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c89d12b2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c89d12b2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c89d12b2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c89d12b2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c89d12b2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c89d12b2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c89d12b2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c89d12b2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c89d12b2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c89d12b2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c89d12b2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4246275" y="155002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400"/>
              <a:t>Tiger Rewards</a:t>
            </a:r>
            <a:endParaRPr sz="5400"/>
          </a:p>
        </p:txBody>
      </p:sp>
      <p:sp>
        <p:nvSpPr>
          <p:cNvPr id="135" name="Google Shape;135;p13"/>
          <p:cNvSpPr txBox="1"/>
          <p:nvPr>
            <p:ph idx="1" type="subTitle"/>
          </p:nvPr>
        </p:nvSpPr>
        <p:spPr>
          <a:xfrm>
            <a:off x="4803750" y="3713425"/>
            <a:ext cx="3750900" cy="7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Tyler Saccoccio, Jessie Perce, Dylan Mulligan, Marco Lopez, and Himel Uddin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Objectives</a:t>
            </a:r>
            <a:endParaRPr sz="44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Create an interactive application that is easy to use</a:t>
            </a:r>
            <a:endParaRPr/>
          </a:p>
          <a:p>
            <a:pPr indent="-311150" lvl="0" marL="457200" rtl="0" algn="l">
              <a:spcBef>
                <a:spcPts val="0"/>
              </a:spcBef>
              <a:spcAft>
                <a:spcPts val="0"/>
              </a:spcAft>
              <a:buSzPts val="1300"/>
              <a:buChar char="●"/>
            </a:pPr>
            <a:r>
              <a:rPr lang="en"/>
              <a:t>Use recognition software to determine uniqueness and value of trash</a:t>
            </a:r>
            <a:endParaRPr/>
          </a:p>
          <a:p>
            <a:pPr indent="-311150" lvl="0" marL="457200" rtl="0" algn="l">
              <a:spcBef>
                <a:spcPts val="0"/>
              </a:spcBef>
              <a:spcAft>
                <a:spcPts val="0"/>
              </a:spcAft>
              <a:buSzPts val="1300"/>
              <a:buChar char="●"/>
            </a:pPr>
            <a:r>
              <a:rPr lang="en"/>
              <a:t>Create a rewards system that fairly allots points based on trash picked up</a:t>
            </a:r>
            <a:endParaRPr/>
          </a:p>
          <a:p>
            <a:pPr indent="-311150" lvl="0" marL="457200" rtl="0" algn="l">
              <a:spcBef>
                <a:spcPts val="0"/>
              </a:spcBef>
              <a:spcAft>
                <a:spcPts val="0"/>
              </a:spcAft>
              <a:buSzPts val="1300"/>
              <a:buChar char="●"/>
            </a:pPr>
            <a:r>
              <a:rPr lang="en"/>
              <a:t>Secure lines of support via organizations willing to donate or partner with us to provide rewards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What is Tiger Rewards?</a:t>
            </a:r>
            <a:endParaRPr sz="44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Tiger Rewards is a student made platform that allows other students who collect litter to gain rewards for their efforts in keeping the campus clean. All it takes is proof of enrollment, and you can start earning points towards your desired goal. Similar to other resources that are </a:t>
            </a:r>
            <a:r>
              <a:rPr lang="en"/>
              <a:t>available</a:t>
            </a:r>
            <a:r>
              <a:rPr lang="en"/>
              <a:t> to students, such as SIS and MyCourses, Tiger Rewards is built on the same familiar page and all it takes is your RIT email and password. It is built with all students in mind, so even if you live off campus, you can still participate in helping the environment!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How does it work?	</a:t>
            </a:r>
            <a:endParaRPr sz="4400"/>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Tiger Rewards requests photographic evidence including the UPC code if available. Our program will analyze your trash and reward you with points based on how much  and where it was collected with extra points earned from environmentally protected areas. After you earn enough points, you can enter the rewards shop and redeem your points for any of the listed rewards.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Implementation</a:t>
            </a:r>
            <a:endParaRPr sz="4400"/>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 our project relies more on integrating into RIT’s existing ecosystem than creating actual software, our prototype is based on HTML and not an actual app. Similar to SIS and MyCourses, our project starts of by asking the student/faculty for their email address. This later leads to the DUO Mobile authentication that most, if not all, RIT websites utilize. This is where most of the similarities between the websites ends and it leads to what makes Tiger Rewards its own thing. After logging in you are greeted with the number of points you currently have in your account as well as tabs on top that allows you to navigate through the website.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Status/Updates</a:t>
            </a:r>
            <a:endParaRPr sz="4400"/>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Request multiple pictures from the user</a:t>
            </a:r>
            <a:endParaRPr sz="1500"/>
          </a:p>
          <a:p>
            <a:pPr indent="-323850" lvl="0" marL="457200" rtl="0" algn="l">
              <a:spcBef>
                <a:spcPts val="0"/>
              </a:spcBef>
              <a:spcAft>
                <a:spcPts val="0"/>
              </a:spcAft>
              <a:buSzPts val="1500"/>
              <a:buChar char="●"/>
            </a:pPr>
            <a:r>
              <a:rPr lang="en" sz="1500"/>
              <a:t>Compare pictures to verify the identity of the item</a:t>
            </a:r>
            <a:endParaRPr sz="1500"/>
          </a:p>
          <a:p>
            <a:pPr indent="-323850" lvl="0" marL="457200" rtl="0" algn="l">
              <a:spcBef>
                <a:spcPts val="0"/>
              </a:spcBef>
              <a:spcAft>
                <a:spcPts val="0"/>
              </a:spcAft>
              <a:buSzPts val="1500"/>
              <a:buChar char="●"/>
            </a:pPr>
            <a:r>
              <a:rPr lang="en" sz="1500"/>
              <a:t>The implementation of setting target goal on the main menu</a:t>
            </a:r>
            <a:endParaRPr sz="1500"/>
          </a:p>
          <a:p>
            <a:pPr indent="-323850" lvl="0" marL="457200" rtl="0" algn="l">
              <a:spcBef>
                <a:spcPts val="0"/>
              </a:spcBef>
              <a:spcAft>
                <a:spcPts val="0"/>
              </a:spcAft>
              <a:buSzPts val="1500"/>
              <a:buChar char="●"/>
            </a:pPr>
            <a:r>
              <a:rPr lang="en" sz="1500"/>
              <a:t>Incorporation of DUO Mobile</a:t>
            </a:r>
            <a:endParaRPr sz="1500"/>
          </a:p>
          <a:p>
            <a:pPr indent="-323850" lvl="0" marL="457200" rtl="0" algn="l">
              <a:spcBef>
                <a:spcPts val="0"/>
              </a:spcBef>
              <a:spcAft>
                <a:spcPts val="0"/>
              </a:spcAft>
              <a:buSzPts val="1500"/>
              <a:buChar char="●"/>
            </a:pPr>
            <a:r>
              <a:rPr lang="en" sz="1500"/>
              <a:t>The ability to manage your account directly from the website</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Risks/Challenges</a:t>
            </a:r>
            <a:endParaRPr sz="4400"/>
          </a:p>
        </p:txBody>
      </p:sp>
      <p:sp>
        <p:nvSpPr>
          <p:cNvPr id="171" name="Google Shape;171;p19"/>
          <p:cNvSpPr txBox="1"/>
          <p:nvPr>
            <p:ph idx="1" type="body"/>
          </p:nvPr>
        </p:nvSpPr>
        <p:spPr>
          <a:xfrm>
            <a:off x="371600" y="1623375"/>
            <a:ext cx="2356500" cy="329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Risks</a:t>
            </a:r>
            <a:endParaRPr sz="1600"/>
          </a:p>
          <a:p>
            <a:pPr indent="-330200" lvl="0" marL="457200" rtl="0" algn="l">
              <a:lnSpc>
                <a:spcPct val="100000"/>
              </a:lnSpc>
              <a:spcBef>
                <a:spcPts val="1600"/>
              </a:spcBef>
              <a:spcAft>
                <a:spcPts val="0"/>
              </a:spcAft>
              <a:buSzPts val="1600"/>
              <a:buChar char="●"/>
            </a:pPr>
            <a:r>
              <a:rPr lang="en" sz="1600"/>
              <a:t>Low public interest</a:t>
            </a:r>
            <a:endParaRPr sz="1600"/>
          </a:p>
          <a:p>
            <a:pPr indent="-330200" lvl="0" marL="457200" rtl="0" algn="l">
              <a:lnSpc>
                <a:spcPct val="100000"/>
              </a:lnSpc>
              <a:spcBef>
                <a:spcPts val="1600"/>
              </a:spcBef>
              <a:spcAft>
                <a:spcPts val="0"/>
              </a:spcAft>
              <a:buSzPts val="1600"/>
              <a:buChar char="●"/>
            </a:pPr>
            <a:r>
              <a:rPr lang="en" sz="1600"/>
              <a:t>Funding</a:t>
            </a:r>
            <a:endParaRPr sz="1600"/>
          </a:p>
          <a:p>
            <a:pPr indent="-330200" lvl="0" marL="457200" rtl="0" algn="l">
              <a:lnSpc>
                <a:spcPct val="100000"/>
              </a:lnSpc>
              <a:spcBef>
                <a:spcPts val="1600"/>
              </a:spcBef>
              <a:spcAft>
                <a:spcPts val="1600"/>
              </a:spcAft>
              <a:buSzPts val="1600"/>
              <a:buChar char="●"/>
            </a:pPr>
            <a:r>
              <a:rPr lang="en" sz="1600"/>
              <a:t>Competition</a:t>
            </a:r>
            <a:endParaRPr sz="1600"/>
          </a:p>
        </p:txBody>
      </p:sp>
      <p:sp>
        <p:nvSpPr>
          <p:cNvPr id="172" name="Google Shape;172;p19"/>
          <p:cNvSpPr txBox="1"/>
          <p:nvPr>
            <p:ph idx="1" type="body"/>
          </p:nvPr>
        </p:nvSpPr>
        <p:spPr>
          <a:xfrm>
            <a:off x="2667900" y="1575200"/>
            <a:ext cx="3081900" cy="329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t>Management</a:t>
            </a:r>
            <a:endParaRPr sz="1600"/>
          </a:p>
          <a:p>
            <a:pPr indent="-330200" lvl="0" marL="457200" rtl="0" algn="l">
              <a:lnSpc>
                <a:spcPct val="115000"/>
              </a:lnSpc>
              <a:spcBef>
                <a:spcPts val="1600"/>
              </a:spcBef>
              <a:spcAft>
                <a:spcPts val="0"/>
              </a:spcAft>
              <a:buSzPts val="1600"/>
              <a:buChar char="●"/>
            </a:pPr>
            <a:r>
              <a:rPr lang="en" sz="1600"/>
              <a:t>Survey to gauge interest</a:t>
            </a:r>
            <a:endParaRPr sz="1600"/>
          </a:p>
          <a:p>
            <a:pPr indent="-330200" lvl="0" marL="457200" rtl="0" algn="l">
              <a:lnSpc>
                <a:spcPct val="115000"/>
              </a:lnSpc>
              <a:spcBef>
                <a:spcPts val="0"/>
              </a:spcBef>
              <a:spcAft>
                <a:spcPts val="0"/>
              </a:spcAft>
              <a:buSzPts val="1600"/>
              <a:buChar char="●"/>
            </a:pPr>
            <a:r>
              <a:rPr lang="en" sz="1600"/>
              <a:t>Split needs between benefactors</a:t>
            </a:r>
            <a:endParaRPr sz="1600"/>
          </a:p>
          <a:p>
            <a:pPr indent="-330200" lvl="0" marL="457200" rtl="0" algn="l">
              <a:lnSpc>
                <a:spcPct val="115000"/>
              </a:lnSpc>
              <a:spcBef>
                <a:spcPts val="0"/>
              </a:spcBef>
              <a:spcAft>
                <a:spcPts val="0"/>
              </a:spcAft>
              <a:buSzPts val="1600"/>
              <a:buChar char="●"/>
            </a:pPr>
            <a:r>
              <a:rPr lang="en" sz="1600"/>
              <a:t>Avoidance of competition</a:t>
            </a:r>
            <a:endParaRPr sz="1600"/>
          </a:p>
        </p:txBody>
      </p:sp>
      <p:sp>
        <p:nvSpPr>
          <p:cNvPr id="173" name="Google Shape;173;p19"/>
          <p:cNvSpPr txBox="1"/>
          <p:nvPr>
            <p:ph idx="1" type="body"/>
          </p:nvPr>
        </p:nvSpPr>
        <p:spPr>
          <a:xfrm>
            <a:off x="5749800" y="1575200"/>
            <a:ext cx="3081900" cy="329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Challenges</a:t>
            </a:r>
            <a:endParaRPr sz="1600"/>
          </a:p>
          <a:p>
            <a:pPr indent="-330200" lvl="0" marL="457200" rtl="0" algn="l">
              <a:spcBef>
                <a:spcPts val="1600"/>
              </a:spcBef>
              <a:spcAft>
                <a:spcPts val="0"/>
              </a:spcAft>
              <a:buSzPts val="1600"/>
              <a:buChar char="●"/>
            </a:pPr>
            <a:r>
              <a:rPr lang="en" sz="1600"/>
              <a:t>Re-submission of pieces of trash, which can be combated with limited submissions per day, or require barcode to prove uniqueness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Reflection</a:t>
            </a:r>
            <a:endParaRPr sz="4400"/>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Since our mid semester presentation, there were a couple of hurdles we as a group had to overcome. This ranged from how we were </a:t>
            </a:r>
            <a:r>
              <a:rPr lang="en"/>
              <a:t>going</a:t>
            </a:r>
            <a:r>
              <a:rPr lang="en"/>
              <a:t> to implement certain functions in our project to the format we were going to present our work.  Understanding the target audience and viewing our project through the eyes of an actual consumer were a couple of ways we dealt with our project. One conflict that rose from our mid semester presentation was the issue of people submitting the same item over and over to farm points. One adjustment that we as a group agreed on was on the implementation of a limit on how many items you can submit and a QR scanner for certain items to verify it’s uniqueness. The questions that rose from our previous presentation allowed us to refine our project to this point in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