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72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1.png"/><Relationship Id="rId18" Type="http://schemas.openxmlformats.org/officeDocument/2006/relationships/image" Target="../media/image15.png"/><Relationship Id="rId26" Type="http://schemas.openxmlformats.org/officeDocument/2006/relationships/image" Target="../media/image35.png"/><Relationship Id="rId3" Type="http://schemas.openxmlformats.org/officeDocument/2006/relationships/image" Target="../media/image3.png"/><Relationship Id="rId21" Type="http://schemas.openxmlformats.org/officeDocument/2006/relationships/image" Target="../media/image30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17" Type="http://schemas.openxmlformats.org/officeDocument/2006/relationships/image" Target="../media/image14.png"/><Relationship Id="rId25" Type="http://schemas.openxmlformats.org/officeDocument/2006/relationships/image" Target="../media/image34.png"/><Relationship Id="rId2" Type="http://schemas.openxmlformats.org/officeDocument/2006/relationships/image" Target="../media/image20.png"/><Relationship Id="rId16" Type="http://schemas.openxmlformats.org/officeDocument/2006/relationships/image" Target="../media/image13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27.png"/><Relationship Id="rId23" Type="http://schemas.openxmlformats.org/officeDocument/2006/relationships/image" Target="../media/image32.png"/><Relationship Id="rId10" Type="http://schemas.openxmlformats.org/officeDocument/2006/relationships/image" Target="../media/image11.png"/><Relationship Id="rId19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26.png"/><Relationship Id="rId2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24100" y="-736600"/>
            <a:ext cx="15633700" cy="13131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2476500"/>
            <a:ext cx="7810500" cy="6565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6100" y="584200"/>
            <a:ext cx="1625600" cy="584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6300" y="482600"/>
            <a:ext cx="1206500" cy="1524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133600" y="685800"/>
            <a:ext cx="13042900" cy="2476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23800" y="609600"/>
            <a:ext cx="3416300" cy="584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41300" y="355600"/>
            <a:ext cx="2984500" cy="1206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6700" y="558800"/>
            <a:ext cx="3733800" cy="584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5000" y="584200"/>
            <a:ext cx="2019300" cy="5842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5500" y="6858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30500" y="685800"/>
            <a:ext cx="330200" cy="330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65500" y="685800"/>
            <a:ext cx="330200" cy="3302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5000" y="2730500"/>
            <a:ext cx="203200" cy="2032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86000" y="2730500"/>
            <a:ext cx="203200" cy="2032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67000" y="2730500"/>
            <a:ext cx="203200" cy="2032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19800" y="-2197100"/>
            <a:ext cx="15633700" cy="162179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29800" y="1778000"/>
            <a:ext cx="7810500" cy="81153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98100" y="2032000"/>
            <a:ext cx="203200" cy="2032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79100" y="2032000"/>
            <a:ext cx="203200" cy="2032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72800" y="2032000"/>
            <a:ext cx="203200" cy="2032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70900" y="342900"/>
            <a:ext cx="1828800" cy="12065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13100" y="9156700"/>
            <a:ext cx="4457700" cy="14224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39800" y="914400"/>
            <a:ext cx="520700" cy="90297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406900" y="431800"/>
            <a:ext cx="3327400" cy="10287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642600" y="1778000"/>
            <a:ext cx="5321300" cy="11303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058400" y="3200400"/>
            <a:ext cx="7302500" cy="53594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714500" y="3962400"/>
            <a:ext cx="7518400" cy="38100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895600" y="2832100"/>
            <a:ext cx="49276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914400"/>
            <a:ext cx="520700" cy="9029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100" y="584200"/>
            <a:ext cx="1625600" cy="584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6300" y="482600"/>
            <a:ext cx="1206500" cy="1524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3800" y="609600"/>
            <a:ext cx="3416300" cy="584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1300" y="355600"/>
            <a:ext cx="2984500" cy="1206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6700" y="558800"/>
            <a:ext cx="3733800" cy="584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5000" y="584200"/>
            <a:ext cx="2019300" cy="5842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5500" y="685800"/>
            <a:ext cx="330200" cy="33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0500" y="6858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65500" y="6858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70900" y="342900"/>
            <a:ext cx="1828800" cy="1206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06900" y="431800"/>
            <a:ext cx="3327400" cy="10287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892300" y="-2743200"/>
            <a:ext cx="15163800" cy="172085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16100" y="1473200"/>
            <a:ext cx="7581900" cy="85979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84400" y="1739900"/>
            <a:ext cx="203200" cy="2032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65400" y="1739900"/>
            <a:ext cx="203200" cy="2032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46400" y="1739900"/>
            <a:ext cx="203200" cy="2032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96000" y="-2743200"/>
            <a:ext cx="15621000" cy="172085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18700" y="1473200"/>
            <a:ext cx="7810500" cy="85979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23500" y="1739900"/>
            <a:ext cx="203200" cy="2032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04500" y="1739900"/>
            <a:ext cx="203200" cy="2032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85500" y="1739900"/>
            <a:ext cx="203200" cy="203200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95500" y="6565900"/>
            <a:ext cx="4965700" cy="3378200"/>
          </a:xfrm>
          <a:prstGeom prst="rect">
            <a:avLst/>
          </a:prstGeom>
        </p:spPr>
      </p:pic>
      <p:grpSp>
        <p:nvGrpSpPr>
          <p:cNvPr id="31" name="Group 3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95500" y="2133600"/>
            <a:ext cx="3619500" cy="4330700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33000" y="2133600"/>
            <a:ext cx="2959100" cy="27305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137400" y="6477000"/>
            <a:ext cx="1524000" cy="12700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42000" y="2044700"/>
            <a:ext cx="1727200" cy="12700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169900" y="2044700"/>
            <a:ext cx="1143000" cy="127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914400"/>
            <a:ext cx="520700" cy="9029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100" y="584200"/>
            <a:ext cx="1625600" cy="584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6300" y="482600"/>
            <a:ext cx="1206500" cy="1524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3800" y="609600"/>
            <a:ext cx="3416300" cy="584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1300" y="355600"/>
            <a:ext cx="2984500" cy="1206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6700" y="558800"/>
            <a:ext cx="3733800" cy="584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5000" y="584200"/>
            <a:ext cx="2019300" cy="5842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5500" y="685800"/>
            <a:ext cx="330200" cy="33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0500" y="6858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65500" y="6858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70900" y="342900"/>
            <a:ext cx="1828800" cy="1206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06900" y="431800"/>
            <a:ext cx="33274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914400"/>
            <a:ext cx="520700" cy="9029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100" y="584200"/>
            <a:ext cx="1625600" cy="584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6300" y="482600"/>
            <a:ext cx="1206500" cy="1524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3800" y="609600"/>
            <a:ext cx="3416300" cy="584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1300" y="355600"/>
            <a:ext cx="2984500" cy="1206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6700" y="558800"/>
            <a:ext cx="3733800" cy="584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5000" y="584200"/>
            <a:ext cx="2019300" cy="5842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5500" y="685800"/>
            <a:ext cx="330200" cy="33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0500" y="6858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65500" y="6858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70900" y="342900"/>
            <a:ext cx="1828800" cy="1206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06900" y="431800"/>
            <a:ext cx="33274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914400"/>
            <a:ext cx="520700" cy="9029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100" y="584200"/>
            <a:ext cx="1625600" cy="584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6300" y="482600"/>
            <a:ext cx="1206500" cy="1524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3800" y="609600"/>
            <a:ext cx="3416300" cy="584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1300" y="355600"/>
            <a:ext cx="2984500" cy="1206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6700" y="558800"/>
            <a:ext cx="3733800" cy="584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5000" y="584200"/>
            <a:ext cx="2019300" cy="5842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5500" y="685800"/>
            <a:ext cx="330200" cy="33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0500" y="6858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65500" y="6858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70900" y="342900"/>
            <a:ext cx="1828800" cy="1206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06900" y="431800"/>
            <a:ext cx="3327400" cy="1028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</dc:creator>
  <cp:lastModifiedBy>김미진</cp:lastModifiedBy>
  <cp:revision>1</cp:revision>
  <dcterms:created xsi:type="dcterms:W3CDTF">2006-08-16T00:00:00Z</dcterms:created>
  <dcterms:modified xsi:type="dcterms:W3CDTF">2024-05-29T22:59:07Z</dcterms:modified>
</cp:coreProperties>
</file>