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8" r:id="rId3"/>
    <p:sldId id="259" r:id="rId4"/>
    <p:sldId id="273" r:id="rId5"/>
    <p:sldId id="274" r:id="rId6"/>
    <p:sldId id="271" r:id="rId7"/>
    <p:sldId id="272" r:id="rId8"/>
    <p:sldId id="260" r:id="rId9"/>
    <p:sldId id="262" r:id="rId10"/>
    <p:sldId id="261" r:id="rId11"/>
    <p:sldId id="263" r:id="rId12"/>
    <p:sldId id="265" r:id="rId13"/>
    <p:sldId id="264" r:id="rId14"/>
    <p:sldId id="267" r:id="rId15"/>
    <p:sldId id="268" r:id="rId16"/>
    <p:sldId id="275"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BA405-DD7C-2E48-A0D5-559F5F255831}" v="699" dt="2024-01-26T12:27:32.807"/>
    <p1510:client id="{1DDE5693-1728-1898-8AF9-C034A30235E2}" v="637" dt="2024-01-25T23:04:51.174"/>
    <p1510:client id="{739E77A0-1198-DF3D-1336-DD415E7FBB8A}" v="881" dt="2024-01-26T10:25:48.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8d7ad2f120ac182557a15d6ad1b341783f83e82b19082f7028e84bdd6de1ba6::" providerId="AD" clId="Web-{1DDE5693-1728-1898-8AF9-C034A30235E2}"/>
    <pc:docChg chg="addSld delSld modSld sldOrd addMainMaster delMainMaster">
      <pc:chgData name="Guest User" userId="S::urn:spo:anon#88d7ad2f120ac182557a15d6ad1b341783f83e82b19082f7028e84bdd6de1ba6::" providerId="AD" clId="Web-{1DDE5693-1728-1898-8AF9-C034A30235E2}" dt="2024-01-25T23:04:51.174" v="520" actId="14100"/>
      <pc:docMkLst>
        <pc:docMk/>
      </pc:docMkLst>
      <pc:sldChg chg="addSp delSp modSp mod setBg modClrScheme chgLayout">
        <pc:chgData name="Guest User" userId="S::urn:spo:anon#88d7ad2f120ac182557a15d6ad1b341783f83e82b19082f7028e84bdd6de1ba6::" providerId="AD" clId="Web-{1DDE5693-1728-1898-8AF9-C034A30235E2}" dt="2024-01-25T15:57:19.759" v="71" actId="14100"/>
        <pc:sldMkLst>
          <pc:docMk/>
          <pc:sldMk cId="3362439913" sldId="256"/>
        </pc:sldMkLst>
        <pc:spChg chg="mod">
          <ac:chgData name="Guest User" userId="S::urn:spo:anon#88d7ad2f120ac182557a15d6ad1b341783f83e82b19082f7028e84bdd6de1ba6::" providerId="AD" clId="Web-{1DDE5693-1728-1898-8AF9-C034A30235E2}" dt="2024-01-25T15:56:40.742" v="57" actId="20577"/>
          <ac:spMkLst>
            <pc:docMk/>
            <pc:sldMk cId="3362439913" sldId="256"/>
            <ac:spMk id="2" creationId="{6B22C263-CD36-8A0A-B11E-ABC45018D57E}"/>
          </ac:spMkLst>
        </pc:spChg>
        <pc:spChg chg="mod">
          <ac:chgData name="Guest User" userId="S::urn:spo:anon#88d7ad2f120ac182557a15d6ad1b341783f83e82b19082f7028e84bdd6de1ba6::" providerId="AD" clId="Web-{1DDE5693-1728-1898-8AF9-C034A30235E2}" dt="2024-01-25T15:57:14.524" v="70" actId="20577"/>
          <ac:spMkLst>
            <pc:docMk/>
            <pc:sldMk cId="3362439913" sldId="256"/>
            <ac:spMk id="3" creationId="{7F5CCCC8-3630-0657-07F7-EF99ADE9A818}"/>
          </ac:spMkLst>
        </pc:spChg>
        <pc:spChg chg="add del">
          <ac:chgData name="Guest User" userId="S::urn:spo:anon#88d7ad2f120ac182557a15d6ad1b341783f83e82b19082f7028e84bdd6de1ba6::" providerId="AD" clId="Web-{1DDE5693-1728-1898-8AF9-C034A30235E2}" dt="2024-01-25T15:54:14.394" v="2"/>
          <ac:spMkLst>
            <pc:docMk/>
            <pc:sldMk cId="3362439913" sldId="256"/>
            <ac:spMk id="9" creationId="{0671A8AE-40A1-4631-A6B8-581AFF065482}"/>
          </ac:spMkLst>
        </pc:spChg>
        <pc:spChg chg="add del">
          <ac:chgData name="Guest User" userId="S::urn:spo:anon#88d7ad2f120ac182557a15d6ad1b341783f83e82b19082f7028e84bdd6de1ba6::" providerId="AD" clId="Web-{1DDE5693-1728-1898-8AF9-C034A30235E2}" dt="2024-01-25T15:54:14.394" v="2"/>
          <ac:spMkLst>
            <pc:docMk/>
            <pc:sldMk cId="3362439913" sldId="256"/>
            <ac:spMk id="11" creationId="{AB58EF07-17C2-48CF-ABB0-EEF1F17CB8F0}"/>
          </ac:spMkLst>
        </pc:spChg>
        <pc:spChg chg="add del">
          <ac:chgData name="Guest User" userId="S::urn:spo:anon#88d7ad2f120ac182557a15d6ad1b341783f83e82b19082f7028e84bdd6de1ba6::" providerId="AD" clId="Web-{1DDE5693-1728-1898-8AF9-C034A30235E2}" dt="2024-01-25T15:54:14.394" v="2"/>
          <ac:spMkLst>
            <pc:docMk/>
            <pc:sldMk cId="3362439913" sldId="256"/>
            <ac:spMk id="13" creationId="{AF2F604E-43BE-4DC3-B983-E071523364F8}"/>
          </ac:spMkLst>
        </pc:spChg>
        <pc:spChg chg="add del">
          <ac:chgData name="Guest User" userId="S::urn:spo:anon#88d7ad2f120ac182557a15d6ad1b341783f83e82b19082f7028e84bdd6de1ba6::" providerId="AD" clId="Web-{1DDE5693-1728-1898-8AF9-C034A30235E2}" dt="2024-01-25T15:54:14.394" v="2"/>
          <ac:spMkLst>
            <pc:docMk/>
            <pc:sldMk cId="3362439913" sldId="256"/>
            <ac:spMk id="15" creationId="{08C9B587-E65E-4B52-B37C-ABEBB6E87928}"/>
          </ac:spMkLst>
        </pc:spChg>
        <pc:spChg chg="add del">
          <ac:chgData name="Guest User" userId="S::urn:spo:anon#88d7ad2f120ac182557a15d6ad1b341783f83e82b19082f7028e84bdd6de1ba6::" providerId="AD" clId="Web-{1DDE5693-1728-1898-8AF9-C034A30235E2}" dt="2024-01-25T15:54:21.066" v="4"/>
          <ac:spMkLst>
            <pc:docMk/>
            <pc:sldMk cId="3362439913" sldId="256"/>
            <ac:spMk id="17" creationId="{BA79A7CF-01AF-4178-9369-94E0C90EB046}"/>
          </ac:spMkLst>
        </pc:spChg>
        <pc:spChg chg="add del">
          <ac:chgData name="Guest User" userId="S::urn:spo:anon#88d7ad2f120ac182557a15d6ad1b341783f83e82b19082f7028e84bdd6de1ba6::" providerId="AD" clId="Web-{1DDE5693-1728-1898-8AF9-C034A30235E2}" dt="2024-01-25T15:54:21.066" v="4"/>
          <ac:spMkLst>
            <pc:docMk/>
            <pc:sldMk cId="3362439913" sldId="256"/>
            <ac:spMk id="18" creationId="{99413ED5-9ED4-4772-BCE4-2BCAE6B12E35}"/>
          </ac:spMkLst>
        </pc:spChg>
        <pc:spChg chg="add del">
          <ac:chgData name="Guest User" userId="S::urn:spo:anon#88d7ad2f120ac182557a15d6ad1b341783f83e82b19082f7028e84bdd6de1ba6::" providerId="AD" clId="Web-{1DDE5693-1728-1898-8AF9-C034A30235E2}" dt="2024-01-25T15:54:21.066" v="4"/>
          <ac:spMkLst>
            <pc:docMk/>
            <pc:sldMk cId="3362439913" sldId="256"/>
            <ac:spMk id="19" creationId="{04357C93-F0CB-4A1C-8F77-4E9063789819}"/>
          </ac:spMkLst>
        </pc:spChg>
        <pc:spChg chg="add del">
          <ac:chgData name="Guest User" userId="S::urn:spo:anon#88d7ad2f120ac182557a15d6ad1b341783f83e82b19082f7028e84bdd6de1ba6::" providerId="AD" clId="Web-{1DDE5693-1728-1898-8AF9-C034A30235E2}" dt="2024-01-25T15:54:21.066" v="4"/>
          <ac:spMkLst>
            <pc:docMk/>
            <pc:sldMk cId="3362439913" sldId="256"/>
            <ac:spMk id="20" creationId="{90F533E9-6690-41A8-A372-4C6C622D028D}"/>
          </ac:spMkLst>
        </pc:spChg>
        <pc:spChg chg="add del">
          <ac:chgData name="Guest User" userId="S::urn:spo:anon#88d7ad2f120ac182557a15d6ad1b341783f83e82b19082f7028e84bdd6de1ba6::" providerId="AD" clId="Web-{1DDE5693-1728-1898-8AF9-C034A30235E2}" dt="2024-01-25T15:54:41.129" v="11"/>
          <ac:spMkLst>
            <pc:docMk/>
            <pc:sldMk cId="3362439913" sldId="256"/>
            <ac:spMk id="22" creationId="{A8384FB5-9ADC-4DDC-881B-597D56F5B15D}"/>
          </ac:spMkLst>
        </pc:spChg>
        <pc:spChg chg="add del">
          <ac:chgData name="Guest User" userId="S::urn:spo:anon#88d7ad2f120ac182557a15d6ad1b341783f83e82b19082f7028e84bdd6de1ba6::" providerId="AD" clId="Web-{1DDE5693-1728-1898-8AF9-C034A30235E2}" dt="2024-01-25T15:54:41.129" v="11"/>
          <ac:spMkLst>
            <pc:docMk/>
            <pc:sldMk cId="3362439913" sldId="256"/>
            <ac:spMk id="23" creationId="{1199E1B1-A8C0-4FE8-A5A8-1CB41D69F857}"/>
          </ac:spMkLst>
        </pc:spChg>
        <pc:spChg chg="add del">
          <ac:chgData name="Guest User" userId="S::urn:spo:anon#88d7ad2f120ac182557a15d6ad1b341783f83e82b19082f7028e84bdd6de1ba6::" providerId="AD" clId="Web-{1DDE5693-1728-1898-8AF9-C034A30235E2}" dt="2024-01-25T15:54:41.129" v="11"/>
          <ac:spMkLst>
            <pc:docMk/>
            <pc:sldMk cId="3362439913" sldId="256"/>
            <ac:spMk id="24" creationId="{84A8DE83-DE75-4B41-9DB4-A7EC0B0DEC0B}"/>
          </ac:spMkLst>
        </pc:spChg>
        <pc:spChg chg="add del">
          <ac:chgData name="Guest User" userId="S::urn:spo:anon#88d7ad2f120ac182557a15d6ad1b341783f83e82b19082f7028e84bdd6de1ba6::" providerId="AD" clId="Web-{1DDE5693-1728-1898-8AF9-C034A30235E2}" dt="2024-01-25T15:54:41.129" v="11"/>
          <ac:spMkLst>
            <pc:docMk/>
            <pc:sldMk cId="3362439913" sldId="256"/>
            <ac:spMk id="25" creationId="{A7009A0A-BEF5-4EAC-AF15-E4F9F002E239}"/>
          </ac:spMkLst>
        </pc:spChg>
        <pc:spChg chg="add del">
          <ac:chgData name="Guest User" userId="S::urn:spo:anon#88d7ad2f120ac182557a15d6ad1b341783f83e82b19082f7028e84bdd6de1ba6::" providerId="AD" clId="Web-{1DDE5693-1728-1898-8AF9-C034A30235E2}" dt="2024-01-25T15:54:41.004" v="10"/>
          <ac:spMkLst>
            <pc:docMk/>
            <pc:sldMk cId="3362439913" sldId="256"/>
            <ac:spMk id="30" creationId="{B9119A92-1ECB-3DDE-60BA-480BCB1DE1DF}"/>
          </ac:spMkLst>
        </pc:spChg>
        <pc:spChg chg="add del">
          <ac:chgData name="Guest User" userId="S::urn:spo:anon#88d7ad2f120ac182557a15d6ad1b341783f83e82b19082f7028e84bdd6de1ba6::" providerId="AD" clId="Web-{1DDE5693-1728-1898-8AF9-C034A30235E2}" dt="2024-01-25T15:54:41.004" v="10"/>
          <ac:spMkLst>
            <pc:docMk/>
            <pc:sldMk cId="3362439913" sldId="256"/>
            <ac:spMk id="32" creationId="{E4AEFA6A-E623-CF1A-3DDF-C38D3A7E2CE2}"/>
          </ac:spMkLst>
        </pc:spChg>
        <pc:spChg chg="add del">
          <ac:chgData name="Guest User" userId="S::urn:spo:anon#88d7ad2f120ac182557a15d6ad1b341783f83e82b19082f7028e84bdd6de1ba6::" providerId="AD" clId="Web-{1DDE5693-1728-1898-8AF9-C034A30235E2}" dt="2024-01-25T15:56:17.960" v="52"/>
          <ac:spMkLst>
            <pc:docMk/>
            <pc:sldMk cId="3362439913" sldId="256"/>
            <ac:spMk id="34" creationId="{DEB62645-D4DA-4E99-8344-B1536F63D108}"/>
          </ac:spMkLst>
        </pc:spChg>
        <pc:spChg chg="add del">
          <ac:chgData name="Guest User" userId="S::urn:spo:anon#88d7ad2f120ac182557a15d6ad1b341783f83e82b19082f7028e84bdd6de1ba6::" providerId="AD" clId="Web-{1DDE5693-1728-1898-8AF9-C034A30235E2}" dt="2024-01-25T15:56:17.960" v="52"/>
          <ac:spMkLst>
            <pc:docMk/>
            <pc:sldMk cId="3362439913" sldId="256"/>
            <ac:spMk id="35" creationId="{E914257E-1E2A-4AC7-89EC-1FB65C9C0A0D}"/>
          </ac:spMkLst>
        </pc:spChg>
        <pc:spChg chg="add del">
          <ac:chgData name="Guest User" userId="S::urn:spo:anon#88d7ad2f120ac182557a15d6ad1b341783f83e82b19082f7028e84bdd6de1ba6::" providerId="AD" clId="Web-{1DDE5693-1728-1898-8AF9-C034A30235E2}" dt="2024-01-25T15:56:17.960" v="52"/>
          <ac:spMkLst>
            <pc:docMk/>
            <pc:sldMk cId="3362439913" sldId="256"/>
            <ac:spMk id="36" creationId="{03E1C8F1-97F5-489C-8308-958F09657254}"/>
          </ac:spMkLst>
        </pc:spChg>
        <pc:spChg chg="add del">
          <ac:chgData name="Guest User" userId="S::urn:spo:anon#88d7ad2f120ac182557a15d6ad1b341783f83e82b19082f7028e84bdd6de1ba6::" providerId="AD" clId="Web-{1DDE5693-1728-1898-8AF9-C034A30235E2}" dt="2024-01-25T15:56:29.554" v="55"/>
          <ac:spMkLst>
            <pc:docMk/>
            <pc:sldMk cId="3362439913" sldId="256"/>
            <ac:spMk id="41" creationId="{0E91F5CA-B392-444C-88E3-BF5BAAEBDEB0}"/>
          </ac:spMkLst>
        </pc:spChg>
        <pc:spChg chg="add del">
          <ac:chgData name="Guest User" userId="S::urn:spo:anon#88d7ad2f120ac182557a15d6ad1b341783f83e82b19082f7028e84bdd6de1ba6::" providerId="AD" clId="Web-{1DDE5693-1728-1898-8AF9-C034A30235E2}" dt="2024-01-25T15:56:29.554" v="55"/>
          <ac:spMkLst>
            <pc:docMk/>
            <pc:sldMk cId="3362439913" sldId="256"/>
            <ac:spMk id="43" creationId="{0459807F-B6FA-44D3-9A53-C55B6B56884A}"/>
          </ac:spMkLst>
        </pc:spChg>
        <pc:spChg chg="add">
          <ac:chgData name="Guest User" userId="S::urn:spo:anon#88d7ad2f120ac182557a15d6ad1b341783f83e82b19082f7028e84bdd6de1ba6::" providerId="AD" clId="Web-{1DDE5693-1728-1898-8AF9-C034A30235E2}" dt="2024-01-25T15:56:29.554" v="55"/>
          <ac:spMkLst>
            <pc:docMk/>
            <pc:sldMk cId="3362439913" sldId="256"/>
            <ac:spMk id="48" creationId="{0E91F5CA-B392-444C-88E3-BF5BAAEBDEB0}"/>
          </ac:spMkLst>
        </pc:spChg>
        <pc:spChg chg="add">
          <ac:chgData name="Guest User" userId="S::urn:spo:anon#88d7ad2f120ac182557a15d6ad1b341783f83e82b19082f7028e84bdd6de1ba6::" providerId="AD" clId="Web-{1DDE5693-1728-1898-8AF9-C034A30235E2}" dt="2024-01-25T15:56:29.554" v="55"/>
          <ac:spMkLst>
            <pc:docMk/>
            <pc:sldMk cId="3362439913" sldId="256"/>
            <ac:spMk id="50" creationId="{F6EE1C8D-9233-4EBC-9B68-862FDCA26650}"/>
          </ac:spMkLst>
        </pc:spChg>
        <pc:spChg chg="add">
          <ac:chgData name="Guest User" userId="S::urn:spo:anon#88d7ad2f120ac182557a15d6ad1b341783f83e82b19082f7028e84bdd6de1ba6::" providerId="AD" clId="Web-{1DDE5693-1728-1898-8AF9-C034A30235E2}" dt="2024-01-25T15:56:29.554" v="55"/>
          <ac:spMkLst>
            <pc:docMk/>
            <pc:sldMk cId="3362439913" sldId="256"/>
            <ac:spMk id="52" creationId="{48F92359-2883-4C1D-972D-BF52F3F41A18}"/>
          </ac:spMkLst>
        </pc:spChg>
        <pc:picChg chg="add mod ord">
          <ac:chgData name="Guest User" userId="S::urn:spo:anon#88d7ad2f120ac182557a15d6ad1b341783f83e82b19082f7028e84bdd6de1ba6::" providerId="AD" clId="Web-{1DDE5693-1728-1898-8AF9-C034A30235E2}" dt="2024-01-25T15:57:19.759" v="71" actId="14100"/>
          <ac:picMkLst>
            <pc:docMk/>
            <pc:sldMk cId="3362439913" sldId="256"/>
            <ac:picMk id="4" creationId="{1B17F384-5B91-E741-0809-BFC956065043}"/>
          </ac:picMkLst>
        </pc:picChg>
      </pc:sldChg>
      <pc:sldChg chg="modSp new del">
        <pc:chgData name="Guest User" userId="S::urn:spo:anon#88d7ad2f120ac182557a15d6ad1b341783f83e82b19082f7028e84bdd6de1ba6::" providerId="AD" clId="Web-{1DDE5693-1728-1898-8AF9-C034A30235E2}" dt="2024-01-25T16:07:28.231" v="82"/>
        <pc:sldMkLst>
          <pc:docMk/>
          <pc:sldMk cId="499344673" sldId="257"/>
        </pc:sldMkLst>
        <pc:spChg chg="mod">
          <ac:chgData name="Guest User" userId="S::urn:spo:anon#88d7ad2f120ac182557a15d6ad1b341783f83e82b19082f7028e84bdd6de1ba6::" providerId="AD" clId="Web-{1DDE5693-1728-1898-8AF9-C034A30235E2}" dt="2024-01-25T16:06:51.276" v="77" actId="20577"/>
          <ac:spMkLst>
            <pc:docMk/>
            <pc:sldMk cId="499344673" sldId="257"/>
            <ac:spMk id="2" creationId="{3F363C9D-8BC6-BDD3-1812-4E6689BAF7A1}"/>
          </ac:spMkLst>
        </pc:spChg>
        <pc:spChg chg="mod">
          <ac:chgData name="Guest User" userId="S::urn:spo:anon#88d7ad2f120ac182557a15d6ad1b341783f83e82b19082f7028e84bdd6de1ba6::" providerId="AD" clId="Web-{1DDE5693-1728-1898-8AF9-C034A30235E2}" dt="2024-01-25T16:07:21.605" v="80" actId="20577"/>
          <ac:spMkLst>
            <pc:docMk/>
            <pc:sldMk cId="499344673" sldId="257"/>
            <ac:spMk id="3" creationId="{60B1353D-F7F2-AC78-4D97-A2D06FC7639B}"/>
          </ac:spMkLst>
        </pc:spChg>
      </pc:sldChg>
      <pc:sldChg chg="addSp delSp modSp new mod setBg">
        <pc:chgData name="Guest User" userId="S::urn:spo:anon#88d7ad2f120ac182557a15d6ad1b341783f83e82b19082f7028e84bdd6de1ba6::" providerId="AD" clId="Web-{1DDE5693-1728-1898-8AF9-C034A30235E2}" dt="2024-01-25T22:42:39.068" v="354"/>
        <pc:sldMkLst>
          <pc:docMk/>
          <pc:sldMk cId="3891482401" sldId="258"/>
        </pc:sldMkLst>
        <pc:spChg chg="mod">
          <ac:chgData name="Guest User" userId="S::urn:spo:anon#88d7ad2f120ac182557a15d6ad1b341783f83e82b19082f7028e84bdd6de1ba6::" providerId="AD" clId="Web-{1DDE5693-1728-1898-8AF9-C034A30235E2}" dt="2024-01-25T22:42:36.037" v="351"/>
          <ac:spMkLst>
            <pc:docMk/>
            <pc:sldMk cId="3891482401" sldId="258"/>
            <ac:spMk id="2" creationId="{E4CE0C85-929E-285A-FECC-6311716CD80E}"/>
          </ac:spMkLst>
        </pc:spChg>
        <pc:spChg chg="add del mod">
          <ac:chgData name="Guest User" userId="S::urn:spo:anon#88d7ad2f120ac182557a15d6ad1b341783f83e82b19082f7028e84bdd6de1ba6::" providerId="AD" clId="Web-{1DDE5693-1728-1898-8AF9-C034A30235E2}" dt="2024-01-25T22:42:39.068" v="354"/>
          <ac:spMkLst>
            <pc:docMk/>
            <pc:sldMk cId="3891482401" sldId="258"/>
            <ac:spMk id="3" creationId="{5AAF46E9-B1C4-D402-388A-081E8A8FCADB}"/>
          </ac:spMkLst>
        </pc:spChg>
        <pc:spChg chg="add del">
          <ac:chgData name="Guest User" userId="S::urn:spo:anon#88d7ad2f120ac182557a15d6ad1b341783f83e82b19082f7028e84bdd6de1ba6::" providerId="AD" clId="Web-{1DDE5693-1728-1898-8AF9-C034A30235E2}" dt="2024-01-25T22:42:25.521" v="345"/>
          <ac:spMkLst>
            <pc:docMk/>
            <pc:sldMk cId="3891482401" sldId="258"/>
            <ac:spMk id="13" creationId="{048EB4C9-ACAF-4CCA-BA6E-9314431923B2}"/>
          </ac:spMkLst>
        </pc:spChg>
        <pc:spChg chg="add del">
          <ac:chgData name="Guest User" userId="S::urn:spo:anon#88d7ad2f120ac182557a15d6ad1b341783f83e82b19082f7028e84bdd6de1ba6::" providerId="AD" clId="Web-{1DDE5693-1728-1898-8AF9-C034A30235E2}" dt="2024-01-25T22:42:25.521" v="345"/>
          <ac:spMkLst>
            <pc:docMk/>
            <pc:sldMk cId="3891482401" sldId="258"/>
            <ac:spMk id="14" creationId="{13EFA6C3-82DC-4131-9929-2523E6FD0B81}"/>
          </ac:spMkLst>
        </pc:spChg>
        <pc:spChg chg="add del">
          <ac:chgData name="Guest User" userId="S::urn:spo:anon#88d7ad2f120ac182557a15d6ad1b341783f83e82b19082f7028e84bdd6de1ba6::" providerId="AD" clId="Web-{1DDE5693-1728-1898-8AF9-C034A30235E2}" dt="2024-01-25T22:42:25.521" v="345"/>
          <ac:spMkLst>
            <pc:docMk/>
            <pc:sldMk cId="3891482401" sldId="258"/>
            <ac:spMk id="15" creationId="{AEC9469E-14CA-4358-BABC-CBF836A6142D}"/>
          </ac:spMkLst>
        </pc:spChg>
        <pc:spChg chg="add del">
          <ac:chgData name="Guest User" userId="S::urn:spo:anon#88d7ad2f120ac182557a15d6ad1b341783f83e82b19082f7028e84bdd6de1ba6::" providerId="AD" clId="Web-{1DDE5693-1728-1898-8AF9-C034A30235E2}" dt="2024-01-25T22:42:25.521" v="345"/>
          <ac:spMkLst>
            <pc:docMk/>
            <pc:sldMk cId="3891482401" sldId="258"/>
            <ac:spMk id="17" creationId="{5AAF46E9-B1C4-D402-388A-081E8A8FCADB}"/>
          </ac:spMkLst>
        </pc:spChg>
        <pc:spChg chg="add del">
          <ac:chgData name="Guest User" userId="S::urn:spo:anon#88d7ad2f120ac182557a15d6ad1b341783f83e82b19082f7028e84bdd6de1ba6::" providerId="AD" clId="Web-{1DDE5693-1728-1898-8AF9-C034A30235E2}" dt="2024-01-25T22:42:27.959" v="347"/>
          <ac:spMkLst>
            <pc:docMk/>
            <pc:sldMk cId="3891482401" sldId="258"/>
            <ac:spMk id="19" creationId="{7FF47CB7-972F-479F-A36D-9E72D26EC8DA}"/>
          </ac:spMkLst>
        </pc:spChg>
        <pc:spChg chg="add del">
          <ac:chgData name="Guest User" userId="S::urn:spo:anon#88d7ad2f120ac182557a15d6ad1b341783f83e82b19082f7028e84bdd6de1ba6::" providerId="AD" clId="Web-{1DDE5693-1728-1898-8AF9-C034A30235E2}" dt="2024-01-25T22:42:27.959" v="347"/>
          <ac:spMkLst>
            <pc:docMk/>
            <pc:sldMk cId="3891482401" sldId="258"/>
            <ac:spMk id="20" creationId="{0D153B68-5844-490D-8E67-F616D6D721CA}"/>
          </ac:spMkLst>
        </pc:spChg>
        <pc:spChg chg="add del">
          <ac:chgData name="Guest User" userId="S::urn:spo:anon#88d7ad2f120ac182557a15d6ad1b341783f83e82b19082f7028e84bdd6de1ba6::" providerId="AD" clId="Web-{1DDE5693-1728-1898-8AF9-C034A30235E2}" dt="2024-01-25T22:42:27.959" v="347"/>
          <ac:spMkLst>
            <pc:docMk/>
            <pc:sldMk cId="3891482401" sldId="258"/>
            <ac:spMk id="21" creationId="{5AAF46E9-B1C4-D402-388A-081E8A8FCADB}"/>
          </ac:spMkLst>
        </pc:spChg>
        <pc:spChg chg="add del">
          <ac:chgData name="Guest User" userId="S::urn:spo:anon#88d7ad2f120ac182557a15d6ad1b341783f83e82b19082f7028e84bdd6de1ba6::" providerId="AD" clId="Web-{1DDE5693-1728-1898-8AF9-C034A30235E2}" dt="2024-01-25T22:42:27.959" v="347"/>
          <ac:spMkLst>
            <pc:docMk/>
            <pc:sldMk cId="3891482401" sldId="258"/>
            <ac:spMk id="23" creationId="{C64E267B-3F5A-4357-9E7F-C5FBE5D3B1E0}"/>
          </ac:spMkLst>
        </pc:spChg>
        <pc:spChg chg="add del">
          <ac:chgData name="Guest User" userId="S::urn:spo:anon#88d7ad2f120ac182557a15d6ad1b341783f83e82b19082f7028e84bdd6de1ba6::" providerId="AD" clId="Web-{1DDE5693-1728-1898-8AF9-C034A30235E2}" dt="2024-01-25T22:42:33.287" v="349"/>
          <ac:spMkLst>
            <pc:docMk/>
            <pc:sldMk cId="3891482401" sldId="258"/>
            <ac:spMk id="25" creationId="{F821940F-7A1D-4ACC-85B4-A932898ABB37}"/>
          </ac:spMkLst>
        </pc:spChg>
        <pc:spChg chg="add del">
          <ac:chgData name="Guest User" userId="S::urn:spo:anon#88d7ad2f120ac182557a15d6ad1b341783f83e82b19082f7028e84bdd6de1ba6::" providerId="AD" clId="Web-{1DDE5693-1728-1898-8AF9-C034A30235E2}" dt="2024-01-25T22:42:33.287" v="349"/>
          <ac:spMkLst>
            <pc:docMk/>
            <pc:sldMk cId="3891482401" sldId="258"/>
            <ac:spMk id="26" creationId="{BAB0BC72-1C3A-421F-AB0A-D480DA93F959}"/>
          </ac:spMkLst>
        </pc:spChg>
        <pc:spChg chg="add del">
          <ac:chgData name="Guest User" userId="S::urn:spo:anon#88d7ad2f120ac182557a15d6ad1b341783f83e82b19082f7028e84bdd6de1ba6::" providerId="AD" clId="Web-{1DDE5693-1728-1898-8AF9-C034A30235E2}" dt="2024-01-25T22:42:33.287" v="349"/>
          <ac:spMkLst>
            <pc:docMk/>
            <pc:sldMk cId="3891482401" sldId="258"/>
            <ac:spMk id="27" creationId="{5AAF46E9-B1C4-D402-388A-081E8A8FCADB}"/>
          </ac:spMkLst>
        </pc:spChg>
        <pc:spChg chg="add del">
          <ac:chgData name="Guest User" userId="S::urn:spo:anon#88d7ad2f120ac182557a15d6ad1b341783f83e82b19082f7028e84bdd6de1ba6::" providerId="AD" clId="Web-{1DDE5693-1728-1898-8AF9-C034A30235E2}" dt="2024-01-25T22:42:36.037" v="351"/>
          <ac:spMkLst>
            <pc:docMk/>
            <pc:sldMk cId="3891482401" sldId="258"/>
            <ac:spMk id="30" creationId="{02472DE8-E58B-4D56-BA61-C69C601DC760}"/>
          </ac:spMkLst>
        </pc:spChg>
        <pc:spChg chg="add del">
          <ac:chgData name="Guest User" userId="S::urn:spo:anon#88d7ad2f120ac182557a15d6ad1b341783f83e82b19082f7028e84bdd6de1ba6::" providerId="AD" clId="Web-{1DDE5693-1728-1898-8AF9-C034A30235E2}" dt="2024-01-25T22:42:36.037" v="351"/>
          <ac:spMkLst>
            <pc:docMk/>
            <pc:sldMk cId="3891482401" sldId="258"/>
            <ac:spMk id="31" creationId="{0183ACFC-B25E-402F-BBD8-E42034CDD49A}"/>
          </ac:spMkLst>
        </pc:spChg>
        <pc:spChg chg="add del">
          <ac:chgData name="Guest User" userId="S::urn:spo:anon#88d7ad2f120ac182557a15d6ad1b341783f83e82b19082f7028e84bdd6de1ba6::" providerId="AD" clId="Web-{1DDE5693-1728-1898-8AF9-C034A30235E2}" dt="2024-01-25T22:42:36.037" v="351"/>
          <ac:spMkLst>
            <pc:docMk/>
            <pc:sldMk cId="3891482401" sldId="258"/>
            <ac:spMk id="32" creationId="{3501A971-CEBD-4E4B-8529-3BB4F4100CD6}"/>
          </ac:spMkLst>
        </pc:spChg>
        <pc:graphicFrameChg chg="add del">
          <ac:chgData name="Guest User" userId="S::urn:spo:anon#88d7ad2f120ac182557a15d6ad1b341783f83e82b19082f7028e84bdd6de1ba6::" providerId="AD" clId="Web-{1DDE5693-1728-1898-8AF9-C034A30235E2}" dt="2024-01-25T22:42:10.021" v="337"/>
          <ac:graphicFrameMkLst>
            <pc:docMk/>
            <pc:sldMk cId="3891482401" sldId="258"/>
            <ac:graphicFrameMk id="5" creationId="{9D1C2021-F5E4-E7C6-1E73-D7F6BAFAC639}"/>
          </ac:graphicFrameMkLst>
        </pc:graphicFrameChg>
        <pc:graphicFrameChg chg="add del">
          <ac:chgData name="Guest User" userId="S::urn:spo:anon#88d7ad2f120ac182557a15d6ad1b341783f83e82b19082f7028e84bdd6de1ba6::" providerId="AD" clId="Web-{1DDE5693-1728-1898-8AF9-C034A30235E2}" dt="2024-01-25T22:42:13.052" v="339"/>
          <ac:graphicFrameMkLst>
            <pc:docMk/>
            <pc:sldMk cId="3891482401" sldId="258"/>
            <ac:graphicFrameMk id="7" creationId="{A10AD210-5E0B-D4C4-B9A2-A423C0EA4814}"/>
          </ac:graphicFrameMkLst>
        </pc:graphicFrameChg>
        <pc:graphicFrameChg chg="add del">
          <ac:chgData name="Guest User" userId="S::urn:spo:anon#88d7ad2f120ac182557a15d6ad1b341783f83e82b19082f7028e84bdd6de1ba6::" providerId="AD" clId="Web-{1DDE5693-1728-1898-8AF9-C034A30235E2}" dt="2024-01-25T22:42:15.786" v="341"/>
          <ac:graphicFrameMkLst>
            <pc:docMk/>
            <pc:sldMk cId="3891482401" sldId="258"/>
            <ac:graphicFrameMk id="9" creationId="{229D3C27-03C0-56E3-1041-1F7759F35C62}"/>
          </ac:graphicFrameMkLst>
        </pc:graphicFrameChg>
        <pc:graphicFrameChg chg="add del">
          <ac:chgData name="Guest User" userId="S::urn:spo:anon#88d7ad2f120ac182557a15d6ad1b341783f83e82b19082f7028e84bdd6de1ba6::" providerId="AD" clId="Web-{1DDE5693-1728-1898-8AF9-C034A30235E2}" dt="2024-01-25T22:42:21.599" v="343"/>
          <ac:graphicFrameMkLst>
            <pc:docMk/>
            <pc:sldMk cId="3891482401" sldId="258"/>
            <ac:graphicFrameMk id="11" creationId="{7C0681EE-21AE-4DDF-F981-EE54AD37A2E1}"/>
          </ac:graphicFrameMkLst>
        </pc:graphicFrameChg>
        <pc:graphicFrameChg chg="add del">
          <ac:chgData name="Guest User" userId="S::urn:spo:anon#88d7ad2f120ac182557a15d6ad1b341783f83e82b19082f7028e84bdd6de1ba6::" providerId="AD" clId="Web-{1DDE5693-1728-1898-8AF9-C034A30235E2}" dt="2024-01-25T22:42:36.037" v="351"/>
          <ac:graphicFrameMkLst>
            <pc:docMk/>
            <pc:sldMk cId="3891482401" sldId="258"/>
            <ac:graphicFrameMk id="33" creationId="{B6FE3482-D734-54BD-FAE0-72327CE03386}"/>
          </ac:graphicFrameMkLst>
        </pc:graphicFrameChg>
        <pc:graphicFrameChg chg="add del">
          <ac:chgData name="Guest User" userId="S::urn:spo:anon#88d7ad2f120ac182557a15d6ad1b341783f83e82b19082f7028e84bdd6de1ba6::" providerId="AD" clId="Web-{1DDE5693-1728-1898-8AF9-C034A30235E2}" dt="2024-01-25T22:42:39.053" v="353"/>
          <ac:graphicFrameMkLst>
            <pc:docMk/>
            <pc:sldMk cId="3891482401" sldId="258"/>
            <ac:graphicFrameMk id="35" creationId="{9D1C2021-F5E4-E7C6-1E73-D7F6BAFAC639}"/>
          </ac:graphicFrameMkLst>
        </pc:graphicFrameChg>
        <pc:graphicFrameChg chg="add">
          <ac:chgData name="Guest User" userId="S::urn:spo:anon#88d7ad2f120ac182557a15d6ad1b341783f83e82b19082f7028e84bdd6de1ba6::" providerId="AD" clId="Web-{1DDE5693-1728-1898-8AF9-C034A30235E2}" dt="2024-01-25T22:42:39.068" v="354"/>
          <ac:graphicFrameMkLst>
            <pc:docMk/>
            <pc:sldMk cId="3891482401" sldId="258"/>
            <ac:graphicFrameMk id="37" creationId="{A10AD210-5E0B-D4C4-B9A2-A423C0EA4814}"/>
          </ac:graphicFrameMkLst>
        </pc:graphicFrameChg>
        <pc:picChg chg="add del">
          <ac:chgData name="Guest User" userId="S::urn:spo:anon#88d7ad2f120ac182557a15d6ad1b341783f83e82b19082f7028e84bdd6de1ba6::" providerId="AD" clId="Web-{1DDE5693-1728-1898-8AF9-C034A30235E2}" dt="2024-01-25T22:42:25.521" v="345"/>
          <ac:picMkLst>
            <pc:docMk/>
            <pc:sldMk cId="3891482401" sldId="258"/>
            <ac:picMk id="16" creationId="{73F767DA-F207-4CDF-0057-C7CE9D05980C}"/>
          </ac:picMkLst>
        </pc:picChg>
        <pc:picChg chg="add del">
          <ac:chgData name="Guest User" userId="S::urn:spo:anon#88d7ad2f120ac182557a15d6ad1b341783f83e82b19082f7028e84bdd6de1ba6::" providerId="AD" clId="Web-{1DDE5693-1728-1898-8AF9-C034A30235E2}" dt="2024-01-25T22:42:27.959" v="347"/>
          <ac:picMkLst>
            <pc:docMk/>
            <pc:sldMk cId="3891482401" sldId="258"/>
            <ac:picMk id="22" creationId="{B50B8C66-34D2-307E-218E-F098EBBE4D1E}"/>
          </ac:picMkLst>
        </pc:picChg>
        <pc:picChg chg="add del">
          <ac:chgData name="Guest User" userId="S::urn:spo:anon#88d7ad2f120ac182557a15d6ad1b341783f83e82b19082f7028e84bdd6de1ba6::" providerId="AD" clId="Web-{1DDE5693-1728-1898-8AF9-C034A30235E2}" dt="2024-01-25T22:42:33.287" v="349"/>
          <ac:picMkLst>
            <pc:docMk/>
            <pc:sldMk cId="3891482401" sldId="258"/>
            <ac:picMk id="28" creationId="{198E27DB-85ED-C957-2169-ACCBEDD71D6E}"/>
          </ac:picMkLst>
        </pc:picChg>
      </pc:sldChg>
      <pc:sldChg chg="addSp delSp modSp new mod setBg">
        <pc:chgData name="Guest User" userId="S::urn:spo:anon#88d7ad2f120ac182557a15d6ad1b341783f83e82b19082f7028e84bdd6de1ba6::" providerId="AD" clId="Web-{1DDE5693-1728-1898-8AF9-C034A30235E2}" dt="2024-01-25T22:24:55.767" v="319" actId="1076"/>
        <pc:sldMkLst>
          <pc:docMk/>
          <pc:sldMk cId="2830403223" sldId="259"/>
        </pc:sldMkLst>
        <pc:spChg chg="mod ord">
          <ac:chgData name="Guest User" userId="S::urn:spo:anon#88d7ad2f120ac182557a15d6ad1b341783f83e82b19082f7028e84bdd6de1ba6::" providerId="AD" clId="Web-{1DDE5693-1728-1898-8AF9-C034A30235E2}" dt="2024-01-25T22:24:44.892" v="318" actId="1076"/>
          <ac:spMkLst>
            <pc:docMk/>
            <pc:sldMk cId="2830403223" sldId="259"/>
            <ac:spMk id="2" creationId="{FCF44BE5-D3EA-4A07-7F6D-DB7EA9332255}"/>
          </ac:spMkLst>
        </pc:spChg>
        <pc:spChg chg="mod">
          <ac:chgData name="Guest User" userId="S::urn:spo:anon#88d7ad2f120ac182557a15d6ad1b341783f83e82b19082f7028e84bdd6de1ba6::" providerId="AD" clId="Web-{1DDE5693-1728-1898-8AF9-C034A30235E2}" dt="2024-01-25T22:23:51.391" v="315" actId="20577"/>
          <ac:spMkLst>
            <pc:docMk/>
            <pc:sldMk cId="2830403223" sldId="259"/>
            <ac:spMk id="3" creationId="{9CEAA223-AC87-A48A-8247-6D976C72F48B}"/>
          </ac:spMkLst>
        </pc:spChg>
        <pc:spChg chg="add del">
          <ac:chgData name="Guest User" userId="S::urn:spo:anon#88d7ad2f120ac182557a15d6ad1b341783f83e82b19082f7028e84bdd6de1ba6::" providerId="AD" clId="Web-{1DDE5693-1728-1898-8AF9-C034A30235E2}" dt="2024-01-25T16:57:49.324" v="103"/>
          <ac:spMkLst>
            <pc:docMk/>
            <pc:sldMk cId="2830403223" sldId="259"/>
            <ac:spMk id="8" creationId="{67CEDE2E-C8CD-424B-A0AB-9CDDD3A438DC}"/>
          </ac:spMkLst>
        </pc:spChg>
        <pc:spChg chg="add del">
          <ac:chgData name="Guest User" userId="S::urn:spo:anon#88d7ad2f120ac182557a15d6ad1b341783f83e82b19082f7028e84bdd6de1ba6::" providerId="AD" clId="Web-{1DDE5693-1728-1898-8AF9-C034A30235E2}" dt="2024-01-25T16:57:52.230" v="105"/>
          <ac:spMkLst>
            <pc:docMk/>
            <pc:sldMk cId="2830403223" sldId="259"/>
            <ac:spMk id="9" creationId="{5D13CC36-B950-4F02-9BAF-9A7EB267398C}"/>
          </ac:spMkLst>
        </pc:spChg>
        <pc:spChg chg="add del">
          <ac:chgData name="Guest User" userId="S::urn:spo:anon#88d7ad2f120ac182557a15d6ad1b341783f83e82b19082f7028e84bdd6de1ba6::" providerId="AD" clId="Web-{1DDE5693-1728-1898-8AF9-C034A30235E2}" dt="2024-01-25T16:57:49.324" v="103"/>
          <ac:spMkLst>
            <pc:docMk/>
            <pc:sldMk cId="2830403223" sldId="259"/>
            <ac:spMk id="10" creationId="{2AEC738E-E912-420C-B0E2-17A69DF32222}"/>
          </ac:spMkLst>
        </pc:spChg>
        <pc:spChg chg="add del">
          <ac:chgData name="Guest User" userId="S::urn:spo:anon#88d7ad2f120ac182557a15d6ad1b341783f83e82b19082f7028e84bdd6de1ba6::" providerId="AD" clId="Web-{1DDE5693-1728-1898-8AF9-C034A30235E2}" dt="2024-01-25T16:57:52.230" v="105"/>
          <ac:spMkLst>
            <pc:docMk/>
            <pc:sldMk cId="2830403223" sldId="259"/>
            <ac:spMk id="11" creationId="{D1BDED99-B35B-4FEE-A274-8E8DB6FEEECF}"/>
          </ac:spMkLst>
        </pc:spChg>
        <pc:spChg chg="add del">
          <ac:chgData name="Guest User" userId="S::urn:spo:anon#88d7ad2f120ac182557a15d6ad1b341783f83e82b19082f7028e84bdd6de1ba6::" providerId="AD" clId="Web-{1DDE5693-1728-1898-8AF9-C034A30235E2}" dt="2024-01-25T16:57:49.324" v="103"/>
          <ac:spMkLst>
            <pc:docMk/>
            <pc:sldMk cId="2830403223" sldId="259"/>
            <ac:spMk id="12" creationId="{18875E3E-9B19-48D9-A325-5E154ACFD0D5}"/>
          </ac:spMkLst>
        </pc:spChg>
        <pc:spChg chg="add del">
          <ac:chgData name="Guest User" userId="S::urn:spo:anon#88d7ad2f120ac182557a15d6ad1b341783f83e82b19082f7028e84bdd6de1ba6::" providerId="AD" clId="Web-{1DDE5693-1728-1898-8AF9-C034A30235E2}" dt="2024-01-25T16:57:55.449" v="107"/>
          <ac:spMkLst>
            <pc:docMk/>
            <pc:sldMk cId="2830403223" sldId="259"/>
            <ac:spMk id="13" creationId="{637B2035-1FCB-439A-B421-095E136C7E07}"/>
          </ac:spMkLst>
        </pc:spChg>
        <pc:spChg chg="add del">
          <ac:chgData name="Guest User" userId="S::urn:spo:anon#88d7ad2f120ac182557a15d6ad1b341783f83e82b19082f7028e84bdd6de1ba6::" providerId="AD" clId="Web-{1DDE5693-1728-1898-8AF9-C034A30235E2}" dt="2024-01-25T16:57:55.449" v="107"/>
          <ac:spMkLst>
            <pc:docMk/>
            <pc:sldMk cId="2830403223" sldId="259"/>
            <ac:spMk id="14" creationId="{81CE2CF7-D5AA-4464-AC91-9ED1EA5D6389}"/>
          </ac:spMkLst>
        </pc:spChg>
        <pc:spChg chg="add del">
          <ac:chgData name="Guest User" userId="S::urn:spo:anon#88d7ad2f120ac182557a15d6ad1b341783f83e82b19082f7028e84bdd6de1ba6::" providerId="AD" clId="Web-{1DDE5693-1728-1898-8AF9-C034A30235E2}" dt="2024-01-25T16:58:00.403" v="109"/>
          <ac:spMkLst>
            <pc:docMk/>
            <pc:sldMk cId="2830403223" sldId="259"/>
            <ac:spMk id="17" creationId="{23E547B5-89CF-4EC0-96DE-25771AED0799}"/>
          </ac:spMkLst>
        </pc:spChg>
        <pc:spChg chg="add del">
          <ac:chgData name="Guest User" userId="S::urn:spo:anon#88d7ad2f120ac182557a15d6ad1b341783f83e82b19082f7028e84bdd6de1ba6::" providerId="AD" clId="Web-{1DDE5693-1728-1898-8AF9-C034A30235E2}" dt="2024-01-25T16:58:00.403" v="109"/>
          <ac:spMkLst>
            <pc:docMk/>
            <pc:sldMk cId="2830403223" sldId="259"/>
            <ac:spMk id="18" creationId="{B3437C99-FC8E-4311-B48A-F0C4C329B154}"/>
          </ac:spMkLst>
        </pc:spChg>
        <pc:spChg chg="add del">
          <ac:chgData name="Guest User" userId="S::urn:spo:anon#88d7ad2f120ac182557a15d6ad1b341783f83e82b19082f7028e84bdd6de1ba6::" providerId="AD" clId="Web-{1DDE5693-1728-1898-8AF9-C034A30235E2}" dt="2024-01-25T22:23:00.844" v="304"/>
          <ac:spMkLst>
            <pc:docMk/>
            <pc:sldMk cId="2830403223" sldId="259"/>
            <ac:spMk id="21" creationId="{637B2035-1FCB-439A-B421-095E136C7E07}"/>
          </ac:spMkLst>
        </pc:spChg>
        <pc:spChg chg="add del">
          <ac:chgData name="Guest User" userId="S::urn:spo:anon#88d7ad2f120ac182557a15d6ad1b341783f83e82b19082f7028e84bdd6de1ba6::" providerId="AD" clId="Web-{1DDE5693-1728-1898-8AF9-C034A30235E2}" dt="2024-01-25T22:23:00.844" v="304"/>
          <ac:spMkLst>
            <pc:docMk/>
            <pc:sldMk cId="2830403223" sldId="259"/>
            <ac:spMk id="22" creationId="{81CE2CF7-D5AA-4464-AC91-9ED1EA5D6389}"/>
          </ac:spMkLst>
        </pc:spChg>
        <pc:spChg chg="add">
          <ac:chgData name="Guest User" userId="S::urn:spo:anon#88d7ad2f120ac182557a15d6ad1b341783f83e82b19082f7028e84bdd6de1ba6::" providerId="AD" clId="Web-{1DDE5693-1728-1898-8AF9-C034A30235E2}" dt="2024-01-25T22:23:00.844" v="304"/>
          <ac:spMkLst>
            <pc:docMk/>
            <pc:sldMk cId="2830403223" sldId="259"/>
            <ac:spMk id="28" creationId="{04C21BAE-6866-4C7A-A7EC-C1B2E572D5BE}"/>
          </ac:spMkLst>
        </pc:spChg>
        <pc:spChg chg="add">
          <ac:chgData name="Guest User" userId="S::urn:spo:anon#88d7ad2f120ac182557a15d6ad1b341783f83e82b19082f7028e84bdd6de1ba6::" providerId="AD" clId="Web-{1DDE5693-1728-1898-8AF9-C034A30235E2}" dt="2024-01-25T22:23:00.844" v="304"/>
          <ac:spMkLst>
            <pc:docMk/>
            <pc:sldMk cId="2830403223" sldId="259"/>
            <ac:spMk id="30" creationId="{7E7D0C94-08B4-48AE-8813-CC4D60294F42}"/>
          </ac:spMkLst>
        </pc:spChg>
        <pc:spChg chg="add">
          <ac:chgData name="Guest User" userId="S::urn:spo:anon#88d7ad2f120ac182557a15d6ad1b341783f83e82b19082f7028e84bdd6de1ba6::" providerId="AD" clId="Web-{1DDE5693-1728-1898-8AF9-C034A30235E2}" dt="2024-01-25T22:23:00.844" v="304"/>
          <ac:spMkLst>
            <pc:docMk/>
            <pc:sldMk cId="2830403223" sldId="259"/>
            <ac:spMk id="32" creationId="{F0C518C2-0AA4-470C-87B9-9CBF428FBA25}"/>
          </ac:spMkLst>
        </pc:spChg>
        <pc:picChg chg="add del">
          <ac:chgData name="Guest User" userId="S::urn:spo:anon#88d7ad2f120ac182557a15d6ad1b341783f83e82b19082f7028e84bdd6de1ba6::" providerId="AD" clId="Web-{1DDE5693-1728-1898-8AF9-C034A30235E2}" dt="2024-01-25T16:57:52.230" v="105"/>
          <ac:picMkLst>
            <pc:docMk/>
            <pc:sldMk cId="2830403223" sldId="259"/>
            <ac:picMk id="5" creationId="{1D4041C7-40DE-B8AF-7B53-8A189A6F5700}"/>
          </ac:picMkLst>
        </pc:picChg>
        <pc:picChg chg="add del">
          <ac:chgData name="Guest User" userId="S::urn:spo:anon#88d7ad2f120ac182557a15d6ad1b341783f83e82b19082f7028e84bdd6de1ba6::" providerId="AD" clId="Web-{1DDE5693-1728-1898-8AF9-C034A30235E2}" dt="2024-01-25T16:57:55.449" v="107"/>
          <ac:picMkLst>
            <pc:docMk/>
            <pc:sldMk cId="2830403223" sldId="259"/>
            <ac:picMk id="15" creationId="{3751377C-6D29-5358-2247-4AFEF25B7007}"/>
          </ac:picMkLst>
        </pc:picChg>
        <pc:picChg chg="add del">
          <ac:chgData name="Guest User" userId="S::urn:spo:anon#88d7ad2f120ac182557a15d6ad1b341783f83e82b19082f7028e84bdd6de1ba6::" providerId="AD" clId="Web-{1DDE5693-1728-1898-8AF9-C034A30235E2}" dt="2024-01-25T16:58:00.403" v="109"/>
          <ac:picMkLst>
            <pc:docMk/>
            <pc:sldMk cId="2830403223" sldId="259"/>
            <ac:picMk id="19" creationId="{CDCBBB2A-E540-14D1-A373-CCA126A8C851}"/>
          </ac:picMkLst>
        </pc:picChg>
        <pc:picChg chg="add mod">
          <ac:chgData name="Guest User" userId="S::urn:spo:anon#88d7ad2f120ac182557a15d6ad1b341783f83e82b19082f7028e84bdd6de1ba6::" providerId="AD" clId="Web-{1DDE5693-1728-1898-8AF9-C034A30235E2}" dt="2024-01-25T22:24:55.767" v="319" actId="1076"/>
          <ac:picMkLst>
            <pc:docMk/>
            <pc:sldMk cId="2830403223" sldId="259"/>
            <ac:picMk id="23" creationId="{3751377C-6D29-5358-2247-4AFEF25B7007}"/>
          </ac:picMkLst>
        </pc:picChg>
      </pc:sldChg>
      <pc:sldChg chg="addSp delSp modSp new mod setBg">
        <pc:chgData name="Guest User" userId="S::urn:spo:anon#88d7ad2f120ac182557a15d6ad1b341783f83e82b19082f7028e84bdd6de1ba6::" providerId="AD" clId="Web-{1DDE5693-1728-1898-8AF9-C034A30235E2}" dt="2024-01-25T23:04:25.579" v="517" actId="14100"/>
        <pc:sldMkLst>
          <pc:docMk/>
          <pc:sldMk cId="1945270730" sldId="260"/>
        </pc:sldMkLst>
        <pc:spChg chg="mod">
          <ac:chgData name="Guest User" userId="S::urn:spo:anon#88d7ad2f120ac182557a15d6ad1b341783f83e82b19082f7028e84bdd6de1ba6::" providerId="AD" clId="Web-{1DDE5693-1728-1898-8AF9-C034A30235E2}" dt="2024-01-25T22:55:56.396" v="505" actId="1076"/>
          <ac:spMkLst>
            <pc:docMk/>
            <pc:sldMk cId="1945270730" sldId="260"/>
            <ac:spMk id="2" creationId="{9BE39801-E179-09F6-0147-C8630837E6AF}"/>
          </ac:spMkLst>
        </pc:spChg>
        <pc:spChg chg="del">
          <ac:chgData name="Guest User" userId="S::urn:spo:anon#88d7ad2f120ac182557a15d6ad1b341783f83e82b19082f7028e84bdd6de1ba6::" providerId="AD" clId="Web-{1DDE5693-1728-1898-8AF9-C034A30235E2}" dt="2024-01-25T17:07:28.432" v="140"/>
          <ac:spMkLst>
            <pc:docMk/>
            <pc:sldMk cId="1945270730" sldId="260"/>
            <ac:spMk id="3" creationId="{63E87221-23A0-FED5-E7FD-179E504E4AFB}"/>
          </ac:spMkLst>
        </pc:spChg>
        <pc:spChg chg="add del mod">
          <ac:chgData name="Guest User" userId="S::urn:spo:anon#88d7ad2f120ac182557a15d6ad1b341783f83e82b19082f7028e84bdd6de1ba6::" providerId="AD" clId="Web-{1DDE5693-1728-1898-8AF9-C034A30235E2}" dt="2024-01-25T17:11:15.219" v="147"/>
          <ac:spMkLst>
            <pc:docMk/>
            <pc:sldMk cId="1945270730" sldId="260"/>
            <ac:spMk id="5" creationId="{852F08CA-30C1-EA35-FC45-5D163013F03F}"/>
          </ac:spMkLst>
        </pc:spChg>
        <pc:spChg chg="add del mod">
          <ac:chgData name="Guest User" userId="S::urn:spo:anon#88d7ad2f120ac182557a15d6ad1b341783f83e82b19082f7028e84bdd6de1ba6::" providerId="AD" clId="Web-{1DDE5693-1728-1898-8AF9-C034A30235E2}" dt="2024-01-25T17:11:36.766" v="155"/>
          <ac:spMkLst>
            <pc:docMk/>
            <pc:sldMk cId="1945270730" sldId="260"/>
            <ac:spMk id="6" creationId="{70F57FB7-5379-E04A-4668-EA838C658B41}"/>
          </ac:spMkLst>
        </pc:spChg>
        <pc:spChg chg="add mod">
          <ac:chgData name="Guest User" userId="S::urn:spo:anon#88d7ad2f120ac182557a15d6ad1b341783f83e82b19082f7028e84bdd6de1ba6::" providerId="AD" clId="Web-{1DDE5693-1728-1898-8AF9-C034A30235E2}" dt="2024-01-25T22:56:47.132" v="513" actId="14100"/>
          <ac:spMkLst>
            <pc:docMk/>
            <pc:sldMk cId="1945270730" sldId="260"/>
            <ac:spMk id="7" creationId="{61B1662F-EE1E-0A45-143A-27F68B022FAB}"/>
          </ac:spMkLst>
        </pc:spChg>
        <pc:spChg chg="add">
          <ac:chgData name="Guest User" userId="S::urn:spo:anon#88d7ad2f120ac182557a15d6ad1b341783f83e82b19082f7028e84bdd6de1ba6::" providerId="AD" clId="Web-{1DDE5693-1728-1898-8AF9-C034A30235E2}" dt="2024-01-25T22:55:23.021" v="498"/>
          <ac:spMkLst>
            <pc:docMk/>
            <pc:sldMk cId="1945270730" sldId="260"/>
            <ac:spMk id="9" creationId="{7FF47CB7-972F-479F-A36D-9E72D26EC8DA}"/>
          </ac:spMkLst>
        </pc:spChg>
        <pc:spChg chg="add">
          <ac:chgData name="Guest User" userId="S::urn:spo:anon#88d7ad2f120ac182557a15d6ad1b341783f83e82b19082f7028e84bdd6de1ba6::" providerId="AD" clId="Web-{1DDE5693-1728-1898-8AF9-C034A30235E2}" dt="2024-01-25T22:55:23.021" v="498"/>
          <ac:spMkLst>
            <pc:docMk/>
            <pc:sldMk cId="1945270730" sldId="260"/>
            <ac:spMk id="10" creationId="{0D153B68-5844-490D-8E67-F616D6D721CA}"/>
          </ac:spMkLst>
        </pc:spChg>
        <pc:spChg chg="add">
          <ac:chgData name="Guest User" userId="S::urn:spo:anon#88d7ad2f120ac182557a15d6ad1b341783f83e82b19082f7028e84bdd6de1ba6::" providerId="AD" clId="Web-{1DDE5693-1728-1898-8AF9-C034A30235E2}" dt="2024-01-25T22:55:23.021" v="498"/>
          <ac:spMkLst>
            <pc:docMk/>
            <pc:sldMk cId="1945270730" sldId="260"/>
            <ac:spMk id="11" creationId="{C64E267B-3F5A-4357-9E7F-C5FBE5D3B1E0}"/>
          </ac:spMkLst>
        </pc:spChg>
        <pc:spChg chg="add del">
          <ac:chgData name="Guest User" userId="S::urn:spo:anon#88d7ad2f120ac182557a15d6ad1b341783f83e82b19082f7028e84bdd6de1ba6::" providerId="AD" clId="Web-{1DDE5693-1728-1898-8AF9-C034A30235E2}" dt="2024-01-25T17:18:36.761" v="181"/>
          <ac:spMkLst>
            <pc:docMk/>
            <pc:sldMk cId="1945270730" sldId="260"/>
            <ac:spMk id="12" creationId="{7A18B8F2-142B-4003-B90D-359297705BDF}"/>
          </ac:spMkLst>
        </pc:spChg>
        <pc:spChg chg="add del">
          <ac:chgData name="Guest User" userId="S::urn:spo:anon#88d7ad2f120ac182557a15d6ad1b341783f83e82b19082f7028e84bdd6de1ba6::" providerId="AD" clId="Web-{1DDE5693-1728-1898-8AF9-C034A30235E2}" dt="2024-01-25T17:18:36.761" v="181"/>
          <ac:spMkLst>
            <pc:docMk/>
            <pc:sldMk cId="1945270730" sldId="260"/>
            <ac:spMk id="14" creationId="{DA653340-0C91-436D-8939-E9746D4B6034}"/>
          </ac:spMkLst>
        </pc:spChg>
        <pc:spChg chg="add del">
          <ac:chgData name="Guest User" userId="S::urn:spo:anon#88d7ad2f120ac182557a15d6ad1b341783f83e82b19082f7028e84bdd6de1ba6::" providerId="AD" clId="Web-{1DDE5693-1728-1898-8AF9-C034A30235E2}" dt="2024-01-25T17:18:36.761" v="181"/>
          <ac:spMkLst>
            <pc:docMk/>
            <pc:sldMk cId="1945270730" sldId="260"/>
            <ac:spMk id="16" creationId="{CF93DC6C-1BFD-4414-BF23-471C8831CA04}"/>
          </ac:spMkLst>
        </pc:spChg>
        <pc:spChg chg="add del">
          <ac:chgData name="Guest User" userId="S::urn:spo:anon#88d7ad2f120ac182557a15d6ad1b341783f83e82b19082f7028e84bdd6de1ba6::" providerId="AD" clId="Web-{1DDE5693-1728-1898-8AF9-C034A30235E2}" dt="2024-01-25T17:18:36.761" v="181"/>
          <ac:spMkLst>
            <pc:docMk/>
            <pc:sldMk cId="1945270730" sldId="260"/>
            <ac:spMk id="18" creationId="{8883AD5B-BA1D-4FA6-8AD8-955000251D79}"/>
          </ac:spMkLst>
        </pc:spChg>
        <pc:picChg chg="add mod ord">
          <ac:chgData name="Guest User" userId="S::urn:spo:anon#88d7ad2f120ac182557a15d6ad1b341783f83e82b19082f7028e84bdd6de1ba6::" providerId="AD" clId="Web-{1DDE5693-1728-1898-8AF9-C034A30235E2}" dt="2024-01-25T23:04:25.579" v="517" actId="14100"/>
          <ac:picMkLst>
            <pc:docMk/>
            <pc:sldMk cId="1945270730" sldId="260"/>
            <ac:picMk id="4" creationId="{43D20A54-398E-4CB2-50BC-5D8F19E948E8}"/>
          </ac:picMkLst>
        </pc:picChg>
      </pc:sldChg>
      <pc:sldChg chg="addSp delSp modSp new del mod setBg">
        <pc:chgData name="Guest User" userId="S::urn:spo:anon#88d7ad2f120ac182557a15d6ad1b341783f83e82b19082f7028e84bdd6de1ba6::" providerId="AD" clId="Web-{1DDE5693-1728-1898-8AF9-C034A30235E2}" dt="2024-01-25T17:06:18.008" v="136"/>
        <pc:sldMkLst>
          <pc:docMk/>
          <pc:sldMk cId="3770816041" sldId="260"/>
        </pc:sldMkLst>
        <pc:spChg chg="mod ord">
          <ac:chgData name="Guest User" userId="S::urn:spo:anon#88d7ad2f120ac182557a15d6ad1b341783f83e82b19082f7028e84bdd6de1ba6::" providerId="AD" clId="Web-{1DDE5693-1728-1898-8AF9-C034A30235E2}" dt="2024-01-25T17:06:07.852" v="135"/>
          <ac:spMkLst>
            <pc:docMk/>
            <pc:sldMk cId="3770816041" sldId="260"/>
            <ac:spMk id="2" creationId="{D93DF97C-9CE1-D03F-7A79-1C819C62033B}"/>
          </ac:spMkLst>
        </pc:spChg>
        <pc:spChg chg="del mod">
          <ac:chgData name="Guest User" userId="S::urn:spo:anon#88d7ad2f120ac182557a15d6ad1b341783f83e82b19082f7028e84bdd6de1ba6::" providerId="AD" clId="Web-{1DDE5693-1728-1898-8AF9-C034A30235E2}" dt="2024-01-25T17:05:43.554" v="130"/>
          <ac:spMkLst>
            <pc:docMk/>
            <pc:sldMk cId="3770816041" sldId="260"/>
            <ac:spMk id="3" creationId="{72BBC9BD-4EC6-5550-2D3C-9AF7963132A0}"/>
          </ac:spMkLst>
        </pc:spChg>
        <pc:spChg chg="add del">
          <ac:chgData name="Guest User" userId="S::urn:spo:anon#88d7ad2f120ac182557a15d6ad1b341783f83e82b19082f7028e84bdd6de1ba6::" providerId="AD" clId="Web-{1DDE5693-1728-1898-8AF9-C034A30235E2}" dt="2024-01-25T17:06:07.852" v="135"/>
          <ac:spMkLst>
            <pc:docMk/>
            <pc:sldMk cId="3770816041" sldId="260"/>
            <ac:spMk id="13" creationId="{89AEBDDA-FD52-4A97-9A7D-E6FC26C78576}"/>
          </ac:spMkLst>
        </pc:spChg>
        <pc:spChg chg="add del">
          <ac:chgData name="Guest User" userId="S::urn:spo:anon#88d7ad2f120ac182557a15d6ad1b341783f83e82b19082f7028e84bdd6de1ba6::" providerId="AD" clId="Web-{1DDE5693-1728-1898-8AF9-C034A30235E2}" dt="2024-01-25T17:06:07.852" v="135"/>
          <ac:spMkLst>
            <pc:docMk/>
            <pc:sldMk cId="3770816041" sldId="260"/>
            <ac:spMk id="15" creationId="{E9D09E0E-987C-4246-9B74-6910B801E6CD}"/>
          </ac:spMkLst>
        </pc:spChg>
        <pc:spChg chg="add del">
          <ac:chgData name="Guest User" userId="S::urn:spo:anon#88d7ad2f120ac182557a15d6ad1b341783f83e82b19082f7028e84bdd6de1ba6::" providerId="AD" clId="Web-{1DDE5693-1728-1898-8AF9-C034A30235E2}" dt="2024-01-25T17:06:07.852" v="135"/>
          <ac:spMkLst>
            <pc:docMk/>
            <pc:sldMk cId="3770816041" sldId="260"/>
            <ac:spMk id="17" creationId="{20D3E853-5BA0-4B6E-A74E-5C1FC753E367}"/>
          </ac:spMkLst>
        </pc:spChg>
        <pc:spChg chg="add del">
          <ac:chgData name="Guest User" userId="S::urn:spo:anon#88d7ad2f120ac182557a15d6ad1b341783f83e82b19082f7028e84bdd6de1ba6::" providerId="AD" clId="Web-{1DDE5693-1728-1898-8AF9-C034A30235E2}" dt="2024-01-25T17:06:07.852" v="135"/>
          <ac:spMkLst>
            <pc:docMk/>
            <pc:sldMk cId="3770816041" sldId="260"/>
            <ac:spMk id="19" creationId="{EF693875-948C-4D9B-AE6F-8F6894277D8A}"/>
          </ac:spMkLst>
        </pc:spChg>
        <pc:spChg chg="add del">
          <ac:chgData name="Guest User" userId="S::urn:spo:anon#88d7ad2f120ac182557a15d6ad1b341783f83e82b19082f7028e84bdd6de1ba6::" providerId="AD" clId="Web-{1DDE5693-1728-1898-8AF9-C034A30235E2}" dt="2024-01-25T17:06:07.852" v="135"/>
          <ac:spMkLst>
            <pc:docMk/>
            <pc:sldMk cId="3770816041" sldId="260"/>
            <ac:spMk id="21" creationId="{0426762E-B53C-44D2-96D5-147D162DBF55}"/>
          </ac:spMkLst>
        </pc:spChg>
        <pc:spChg chg="add">
          <ac:chgData name="Guest User" userId="S::urn:spo:anon#88d7ad2f120ac182557a15d6ad1b341783f83e82b19082f7028e84bdd6de1ba6::" providerId="AD" clId="Web-{1DDE5693-1728-1898-8AF9-C034A30235E2}" dt="2024-01-25T17:06:07.852" v="135"/>
          <ac:spMkLst>
            <pc:docMk/>
            <pc:sldMk cId="3770816041" sldId="260"/>
            <ac:spMk id="30" creationId="{8EF7D2E8-5F8A-4E0B-9647-8072A94A09CA}"/>
          </ac:spMkLst>
        </pc:spChg>
        <pc:spChg chg="add">
          <ac:chgData name="Guest User" userId="S::urn:spo:anon#88d7ad2f120ac182557a15d6ad1b341783f83e82b19082f7028e84bdd6de1ba6::" providerId="AD" clId="Web-{1DDE5693-1728-1898-8AF9-C034A30235E2}" dt="2024-01-25T17:06:07.852" v="135"/>
          <ac:spMkLst>
            <pc:docMk/>
            <pc:sldMk cId="3770816041" sldId="260"/>
            <ac:spMk id="32" creationId="{86A6E2CC-84C1-424C-A664-BC849F6D0AC7}"/>
          </ac:spMkLst>
        </pc:spChg>
        <pc:picChg chg="add mod ord">
          <ac:chgData name="Guest User" userId="S::urn:spo:anon#88d7ad2f120ac182557a15d6ad1b341783f83e82b19082f7028e84bdd6de1ba6::" providerId="AD" clId="Web-{1DDE5693-1728-1898-8AF9-C034A30235E2}" dt="2024-01-25T17:06:07.852" v="135"/>
          <ac:picMkLst>
            <pc:docMk/>
            <pc:sldMk cId="3770816041" sldId="260"/>
            <ac:picMk id="4" creationId="{52B184DF-27F8-F2F5-F58B-5B0D5B8A5750}"/>
          </ac:picMkLst>
        </pc:picChg>
        <pc:picChg chg="add del">
          <ac:chgData name="Guest User" userId="S::urn:spo:anon#88d7ad2f120ac182557a15d6ad1b341783f83e82b19082f7028e84bdd6de1ba6::" providerId="AD" clId="Web-{1DDE5693-1728-1898-8AF9-C034A30235E2}" dt="2024-01-25T17:06:07.852" v="135"/>
          <ac:picMkLst>
            <pc:docMk/>
            <pc:sldMk cId="3770816041" sldId="260"/>
            <ac:picMk id="9" creationId="{DEB2E8C4-C3E7-4048-A43D-9859510CFA98}"/>
          </ac:picMkLst>
        </pc:picChg>
        <pc:picChg chg="add">
          <ac:chgData name="Guest User" userId="S::urn:spo:anon#88d7ad2f120ac182557a15d6ad1b341783f83e82b19082f7028e84bdd6de1ba6::" providerId="AD" clId="Web-{1DDE5693-1728-1898-8AF9-C034A30235E2}" dt="2024-01-25T17:06:07.852" v="135"/>
          <ac:picMkLst>
            <pc:docMk/>
            <pc:sldMk cId="3770816041" sldId="260"/>
            <ac:picMk id="26" creationId="{DEB2E8C4-C3E7-4048-A43D-9859510CFA98}"/>
          </ac:picMkLst>
        </pc:picChg>
        <pc:inkChg chg="add del">
          <ac:chgData name="Guest User" userId="S::urn:spo:anon#88d7ad2f120ac182557a15d6ad1b341783f83e82b19082f7028e84bdd6de1ba6::" providerId="AD" clId="Web-{1DDE5693-1728-1898-8AF9-C034A30235E2}" dt="2024-01-25T17:06:07.852" v="135"/>
          <ac:inkMkLst>
            <pc:docMk/>
            <pc:sldMk cId="3770816041" sldId="260"/>
            <ac:inkMk id="11" creationId="{24D29CCB-7956-4E3E-8880-304085F04BF4}"/>
          </ac:inkMkLst>
        </pc:inkChg>
        <pc:inkChg chg="add">
          <ac:chgData name="Guest User" userId="S::urn:spo:anon#88d7ad2f120ac182557a15d6ad1b341783f83e82b19082f7028e84bdd6de1ba6::" providerId="AD" clId="Web-{1DDE5693-1728-1898-8AF9-C034A30235E2}" dt="2024-01-25T17:06:07.852" v="135"/>
          <ac:inkMkLst>
            <pc:docMk/>
            <pc:sldMk cId="3770816041" sldId="260"/>
            <ac:inkMk id="28" creationId="{24D29CCB-7956-4E3E-8880-304085F04BF4}"/>
          </ac:inkMkLst>
        </pc:inkChg>
      </pc:sldChg>
      <pc:sldChg chg="addSp delSp modSp new">
        <pc:chgData name="Guest User" userId="S::urn:spo:anon#88d7ad2f120ac182557a15d6ad1b341783f83e82b19082f7028e84bdd6de1ba6::" providerId="AD" clId="Web-{1DDE5693-1728-1898-8AF9-C034A30235E2}" dt="2024-01-25T17:19:46.700" v="190" actId="1076"/>
        <pc:sldMkLst>
          <pc:docMk/>
          <pc:sldMk cId="2162872077" sldId="261"/>
        </pc:sldMkLst>
        <pc:spChg chg="mod">
          <ac:chgData name="Guest User" userId="S::urn:spo:anon#88d7ad2f120ac182557a15d6ad1b341783f83e82b19082f7028e84bdd6de1ba6::" providerId="AD" clId="Web-{1DDE5693-1728-1898-8AF9-C034A30235E2}" dt="2024-01-25T17:18:48.714" v="183" actId="1076"/>
          <ac:spMkLst>
            <pc:docMk/>
            <pc:sldMk cId="2162872077" sldId="261"/>
            <ac:spMk id="2" creationId="{A29A7B1B-C7E6-F306-E4AC-5A4544891925}"/>
          </ac:spMkLst>
        </pc:spChg>
        <pc:spChg chg="del">
          <ac:chgData name="Guest User" userId="S::urn:spo:anon#88d7ad2f120ac182557a15d6ad1b341783f83e82b19082f7028e84bdd6de1ba6::" providerId="AD" clId="Web-{1DDE5693-1728-1898-8AF9-C034A30235E2}" dt="2024-01-25T17:18:04.463" v="176"/>
          <ac:spMkLst>
            <pc:docMk/>
            <pc:sldMk cId="2162872077" sldId="261"/>
            <ac:spMk id="3" creationId="{E4D07EFC-E0F8-7C69-6922-956C1BCD406E}"/>
          </ac:spMkLst>
        </pc:spChg>
        <pc:picChg chg="add mod ord">
          <ac:chgData name="Guest User" userId="S::urn:spo:anon#88d7ad2f120ac182557a15d6ad1b341783f83e82b19082f7028e84bdd6de1ba6::" providerId="AD" clId="Web-{1DDE5693-1728-1898-8AF9-C034A30235E2}" dt="2024-01-25T17:19:46.700" v="190" actId="1076"/>
          <ac:picMkLst>
            <pc:docMk/>
            <pc:sldMk cId="2162872077" sldId="261"/>
            <ac:picMk id="4" creationId="{84D61158-FD76-6AC4-FDDF-5E5D3DCBA109}"/>
          </ac:picMkLst>
        </pc:picChg>
      </pc:sldChg>
      <pc:sldChg chg="addSp delSp modSp new">
        <pc:chgData name="Guest User" userId="S::urn:spo:anon#88d7ad2f120ac182557a15d6ad1b341783f83e82b19082f7028e84bdd6de1ba6::" providerId="AD" clId="Web-{1DDE5693-1728-1898-8AF9-C034A30235E2}" dt="2024-01-25T17:22:35.735" v="205" actId="1076"/>
        <pc:sldMkLst>
          <pc:docMk/>
          <pc:sldMk cId="3362309055" sldId="262"/>
        </pc:sldMkLst>
        <pc:spChg chg="mod">
          <ac:chgData name="Guest User" userId="S::urn:spo:anon#88d7ad2f120ac182557a15d6ad1b341783f83e82b19082f7028e84bdd6de1ba6::" providerId="AD" clId="Web-{1DDE5693-1728-1898-8AF9-C034A30235E2}" dt="2024-01-25T17:22:35.735" v="205" actId="1076"/>
          <ac:spMkLst>
            <pc:docMk/>
            <pc:sldMk cId="3362309055" sldId="262"/>
            <ac:spMk id="2" creationId="{9A6511B7-AACB-A292-85B2-1A70EDB4233E}"/>
          </ac:spMkLst>
        </pc:spChg>
        <pc:spChg chg="del">
          <ac:chgData name="Guest User" userId="S::urn:spo:anon#88d7ad2f120ac182557a15d6ad1b341783f83e82b19082f7028e84bdd6de1ba6::" providerId="AD" clId="Web-{1DDE5693-1728-1898-8AF9-C034A30235E2}" dt="2024-01-25T17:21:33.796" v="194"/>
          <ac:spMkLst>
            <pc:docMk/>
            <pc:sldMk cId="3362309055" sldId="262"/>
            <ac:spMk id="3" creationId="{F8B68A61-D4F6-5ED9-C2B7-1AD06C78C473}"/>
          </ac:spMkLst>
        </pc:spChg>
        <pc:spChg chg="add del mod">
          <ac:chgData name="Guest User" userId="S::urn:spo:anon#88d7ad2f120ac182557a15d6ad1b341783f83e82b19082f7028e84bdd6de1ba6::" providerId="AD" clId="Web-{1DDE5693-1728-1898-8AF9-C034A30235E2}" dt="2024-01-25T17:22:11.782" v="198"/>
          <ac:spMkLst>
            <pc:docMk/>
            <pc:sldMk cId="3362309055" sldId="262"/>
            <ac:spMk id="6" creationId="{06677028-5D4F-5F69-AA8B-0940FFBD7F90}"/>
          </ac:spMkLst>
        </pc:spChg>
        <pc:picChg chg="add del mod ord">
          <ac:chgData name="Guest User" userId="S::urn:spo:anon#88d7ad2f120ac182557a15d6ad1b341783f83e82b19082f7028e84bdd6de1ba6::" providerId="AD" clId="Web-{1DDE5693-1728-1898-8AF9-C034A30235E2}" dt="2024-01-25T17:21:59.235" v="197"/>
          <ac:picMkLst>
            <pc:docMk/>
            <pc:sldMk cId="3362309055" sldId="262"/>
            <ac:picMk id="4" creationId="{4F1C8A8B-A569-8F1D-BE94-60F71243BF14}"/>
          </ac:picMkLst>
        </pc:picChg>
        <pc:picChg chg="add mod ord">
          <ac:chgData name="Guest User" userId="S::urn:spo:anon#88d7ad2f120ac182557a15d6ad1b341783f83e82b19082f7028e84bdd6de1ba6::" providerId="AD" clId="Web-{1DDE5693-1728-1898-8AF9-C034A30235E2}" dt="2024-01-25T17:22:23.516" v="203" actId="14100"/>
          <ac:picMkLst>
            <pc:docMk/>
            <pc:sldMk cId="3362309055" sldId="262"/>
            <ac:picMk id="7" creationId="{FAFFCB03-5678-1CEE-4646-15230DE1207B}"/>
          </ac:picMkLst>
        </pc:picChg>
      </pc:sldChg>
      <pc:sldChg chg="addSp delSp modSp new">
        <pc:chgData name="Guest User" userId="S::urn:spo:anon#88d7ad2f120ac182557a15d6ad1b341783f83e82b19082f7028e84bdd6de1ba6::" providerId="AD" clId="Web-{1DDE5693-1728-1898-8AF9-C034A30235E2}" dt="2024-01-25T23:01:29.621" v="515" actId="14100"/>
        <pc:sldMkLst>
          <pc:docMk/>
          <pc:sldMk cId="4109400433" sldId="263"/>
        </pc:sldMkLst>
        <pc:spChg chg="mod">
          <ac:chgData name="Guest User" userId="S::urn:spo:anon#88d7ad2f120ac182557a15d6ad1b341783f83e82b19082f7028e84bdd6de1ba6::" providerId="AD" clId="Web-{1DDE5693-1728-1898-8AF9-C034A30235E2}" dt="2024-01-25T17:23:23.565" v="210" actId="20577"/>
          <ac:spMkLst>
            <pc:docMk/>
            <pc:sldMk cId="4109400433" sldId="263"/>
            <ac:spMk id="2" creationId="{8A06B39F-608C-E6C8-589C-1AE82602453B}"/>
          </ac:spMkLst>
        </pc:spChg>
        <pc:spChg chg="del">
          <ac:chgData name="Guest User" userId="S::urn:spo:anon#88d7ad2f120ac182557a15d6ad1b341783f83e82b19082f7028e84bdd6de1ba6::" providerId="AD" clId="Web-{1DDE5693-1728-1898-8AF9-C034A30235E2}" dt="2024-01-25T17:25:41.709" v="211"/>
          <ac:spMkLst>
            <pc:docMk/>
            <pc:sldMk cId="4109400433" sldId="263"/>
            <ac:spMk id="3" creationId="{AE6D12A7-496E-8EDA-6081-5D1681B87F8D}"/>
          </ac:spMkLst>
        </pc:spChg>
        <pc:picChg chg="add mod ord">
          <ac:chgData name="Guest User" userId="S::urn:spo:anon#88d7ad2f120ac182557a15d6ad1b341783f83e82b19082f7028e84bdd6de1ba6::" providerId="AD" clId="Web-{1DDE5693-1728-1898-8AF9-C034A30235E2}" dt="2024-01-25T23:01:29.621" v="515" actId="14100"/>
          <ac:picMkLst>
            <pc:docMk/>
            <pc:sldMk cId="4109400433" sldId="263"/>
            <ac:picMk id="4" creationId="{7E46B31B-4E45-D41B-A4DC-16785B6468D9}"/>
          </ac:picMkLst>
        </pc:picChg>
      </pc:sldChg>
      <pc:sldChg chg="addSp delSp modSp new">
        <pc:chgData name="Guest User" userId="S::urn:spo:anon#88d7ad2f120ac182557a15d6ad1b341783f83e82b19082f7028e84bdd6de1ba6::" providerId="AD" clId="Web-{1DDE5693-1728-1898-8AF9-C034A30235E2}" dt="2024-01-25T20:35:26.079" v="237" actId="14100"/>
        <pc:sldMkLst>
          <pc:docMk/>
          <pc:sldMk cId="2407088634" sldId="264"/>
        </pc:sldMkLst>
        <pc:spChg chg="mod">
          <ac:chgData name="Guest User" userId="S::urn:spo:anon#88d7ad2f120ac182557a15d6ad1b341783f83e82b19082f7028e84bdd6de1ba6::" providerId="AD" clId="Web-{1DDE5693-1728-1898-8AF9-C034A30235E2}" dt="2024-01-25T20:35:13.079" v="234" actId="1076"/>
          <ac:spMkLst>
            <pc:docMk/>
            <pc:sldMk cId="2407088634" sldId="264"/>
            <ac:spMk id="2" creationId="{D7474960-BA66-7528-2EE5-89112AAAF36D}"/>
          </ac:spMkLst>
        </pc:spChg>
        <pc:spChg chg="del">
          <ac:chgData name="Guest User" userId="S::urn:spo:anon#88d7ad2f120ac182557a15d6ad1b341783f83e82b19082f7028e84bdd6de1ba6::" providerId="AD" clId="Web-{1DDE5693-1728-1898-8AF9-C034A30235E2}" dt="2024-01-25T20:35:05.735" v="232"/>
          <ac:spMkLst>
            <pc:docMk/>
            <pc:sldMk cId="2407088634" sldId="264"/>
            <ac:spMk id="3" creationId="{216D9176-BF81-FE90-EC46-F3279FD7B8E5}"/>
          </ac:spMkLst>
        </pc:spChg>
        <pc:picChg chg="add mod ord">
          <ac:chgData name="Guest User" userId="S::urn:spo:anon#88d7ad2f120ac182557a15d6ad1b341783f83e82b19082f7028e84bdd6de1ba6::" providerId="AD" clId="Web-{1DDE5693-1728-1898-8AF9-C034A30235E2}" dt="2024-01-25T20:35:26.079" v="237" actId="14100"/>
          <ac:picMkLst>
            <pc:docMk/>
            <pc:sldMk cId="2407088634" sldId="264"/>
            <ac:picMk id="4" creationId="{4CEAF7E4-C804-9BCF-4985-F9DD4D4FC2FC}"/>
          </ac:picMkLst>
        </pc:picChg>
      </pc:sldChg>
      <pc:sldChg chg="addSp delSp modSp new ord">
        <pc:chgData name="Guest User" userId="S::urn:spo:anon#88d7ad2f120ac182557a15d6ad1b341783f83e82b19082f7028e84bdd6de1ba6::" providerId="AD" clId="Web-{1DDE5693-1728-1898-8AF9-C034A30235E2}" dt="2024-01-25T23:04:51.174" v="520" actId="14100"/>
        <pc:sldMkLst>
          <pc:docMk/>
          <pc:sldMk cId="782060434" sldId="265"/>
        </pc:sldMkLst>
        <pc:spChg chg="mod">
          <ac:chgData name="Guest User" userId="S::urn:spo:anon#88d7ad2f120ac182557a15d6ad1b341783f83e82b19082f7028e84bdd6de1ba6::" providerId="AD" clId="Web-{1DDE5693-1728-1898-8AF9-C034A30235E2}" dt="2024-01-25T17:32:43.657" v="224" actId="1076"/>
          <ac:spMkLst>
            <pc:docMk/>
            <pc:sldMk cId="782060434" sldId="265"/>
            <ac:spMk id="2" creationId="{FB79AC7D-EECC-C31F-1EAE-F21263C919F3}"/>
          </ac:spMkLst>
        </pc:spChg>
        <pc:spChg chg="del">
          <ac:chgData name="Guest User" userId="S::urn:spo:anon#88d7ad2f120ac182557a15d6ad1b341783f83e82b19082f7028e84bdd6de1ba6::" providerId="AD" clId="Web-{1DDE5693-1728-1898-8AF9-C034A30235E2}" dt="2024-01-25T17:32:02.890" v="221"/>
          <ac:spMkLst>
            <pc:docMk/>
            <pc:sldMk cId="782060434" sldId="265"/>
            <ac:spMk id="3" creationId="{C83BD7A5-14E7-3EBB-B051-5948C7E27DF7}"/>
          </ac:spMkLst>
        </pc:spChg>
        <pc:picChg chg="add mod ord">
          <ac:chgData name="Guest User" userId="S::urn:spo:anon#88d7ad2f120ac182557a15d6ad1b341783f83e82b19082f7028e84bdd6de1ba6::" providerId="AD" clId="Web-{1DDE5693-1728-1898-8AF9-C034A30235E2}" dt="2024-01-25T23:04:51.174" v="520" actId="14100"/>
          <ac:picMkLst>
            <pc:docMk/>
            <pc:sldMk cId="782060434" sldId="265"/>
            <ac:picMk id="4" creationId="{C18264A0-374D-99C1-5FD6-F5AB57A68D69}"/>
          </ac:picMkLst>
        </pc:picChg>
      </pc:sldChg>
      <pc:sldChg chg="addSp delSp modSp new">
        <pc:chgData name="Guest User" userId="S::urn:spo:anon#88d7ad2f120ac182557a15d6ad1b341783f83e82b19082f7028e84bdd6de1ba6::" providerId="AD" clId="Web-{1DDE5693-1728-1898-8AF9-C034A30235E2}" dt="2024-01-25T20:36:46.503" v="241" actId="1076"/>
        <pc:sldMkLst>
          <pc:docMk/>
          <pc:sldMk cId="4112539973" sldId="266"/>
        </pc:sldMkLst>
        <pc:spChg chg="mod">
          <ac:chgData name="Guest User" userId="S::urn:spo:anon#88d7ad2f120ac182557a15d6ad1b341783f83e82b19082f7028e84bdd6de1ba6::" providerId="AD" clId="Web-{1DDE5693-1728-1898-8AF9-C034A30235E2}" dt="2024-01-25T20:36:29.862" v="239" actId="20577"/>
          <ac:spMkLst>
            <pc:docMk/>
            <pc:sldMk cId="4112539973" sldId="266"/>
            <ac:spMk id="2" creationId="{04C7D9BD-11CF-068C-27D0-2743BE347DDC}"/>
          </ac:spMkLst>
        </pc:spChg>
        <pc:spChg chg="del">
          <ac:chgData name="Guest User" userId="S::urn:spo:anon#88d7ad2f120ac182557a15d6ad1b341783f83e82b19082f7028e84bdd6de1ba6::" providerId="AD" clId="Web-{1DDE5693-1728-1898-8AF9-C034A30235E2}" dt="2024-01-25T20:36:44.534" v="240"/>
          <ac:spMkLst>
            <pc:docMk/>
            <pc:sldMk cId="4112539973" sldId="266"/>
            <ac:spMk id="3" creationId="{CC4D6E07-68E1-9429-96E4-5202BBB0CA63}"/>
          </ac:spMkLst>
        </pc:spChg>
        <pc:picChg chg="add mod ord">
          <ac:chgData name="Guest User" userId="S::urn:spo:anon#88d7ad2f120ac182557a15d6ad1b341783f83e82b19082f7028e84bdd6de1ba6::" providerId="AD" clId="Web-{1DDE5693-1728-1898-8AF9-C034A30235E2}" dt="2024-01-25T20:36:46.503" v="241" actId="1076"/>
          <ac:picMkLst>
            <pc:docMk/>
            <pc:sldMk cId="4112539973" sldId="266"/>
            <ac:picMk id="4" creationId="{0463C6E3-4B38-A4F1-4678-E4C0B4CEBAA6}"/>
          </ac:picMkLst>
        </pc:picChg>
      </pc:sldChg>
      <pc:sldChg chg="addSp delSp modSp new">
        <pc:chgData name="Guest User" userId="S::urn:spo:anon#88d7ad2f120ac182557a15d6ad1b341783f83e82b19082f7028e84bdd6de1ba6::" providerId="AD" clId="Web-{1DDE5693-1728-1898-8AF9-C034A30235E2}" dt="2024-01-25T20:41:44.526" v="255" actId="20577"/>
        <pc:sldMkLst>
          <pc:docMk/>
          <pc:sldMk cId="3296394756" sldId="267"/>
        </pc:sldMkLst>
        <pc:spChg chg="mod">
          <ac:chgData name="Guest User" userId="S::urn:spo:anon#88d7ad2f120ac182557a15d6ad1b341783f83e82b19082f7028e84bdd6de1ba6::" providerId="AD" clId="Web-{1DDE5693-1728-1898-8AF9-C034A30235E2}" dt="2024-01-25T20:41:44.526" v="255" actId="20577"/>
          <ac:spMkLst>
            <pc:docMk/>
            <pc:sldMk cId="3296394756" sldId="267"/>
            <ac:spMk id="2" creationId="{33A4A0AF-18BF-ACFA-2CC5-1E7639E59CE8}"/>
          </ac:spMkLst>
        </pc:spChg>
        <pc:spChg chg="del">
          <ac:chgData name="Guest User" userId="S::urn:spo:anon#88d7ad2f120ac182557a15d6ad1b341783f83e82b19082f7028e84bdd6de1ba6::" providerId="AD" clId="Web-{1DDE5693-1728-1898-8AF9-C034A30235E2}" dt="2024-01-25T20:39:24.944" v="243"/>
          <ac:spMkLst>
            <pc:docMk/>
            <pc:sldMk cId="3296394756" sldId="267"/>
            <ac:spMk id="3" creationId="{F5E99849-220F-FC11-8774-66BFC374B637}"/>
          </ac:spMkLst>
        </pc:spChg>
        <pc:picChg chg="add mod ord">
          <ac:chgData name="Guest User" userId="S::urn:spo:anon#88d7ad2f120ac182557a15d6ad1b341783f83e82b19082f7028e84bdd6de1ba6::" providerId="AD" clId="Web-{1DDE5693-1728-1898-8AF9-C034A30235E2}" dt="2024-01-25T20:41:05.431" v="244" actId="1076"/>
          <ac:picMkLst>
            <pc:docMk/>
            <pc:sldMk cId="3296394756" sldId="267"/>
            <ac:picMk id="4" creationId="{7A1AD4DF-B72A-8085-B3FA-71175A2E9276}"/>
          </ac:picMkLst>
        </pc:picChg>
      </pc:sldChg>
      <pc:sldChg chg="addSp delSp modSp new">
        <pc:chgData name="Guest User" userId="S::urn:spo:anon#88d7ad2f120ac182557a15d6ad1b341783f83e82b19082f7028e84bdd6de1ba6::" providerId="AD" clId="Web-{1DDE5693-1728-1898-8AF9-C034A30235E2}" dt="2024-01-25T22:13:08.567" v="272" actId="20577"/>
        <pc:sldMkLst>
          <pc:docMk/>
          <pc:sldMk cId="264401176" sldId="268"/>
        </pc:sldMkLst>
        <pc:spChg chg="mod">
          <ac:chgData name="Guest User" userId="S::urn:spo:anon#88d7ad2f120ac182557a15d6ad1b341783f83e82b19082f7028e84bdd6de1ba6::" providerId="AD" clId="Web-{1DDE5693-1728-1898-8AF9-C034A30235E2}" dt="2024-01-25T22:13:08.567" v="272" actId="20577"/>
          <ac:spMkLst>
            <pc:docMk/>
            <pc:sldMk cId="264401176" sldId="268"/>
            <ac:spMk id="2" creationId="{7BCF41D2-9FF8-0DD1-9F01-09E3352912E1}"/>
          </ac:spMkLst>
        </pc:spChg>
        <pc:spChg chg="del">
          <ac:chgData name="Guest User" userId="S::urn:spo:anon#88d7ad2f120ac182557a15d6ad1b341783f83e82b19082f7028e84bdd6de1ba6::" providerId="AD" clId="Web-{1DDE5693-1728-1898-8AF9-C034A30235E2}" dt="2024-01-25T20:48:52.051" v="257"/>
          <ac:spMkLst>
            <pc:docMk/>
            <pc:sldMk cId="264401176" sldId="268"/>
            <ac:spMk id="3" creationId="{10A0208B-566A-E8FC-1D34-1B2AE4E1C834}"/>
          </ac:spMkLst>
        </pc:spChg>
        <pc:picChg chg="add mod ord">
          <ac:chgData name="Guest User" userId="S::urn:spo:anon#88d7ad2f120ac182557a15d6ad1b341783f83e82b19082f7028e84bdd6de1ba6::" providerId="AD" clId="Web-{1DDE5693-1728-1898-8AF9-C034A30235E2}" dt="2024-01-25T20:49:03.817" v="260" actId="1076"/>
          <ac:picMkLst>
            <pc:docMk/>
            <pc:sldMk cId="264401176" sldId="268"/>
            <ac:picMk id="4" creationId="{ADDC1206-A165-6139-1FCA-CE16EE44B1F0}"/>
          </ac:picMkLst>
        </pc:picChg>
      </pc:sldChg>
      <pc:sldChg chg="addSp delSp modSp new">
        <pc:chgData name="Guest User" userId="S::urn:spo:anon#88d7ad2f120ac182557a15d6ad1b341783f83e82b19082f7028e84bdd6de1ba6::" providerId="AD" clId="Web-{1DDE5693-1728-1898-8AF9-C034A30235E2}" dt="2024-01-25T22:22:28.765" v="302" actId="20577"/>
        <pc:sldMkLst>
          <pc:docMk/>
          <pc:sldMk cId="3995633391" sldId="269"/>
        </pc:sldMkLst>
        <pc:spChg chg="mod">
          <ac:chgData name="Guest User" userId="S::urn:spo:anon#88d7ad2f120ac182557a15d6ad1b341783f83e82b19082f7028e84bdd6de1ba6::" providerId="AD" clId="Web-{1DDE5693-1728-1898-8AF9-C034A30235E2}" dt="2024-01-25T22:22:28.765" v="302" actId="20577"/>
          <ac:spMkLst>
            <pc:docMk/>
            <pc:sldMk cId="3995633391" sldId="269"/>
            <ac:spMk id="2" creationId="{29DB4A08-B189-3BDA-5DB9-576A9DA7EEF8}"/>
          </ac:spMkLst>
        </pc:spChg>
        <pc:spChg chg="del">
          <ac:chgData name="Guest User" userId="S::urn:spo:anon#88d7ad2f120ac182557a15d6ad1b341783f83e82b19082f7028e84bdd6de1ba6::" providerId="AD" clId="Web-{1DDE5693-1728-1898-8AF9-C034A30235E2}" dt="2024-01-25T22:21:55.077" v="274"/>
          <ac:spMkLst>
            <pc:docMk/>
            <pc:sldMk cId="3995633391" sldId="269"/>
            <ac:spMk id="3" creationId="{5CF3853F-CF61-A041-2B8E-CD905E4FCD26}"/>
          </ac:spMkLst>
        </pc:spChg>
        <pc:picChg chg="add mod ord">
          <ac:chgData name="Guest User" userId="S::urn:spo:anon#88d7ad2f120ac182557a15d6ad1b341783f83e82b19082f7028e84bdd6de1ba6::" providerId="AD" clId="Web-{1DDE5693-1728-1898-8AF9-C034A30235E2}" dt="2024-01-25T22:22:03.218" v="276" actId="1076"/>
          <ac:picMkLst>
            <pc:docMk/>
            <pc:sldMk cId="3995633391" sldId="269"/>
            <ac:picMk id="4" creationId="{4C98F0FC-10FB-4669-130F-574E036E031B}"/>
          </ac:picMkLst>
        </pc:picChg>
      </pc:sldChg>
      <pc:sldChg chg="new del">
        <pc:chgData name="Guest User" userId="S::urn:spo:anon#88d7ad2f120ac182557a15d6ad1b341783f83e82b19082f7028e84bdd6de1ba6::" providerId="AD" clId="Web-{1DDE5693-1728-1898-8AF9-C034A30235E2}" dt="2024-01-25T22:24:18.751" v="317"/>
        <pc:sldMkLst>
          <pc:docMk/>
          <pc:sldMk cId="937260339" sldId="270"/>
        </pc:sldMkLst>
      </pc:sldChg>
      <pc:sldChg chg="new">
        <pc:chgData name="Guest User" userId="S::urn:spo:anon#88d7ad2f120ac182557a15d6ad1b341783f83e82b19082f7028e84bdd6de1ba6::" providerId="AD" clId="Web-{1DDE5693-1728-1898-8AF9-C034A30235E2}" dt="2024-01-25T22:24:16.579" v="316"/>
        <pc:sldMkLst>
          <pc:docMk/>
          <pc:sldMk cId="4202689731" sldId="271"/>
        </pc:sldMkLst>
      </pc:sldChg>
      <pc:sldChg chg="addSp delSp modSp new del">
        <pc:chgData name="Guest User" userId="S::urn:spo:anon#88d7ad2f120ac182557a15d6ad1b341783f83e82b19082f7028e84bdd6de1ba6::" providerId="AD" clId="Web-{1DDE5693-1728-1898-8AF9-C034A30235E2}" dt="2024-01-25T22:41:46.005" v="334"/>
        <pc:sldMkLst>
          <pc:docMk/>
          <pc:sldMk cId="2190628312" sldId="272"/>
        </pc:sldMkLst>
        <pc:spChg chg="mod">
          <ac:chgData name="Guest User" userId="S::urn:spo:anon#88d7ad2f120ac182557a15d6ad1b341783f83e82b19082f7028e84bdd6de1ba6::" providerId="AD" clId="Web-{1DDE5693-1728-1898-8AF9-C034A30235E2}" dt="2024-01-25T22:41:08.442" v="331" actId="20577"/>
          <ac:spMkLst>
            <pc:docMk/>
            <pc:sldMk cId="2190628312" sldId="272"/>
            <ac:spMk id="2" creationId="{125BF83A-1DA7-450D-384D-29DCF93F4960}"/>
          </ac:spMkLst>
        </pc:spChg>
        <pc:spChg chg="del">
          <ac:chgData name="Guest User" userId="S::urn:spo:anon#88d7ad2f120ac182557a15d6ad1b341783f83e82b19082f7028e84bdd6de1ba6::" providerId="AD" clId="Web-{1DDE5693-1728-1898-8AF9-C034A30235E2}" dt="2024-01-25T22:41:28.708" v="333"/>
          <ac:spMkLst>
            <pc:docMk/>
            <pc:sldMk cId="2190628312" sldId="272"/>
            <ac:spMk id="3" creationId="{08DE474D-EE18-5274-3BCF-044B37C03BEE}"/>
          </ac:spMkLst>
        </pc:spChg>
        <pc:picChg chg="add mod ord">
          <ac:chgData name="Guest User" userId="S::urn:spo:anon#88d7ad2f120ac182557a15d6ad1b341783f83e82b19082f7028e84bdd6de1ba6::" providerId="AD" clId="Web-{1DDE5693-1728-1898-8AF9-C034A30235E2}" dt="2024-01-25T22:41:28.708" v="333"/>
          <ac:picMkLst>
            <pc:docMk/>
            <pc:sldMk cId="2190628312" sldId="272"/>
            <ac:picMk id="4" creationId="{199DF896-DCD6-CECA-94AC-C27AED503011}"/>
          </ac:picMkLst>
        </pc:picChg>
      </pc:sldChg>
      <pc:sldChg chg="new del">
        <pc:chgData name="Guest User" userId="S::urn:spo:anon#88d7ad2f120ac182557a15d6ad1b341783f83e82b19082f7028e84bdd6de1ba6::" providerId="AD" clId="Web-{1DDE5693-1728-1898-8AF9-C034A30235E2}" dt="2024-01-25T22:41:52.974" v="335"/>
        <pc:sldMkLst>
          <pc:docMk/>
          <pc:sldMk cId="4067702144" sldId="273"/>
        </pc:sldMkLst>
      </pc:sldChg>
      <pc:sldMasterChg chg="add del addSldLayout delSldLayout">
        <pc:chgData name="Guest User" userId="S::urn:spo:anon#88d7ad2f120ac182557a15d6ad1b341783f83e82b19082f7028e84bdd6de1ba6::" providerId="AD" clId="Web-{1DDE5693-1728-1898-8AF9-C034A30235E2}" dt="2024-01-25T15:54:41.129" v="11"/>
        <pc:sldMasterMkLst>
          <pc:docMk/>
          <pc:sldMasterMk cId="415877651" sldId="2147483648"/>
        </pc:sldMasterMkLst>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2951367234" sldId="2147483649"/>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921540552" sldId="2147483650"/>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3059054953" sldId="2147483651"/>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3257705493" sldId="2147483652"/>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256232326" sldId="2147483653"/>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748771688" sldId="2147483654"/>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334295570" sldId="2147483655"/>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871081372" sldId="2147483656"/>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3547858447" sldId="2147483657"/>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3539932875" sldId="2147483658"/>
          </pc:sldLayoutMkLst>
        </pc:sldLayoutChg>
        <pc:sldLayoutChg chg="add del">
          <pc:chgData name="Guest User" userId="S::urn:spo:anon#88d7ad2f120ac182557a15d6ad1b341783f83e82b19082f7028e84bdd6de1ba6::" providerId="AD" clId="Web-{1DDE5693-1728-1898-8AF9-C034A30235E2}" dt="2024-01-25T15:54:41.129" v="11"/>
          <pc:sldLayoutMkLst>
            <pc:docMk/>
            <pc:sldMasterMk cId="415877651" sldId="2147483648"/>
            <pc:sldLayoutMk cId="266019853" sldId="2147483659"/>
          </pc:sldLayoutMkLst>
        </pc:sldLayoutChg>
      </pc:sldMasterChg>
      <pc:sldMasterChg chg="add del addSldLayout delSldLayout">
        <pc:chgData name="Guest User" userId="S::urn:spo:anon#88d7ad2f120ac182557a15d6ad1b341783f83e82b19082f7028e84bdd6de1ba6::" providerId="AD" clId="Web-{1DDE5693-1728-1898-8AF9-C034A30235E2}" dt="2024-01-25T15:54:41.004" v="10"/>
        <pc:sldMasterMkLst>
          <pc:docMk/>
          <pc:sldMasterMk cId="1209488273" sldId="2147483686"/>
        </pc:sldMasterMkLst>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352338947" sldId="2147483675"/>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1954655454" sldId="2147483676"/>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2543503907" sldId="2147483677"/>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3887181650" sldId="2147483678"/>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2291250563" sldId="2147483679"/>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2835955747" sldId="2147483680"/>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1529738696" sldId="2147483681"/>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3727092356" sldId="2147483682"/>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997160993" sldId="2147483683"/>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3151858107" sldId="2147483684"/>
          </pc:sldLayoutMkLst>
        </pc:sldLayoutChg>
        <pc:sldLayoutChg chg="add del">
          <pc:chgData name="Guest User" userId="S::urn:spo:anon#88d7ad2f120ac182557a15d6ad1b341783f83e82b19082f7028e84bdd6de1ba6::" providerId="AD" clId="Web-{1DDE5693-1728-1898-8AF9-C034A30235E2}" dt="2024-01-25T15:54:41.004" v="10"/>
          <pc:sldLayoutMkLst>
            <pc:docMk/>
            <pc:sldMasterMk cId="1209488273" sldId="2147483686"/>
            <pc:sldLayoutMk cId="3207569065" sldId="2147483685"/>
          </pc:sldLayoutMkLst>
        </pc:sldLayoutChg>
      </pc:sldMasterChg>
      <pc:sldMasterChg chg="add addSldLayout">
        <pc:chgData name="Guest User" userId="S::urn:spo:anon#88d7ad2f120ac182557a15d6ad1b341783f83e82b19082f7028e84bdd6de1ba6::" providerId="AD" clId="Web-{1DDE5693-1728-1898-8AF9-C034A30235E2}" dt="2024-01-25T15:54:41.129" v="11"/>
        <pc:sldMasterMkLst>
          <pc:docMk/>
          <pc:sldMasterMk cId="871718467" sldId="2147483712"/>
        </pc:sldMasterMkLst>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2003862822" sldId="2147483701"/>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955296402" sldId="2147483702"/>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2089949808" sldId="2147483703"/>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1007747347" sldId="2147483704"/>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144127666" sldId="2147483705"/>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3824028455" sldId="2147483706"/>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3849578204" sldId="2147483707"/>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2227010168" sldId="2147483708"/>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1292574090" sldId="2147483709"/>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3156806395" sldId="2147483710"/>
          </pc:sldLayoutMkLst>
        </pc:sldLayoutChg>
        <pc:sldLayoutChg chg="add">
          <pc:chgData name="Guest User" userId="S::urn:spo:anon#88d7ad2f120ac182557a15d6ad1b341783f83e82b19082f7028e84bdd6de1ba6::" providerId="AD" clId="Web-{1DDE5693-1728-1898-8AF9-C034A30235E2}" dt="2024-01-25T15:54:41.129" v="11"/>
          <pc:sldLayoutMkLst>
            <pc:docMk/>
            <pc:sldMasterMk cId="871718467" sldId="2147483712"/>
            <pc:sldLayoutMk cId="2594716694" sldId="2147483711"/>
          </pc:sldLayoutMkLst>
        </pc:sldLayoutChg>
      </pc:sldMasterChg>
    </pc:docChg>
  </pc:docChgLst>
  <pc:docChgLst>
    <pc:chgData name="Guest User" userId="S::urn:spo:anon#88d7ad2f120ac182557a15d6ad1b341783f83e82b19082f7028e84bdd6de1ba6::" providerId="AD" clId="Web-{739E77A0-1198-DF3D-1336-DD415E7FBB8A}"/>
    <pc:docChg chg="delSld modSld sldOrd">
      <pc:chgData name="Guest User" userId="S::urn:spo:anon#88d7ad2f120ac182557a15d6ad1b341783f83e82b19082f7028e84bdd6de1ba6::" providerId="AD" clId="Web-{739E77A0-1198-DF3D-1336-DD415E7FBB8A}" dt="2024-01-26T10:25:48.373" v="568"/>
      <pc:docMkLst>
        <pc:docMk/>
      </pc:docMkLst>
      <pc:sldChg chg="modSp ord">
        <pc:chgData name="Guest User" userId="S::urn:spo:anon#88d7ad2f120ac182557a15d6ad1b341783f83e82b19082f7028e84bdd6de1ba6::" providerId="AD" clId="Web-{739E77A0-1198-DF3D-1336-DD415E7FBB8A}" dt="2024-01-26T10:05:02.414" v="506" actId="14100"/>
        <pc:sldMkLst>
          <pc:docMk/>
          <pc:sldMk cId="1945270730" sldId="260"/>
        </pc:sldMkLst>
        <pc:spChg chg="mod">
          <ac:chgData name="Guest User" userId="S::urn:spo:anon#88d7ad2f120ac182557a15d6ad1b341783f83e82b19082f7028e84bdd6de1ba6::" providerId="AD" clId="Web-{739E77A0-1198-DF3D-1336-DD415E7FBB8A}" dt="2024-01-26T10:05:02.414" v="506" actId="14100"/>
          <ac:spMkLst>
            <pc:docMk/>
            <pc:sldMk cId="1945270730" sldId="260"/>
            <ac:spMk id="7" creationId="{61B1662F-EE1E-0A45-143A-27F68B022FAB}"/>
          </ac:spMkLst>
        </pc:spChg>
      </pc:sldChg>
      <pc:sldChg chg="modSp">
        <pc:chgData name="Guest User" userId="S::urn:spo:anon#88d7ad2f120ac182557a15d6ad1b341783f83e82b19082f7028e84bdd6de1ba6::" providerId="AD" clId="Web-{739E77A0-1198-DF3D-1336-DD415E7FBB8A}" dt="2024-01-26T09:02:53.112" v="81" actId="14100"/>
        <pc:sldMkLst>
          <pc:docMk/>
          <pc:sldMk cId="3362309055" sldId="262"/>
        </pc:sldMkLst>
        <pc:picChg chg="mod">
          <ac:chgData name="Guest User" userId="S::urn:spo:anon#88d7ad2f120ac182557a15d6ad1b341783f83e82b19082f7028e84bdd6de1ba6::" providerId="AD" clId="Web-{739E77A0-1198-DF3D-1336-DD415E7FBB8A}" dt="2024-01-26T09:02:53.112" v="81" actId="14100"/>
          <ac:picMkLst>
            <pc:docMk/>
            <pc:sldMk cId="3362309055" sldId="262"/>
            <ac:picMk id="7" creationId="{FAFFCB03-5678-1CEE-4646-15230DE1207B}"/>
          </ac:picMkLst>
        </pc:picChg>
      </pc:sldChg>
      <pc:sldChg chg="addSp delSp modSp mod setBg">
        <pc:chgData name="Guest User" userId="S::urn:spo:anon#88d7ad2f120ac182557a15d6ad1b341783f83e82b19082f7028e84bdd6de1ba6::" providerId="AD" clId="Web-{739E77A0-1198-DF3D-1336-DD415E7FBB8A}" dt="2024-01-26T08:59:33.292" v="53"/>
        <pc:sldMkLst>
          <pc:docMk/>
          <pc:sldMk cId="4109400433" sldId="263"/>
        </pc:sldMkLst>
        <pc:spChg chg="mod">
          <ac:chgData name="Guest User" userId="S::urn:spo:anon#88d7ad2f120ac182557a15d6ad1b341783f83e82b19082f7028e84bdd6de1ba6::" providerId="AD" clId="Web-{739E77A0-1198-DF3D-1336-DD415E7FBB8A}" dt="2024-01-26T08:59:33.292" v="53"/>
          <ac:spMkLst>
            <pc:docMk/>
            <pc:sldMk cId="4109400433" sldId="263"/>
            <ac:spMk id="2" creationId="{8A06B39F-608C-E6C8-589C-1AE82602453B}"/>
          </ac:spMkLst>
        </pc:spChg>
        <pc:spChg chg="add del mod">
          <ac:chgData name="Guest User" userId="S::urn:spo:anon#88d7ad2f120ac182557a15d6ad1b341783f83e82b19082f7028e84bdd6de1ba6::" providerId="AD" clId="Web-{739E77A0-1198-DF3D-1336-DD415E7FBB8A}" dt="2024-01-26T08:47:00.907" v="10"/>
          <ac:spMkLst>
            <pc:docMk/>
            <pc:sldMk cId="4109400433" sldId="263"/>
            <ac:spMk id="3" creationId="{ED1C759D-73EB-5B0C-FEA1-173D3325F04F}"/>
          </ac:spMkLst>
        </pc:spChg>
        <pc:spChg chg="add mod">
          <ac:chgData name="Guest User" userId="S::urn:spo:anon#88d7ad2f120ac182557a15d6ad1b341783f83e82b19082f7028e84bdd6de1ba6::" providerId="AD" clId="Web-{739E77A0-1198-DF3D-1336-DD415E7FBB8A}" dt="2024-01-26T08:59:33.292" v="53"/>
          <ac:spMkLst>
            <pc:docMk/>
            <pc:sldMk cId="4109400433" sldId="263"/>
            <ac:spMk id="5" creationId="{1F4D1B93-F88D-DDD4-3151-07E07F2462CC}"/>
          </ac:spMkLst>
        </pc:spChg>
        <pc:spChg chg="add">
          <ac:chgData name="Guest User" userId="S::urn:spo:anon#88d7ad2f120ac182557a15d6ad1b341783f83e82b19082f7028e84bdd6de1ba6::" providerId="AD" clId="Web-{739E77A0-1198-DF3D-1336-DD415E7FBB8A}" dt="2024-01-26T08:59:33.292" v="53"/>
          <ac:spMkLst>
            <pc:docMk/>
            <pc:sldMk cId="4109400433" sldId="263"/>
            <ac:spMk id="10" creationId="{7666DE11-17E1-4DC7-B2B7-6DA2E6A9CE8B}"/>
          </ac:spMkLst>
        </pc:spChg>
        <pc:spChg chg="add">
          <ac:chgData name="Guest User" userId="S::urn:spo:anon#88d7ad2f120ac182557a15d6ad1b341783f83e82b19082f7028e84bdd6de1ba6::" providerId="AD" clId="Web-{739E77A0-1198-DF3D-1336-DD415E7FBB8A}" dt="2024-01-26T08:59:33.292" v="53"/>
          <ac:spMkLst>
            <pc:docMk/>
            <pc:sldMk cId="4109400433" sldId="263"/>
            <ac:spMk id="12" creationId="{B52E493E-0B27-4F3C-AA01-17F0A2564112}"/>
          </ac:spMkLst>
        </pc:spChg>
        <pc:picChg chg="mod">
          <ac:chgData name="Guest User" userId="S::urn:spo:anon#88d7ad2f120ac182557a15d6ad1b341783f83e82b19082f7028e84bdd6de1ba6::" providerId="AD" clId="Web-{739E77A0-1198-DF3D-1336-DD415E7FBB8A}" dt="2024-01-26T08:59:33.292" v="53"/>
          <ac:picMkLst>
            <pc:docMk/>
            <pc:sldMk cId="4109400433" sldId="263"/>
            <ac:picMk id="4" creationId="{7E46B31B-4E45-D41B-A4DC-16785B6468D9}"/>
          </ac:picMkLst>
        </pc:picChg>
      </pc:sldChg>
      <pc:sldChg chg="modSp">
        <pc:chgData name="Guest User" userId="S::urn:spo:anon#88d7ad2f120ac182557a15d6ad1b341783f83e82b19082f7028e84bdd6de1ba6::" providerId="AD" clId="Web-{739E77A0-1198-DF3D-1336-DD415E7FBB8A}" dt="2024-01-26T10:01:36.030" v="497" actId="1076"/>
        <pc:sldMkLst>
          <pc:docMk/>
          <pc:sldMk cId="2407088634" sldId="264"/>
        </pc:sldMkLst>
        <pc:picChg chg="mod">
          <ac:chgData name="Guest User" userId="S::urn:spo:anon#88d7ad2f120ac182557a15d6ad1b341783f83e82b19082f7028e84bdd6de1ba6::" providerId="AD" clId="Web-{739E77A0-1198-DF3D-1336-DD415E7FBB8A}" dt="2024-01-26T10:01:36.030" v="497" actId="1076"/>
          <ac:picMkLst>
            <pc:docMk/>
            <pc:sldMk cId="2407088634" sldId="264"/>
            <ac:picMk id="4" creationId="{4CEAF7E4-C804-9BCF-4985-F9DD4D4FC2FC}"/>
          </ac:picMkLst>
        </pc:picChg>
      </pc:sldChg>
      <pc:sldChg chg="addSp modSp">
        <pc:chgData name="Guest User" userId="S::urn:spo:anon#88d7ad2f120ac182557a15d6ad1b341783f83e82b19082f7028e84bdd6de1ba6::" providerId="AD" clId="Web-{739E77A0-1198-DF3D-1336-DD415E7FBB8A}" dt="2024-01-26T09:34:05.789" v="419" actId="1076"/>
        <pc:sldMkLst>
          <pc:docMk/>
          <pc:sldMk cId="782060434" sldId="265"/>
        </pc:sldMkLst>
        <pc:spChg chg="mod">
          <ac:chgData name="Guest User" userId="S::urn:spo:anon#88d7ad2f120ac182557a15d6ad1b341783f83e82b19082f7028e84bdd6de1ba6::" providerId="AD" clId="Web-{739E77A0-1198-DF3D-1336-DD415E7FBB8A}" dt="2024-01-26T09:31:43.893" v="319" actId="14100"/>
          <ac:spMkLst>
            <pc:docMk/>
            <pc:sldMk cId="782060434" sldId="265"/>
            <ac:spMk id="2" creationId="{FB79AC7D-EECC-C31F-1EAE-F21263C919F3}"/>
          </ac:spMkLst>
        </pc:spChg>
        <pc:spChg chg="add mod">
          <ac:chgData name="Guest User" userId="S::urn:spo:anon#88d7ad2f120ac182557a15d6ad1b341783f83e82b19082f7028e84bdd6de1ba6::" providerId="AD" clId="Web-{739E77A0-1198-DF3D-1336-DD415E7FBB8A}" dt="2024-01-26T09:34:05.789" v="419" actId="1076"/>
          <ac:spMkLst>
            <pc:docMk/>
            <pc:sldMk cId="782060434" sldId="265"/>
            <ac:spMk id="3" creationId="{C1B2B168-64D4-278D-4382-B61987B5D57D}"/>
          </ac:spMkLst>
        </pc:spChg>
        <pc:picChg chg="mod">
          <ac:chgData name="Guest User" userId="S::urn:spo:anon#88d7ad2f120ac182557a15d6ad1b341783f83e82b19082f7028e84bdd6de1ba6::" providerId="AD" clId="Web-{739E77A0-1198-DF3D-1336-DD415E7FBB8A}" dt="2024-01-26T09:34:01.711" v="418" actId="14100"/>
          <ac:picMkLst>
            <pc:docMk/>
            <pc:sldMk cId="782060434" sldId="265"/>
            <ac:picMk id="4" creationId="{C18264A0-374D-99C1-5FD6-F5AB57A68D69}"/>
          </ac:picMkLst>
        </pc:picChg>
      </pc:sldChg>
      <pc:sldChg chg="modSp">
        <pc:chgData name="Guest User" userId="S::urn:spo:anon#88d7ad2f120ac182557a15d6ad1b341783f83e82b19082f7028e84bdd6de1ba6::" providerId="AD" clId="Web-{739E77A0-1198-DF3D-1336-DD415E7FBB8A}" dt="2024-01-26T09:02:14.829" v="77" actId="14100"/>
        <pc:sldMkLst>
          <pc:docMk/>
          <pc:sldMk cId="4112539973" sldId="266"/>
        </pc:sldMkLst>
        <pc:spChg chg="mod">
          <ac:chgData name="Guest User" userId="S::urn:spo:anon#88d7ad2f120ac182557a15d6ad1b341783f83e82b19082f7028e84bdd6de1ba6::" providerId="AD" clId="Web-{739E77A0-1198-DF3D-1336-DD415E7FBB8A}" dt="2024-01-26T09:02:03.735" v="74" actId="14100"/>
          <ac:spMkLst>
            <pc:docMk/>
            <pc:sldMk cId="4112539973" sldId="266"/>
            <ac:spMk id="2" creationId="{04C7D9BD-11CF-068C-27D0-2743BE347DDC}"/>
          </ac:spMkLst>
        </pc:spChg>
        <pc:picChg chg="mod">
          <ac:chgData name="Guest User" userId="S::urn:spo:anon#88d7ad2f120ac182557a15d6ad1b341783f83e82b19082f7028e84bdd6de1ba6::" providerId="AD" clId="Web-{739E77A0-1198-DF3D-1336-DD415E7FBB8A}" dt="2024-01-26T09:02:14.829" v="77" actId="14100"/>
          <ac:picMkLst>
            <pc:docMk/>
            <pc:sldMk cId="4112539973" sldId="266"/>
            <ac:picMk id="4" creationId="{0463C6E3-4B38-A4F1-4678-E4C0B4CEBAA6}"/>
          </ac:picMkLst>
        </pc:picChg>
      </pc:sldChg>
      <pc:sldChg chg="addSp delSp modSp mod setBg">
        <pc:chgData name="Guest User" userId="S::urn:spo:anon#88d7ad2f120ac182557a15d6ad1b341783f83e82b19082f7028e84bdd6de1ba6::" providerId="AD" clId="Web-{739E77A0-1198-DF3D-1336-DD415E7FBB8A}" dt="2024-01-26T09:55:54.391" v="496" actId="14100"/>
        <pc:sldMkLst>
          <pc:docMk/>
          <pc:sldMk cId="3296394756" sldId="267"/>
        </pc:sldMkLst>
        <pc:spChg chg="mod">
          <ac:chgData name="Guest User" userId="S::urn:spo:anon#88d7ad2f120ac182557a15d6ad1b341783f83e82b19082f7028e84bdd6de1ba6::" providerId="AD" clId="Web-{739E77A0-1198-DF3D-1336-DD415E7FBB8A}" dt="2024-01-26T09:54:46.466" v="483" actId="14100"/>
          <ac:spMkLst>
            <pc:docMk/>
            <pc:sldMk cId="3296394756" sldId="267"/>
            <ac:spMk id="2" creationId="{33A4A0AF-18BF-ACFA-2CC5-1E7639E59CE8}"/>
          </ac:spMkLst>
        </pc:spChg>
        <pc:spChg chg="add del mod">
          <ac:chgData name="Guest User" userId="S::urn:spo:anon#88d7ad2f120ac182557a15d6ad1b341783f83e82b19082f7028e84bdd6de1ba6::" providerId="AD" clId="Web-{739E77A0-1198-DF3D-1336-DD415E7FBB8A}" dt="2024-01-26T09:55:36.749" v="493"/>
          <ac:spMkLst>
            <pc:docMk/>
            <pc:sldMk cId="3296394756" sldId="267"/>
            <ac:spMk id="3" creationId="{BD9FEE43-466D-6B36-D6A5-CE61B09FDDF1}"/>
          </ac:spMkLst>
        </pc:spChg>
        <pc:spChg chg="add">
          <ac:chgData name="Guest User" userId="S::urn:spo:anon#88d7ad2f120ac182557a15d6ad1b341783f83e82b19082f7028e84bdd6de1ba6::" providerId="AD" clId="Web-{739E77A0-1198-DF3D-1336-DD415E7FBB8A}" dt="2024-01-26T09:54:34.465" v="481"/>
          <ac:spMkLst>
            <pc:docMk/>
            <pc:sldMk cId="3296394756" sldId="267"/>
            <ac:spMk id="9" creationId="{FCE8BBC4-555B-4EEA-8B5C-5B44656F9D73}"/>
          </ac:spMkLst>
        </pc:spChg>
        <pc:spChg chg="add">
          <ac:chgData name="Guest User" userId="S::urn:spo:anon#88d7ad2f120ac182557a15d6ad1b341783f83e82b19082f7028e84bdd6de1ba6::" providerId="AD" clId="Web-{739E77A0-1198-DF3D-1336-DD415E7FBB8A}" dt="2024-01-26T09:54:34.465" v="481"/>
          <ac:spMkLst>
            <pc:docMk/>
            <pc:sldMk cId="3296394756" sldId="267"/>
            <ac:spMk id="11" creationId="{44704DC3-DE99-4AC8-9945-00EF66EBB0A3}"/>
          </ac:spMkLst>
        </pc:spChg>
        <pc:graphicFrameChg chg="add del">
          <ac:chgData name="Guest User" userId="S::urn:spo:anon#88d7ad2f120ac182557a15d6ad1b341783f83e82b19082f7028e84bdd6de1ba6::" providerId="AD" clId="Web-{739E77A0-1198-DF3D-1336-DD415E7FBB8A}" dt="2024-01-26T09:55:36.718" v="492"/>
          <ac:graphicFrameMkLst>
            <pc:docMk/>
            <pc:sldMk cId="3296394756" sldId="267"/>
            <ac:graphicFrameMk id="13" creationId="{45BA14B7-EF63-D6C8-AEAC-AB8D73624C87}"/>
          </ac:graphicFrameMkLst>
        </pc:graphicFrameChg>
        <pc:graphicFrameChg chg="add mod">
          <ac:chgData name="Guest User" userId="S::urn:spo:anon#88d7ad2f120ac182557a15d6ad1b341783f83e82b19082f7028e84bdd6de1ba6::" providerId="AD" clId="Web-{739E77A0-1198-DF3D-1336-DD415E7FBB8A}" dt="2024-01-26T09:55:54.391" v="496" actId="14100"/>
          <ac:graphicFrameMkLst>
            <pc:docMk/>
            <pc:sldMk cId="3296394756" sldId="267"/>
            <ac:graphicFrameMk id="15" creationId="{044A72C3-49EF-88D1-889D-94F9A9D051F3}"/>
          </ac:graphicFrameMkLst>
        </pc:graphicFrameChg>
        <pc:picChg chg="mod ord">
          <ac:chgData name="Guest User" userId="S::urn:spo:anon#88d7ad2f120ac182557a15d6ad1b341783f83e82b19082f7028e84bdd6de1ba6::" providerId="AD" clId="Web-{739E77A0-1198-DF3D-1336-DD415E7FBB8A}" dt="2024-01-26T09:55:09.154" v="490" actId="14100"/>
          <ac:picMkLst>
            <pc:docMk/>
            <pc:sldMk cId="3296394756" sldId="267"/>
            <ac:picMk id="4" creationId="{7A1AD4DF-B72A-8085-B3FA-71175A2E9276}"/>
          </ac:picMkLst>
        </pc:picChg>
      </pc:sldChg>
      <pc:sldChg chg="addSp delSp modSp">
        <pc:chgData name="Guest User" userId="S::urn:spo:anon#88d7ad2f120ac182557a15d6ad1b341783f83e82b19082f7028e84bdd6de1ba6::" providerId="AD" clId="Web-{739E77A0-1198-DF3D-1336-DD415E7FBB8A}" dt="2024-01-26T09:43:47.689" v="452" actId="14100"/>
        <pc:sldMkLst>
          <pc:docMk/>
          <pc:sldMk cId="264401176" sldId="268"/>
        </pc:sldMkLst>
        <pc:spChg chg="mod">
          <ac:chgData name="Guest User" userId="S::urn:spo:anon#88d7ad2f120ac182557a15d6ad1b341783f83e82b19082f7028e84bdd6de1ba6::" providerId="AD" clId="Web-{739E77A0-1198-DF3D-1336-DD415E7FBB8A}" dt="2024-01-26T09:40:29.665" v="421" actId="20577"/>
          <ac:spMkLst>
            <pc:docMk/>
            <pc:sldMk cId="264401176" sldId="268"/>
            <ac:spMk id="2" creationId="{7BCF41D2-9FF8-0DD1-9F01-09E3352912E1}"/>
          </ac:spMkLst>
        </pc:spChg>
        <pc:spChg chg="add del mod">
          <ac:chgData name="Guest User" userId="S::urn:spo:anon#88d7ad2f120ac182557a15d6ad1b341783f83e82b19082f7028e84bdd6de1ba6::" providerId="AD" clId="Web-{739E77A0-1198-DF3D-1336-DD415E7FBB8A}" dt="2024-01-26T09:43:25.766" v="450"/>
          <ac:spMkLst>
            <pc:docMk/>
            <pc:sldMk cId="264401176" sldId="268"/>
            <ac:spMk id="3" creationId="{F2311502-49AD-D086-A4A1-A96F348311ED}"/>
          </ac:spMkLst>
        </pc:spChg>
        <pc:graphicFrameChg chg="add mod">
          <ac:chgData name="Guest User" userId="S::urn:spo:anon#88d7ad2f120ac182557a15d6ad1b341783f83e82b19082f7028e84bdd6de1ba6::" providerId="AD" clId="Web-{739E77A0-1198-DF3D-1336-DD415E7FBB8A}" dt="2024-01-26T09:43:47.689" v="452" actId="14100"/>
          <ac:graphicFrameMkLst>
            <pc:docMk/>
            <pc:sldMk cId="264401176" sldId="268"/>
            <ac:graphicFrameMk id="6" creationId="{F913C40C-75E2-FEE6-A356-33ACFCD9DAC6}"/>
          </ac:graphicFrameMkLst>
        </pc:graphicFrameChg>
        <pc:picChg chg="mod">
          <ac:chgData name="Guest User" userId="S::urn:spo:anon#88d7ad2f120ac182557a15d6ad1b341783f83e82b19082f7028e84bdd6de1ba6::" providerId="AD" clId="Web-{739E77A0-1198-DF3D-1336-DD415E7FBB8A}" dt="2024-01-26T09:42:47.405" v="448" actId="14100"/>
          <ac:picMkLst>
            <pc:docMk/>
            <pc:sldMk cId="264401176" sldId="268"/>
            <ac:picMk id="4" creationId="{ADDC1206-A165-6139-1FCA-CE16EE44B1F0}"/>
          </ac:picMkLst>
        </pc:picChg>
      </pc:sldChg>
      <pc:sldChg chg="addSp delSp modSp del mod setBg">
        <pc:chgData name="Guest User" userId="S::urn:spo:anon#88d7ad2f120ac182557a15d6ad1b341783f83e82b19082f7028e84bdd6de1ba6::" providerId="AD" clId="Web-{739E77A0-1198-DF3D-1336-DD415E7FBB8A}" dt="2024-01-26T10:25:48.373" v="568"/>
        <pc:sldMkLst>
          <pc:docMk/>
          <pc:sldMk cId="3995633391" sldId="269"/>
        </pc:sldMkLst>
        <pc:spChg chg="mod">
          <ac:chgData name="Guest User" userId="S::urn:spo:anon#88d7ad2f120ac182557a15d6ad1b341783f83e82b19082f7028e84bdd6de1ba6::" providerId="AD" clId="Web-{739E77A0-1198-DF3D-1336-DD415E7FBB8A}" dt="2024-01-26T10:23:24.414" v="548"/>
          <ac:spMkLst>
            <pc:docMk/>
            <pc:sldMk cId="3995633391" sldId="269"/>
            <ac:spMk id="2" creationId="{29DB4A08-B189-3BDA-5DB9-576A9DA7EEF8}"/>
          </ac:spMkLst>
        </pc:spChg>
        <pc:spChg chg="add del mod">
          <ac:chgData name="Guest User" userId="S::urn:spo:anon#88d7ad2f120ac182557a15d6ad1b341783f83e82b19082f7028e84bdd6de1ba6::" providerId="AD" clId="Web-{739E77A0-1198-DF3D-1336-DD415E7FBB8A}" dt="2024-01-26T10:04:24.443" v="502"/>
          <ac:spMkLst>
            <pc:docMk/>
            <pc:sldMk cId="3995633391" sldId="269"/>
            <ac:spMk id="3" creationId="{F2F7203B-BC53-A8AE-7A8E-0803B70EBFF0}"/>
          </ac:spMkLst>
        </pc:spChg>
        <pc:spChg chg="add del mod">
          <ac:chgData name="Guest User" userId="S::urn:spo:anon#88d7ad2f120ac182557a15d6ad1b341783f83e82b19082f7028e84bdd6de1ba6::" providerId="AD" clId="Web-{739E77A0-1198-DF3D-1336-DD415E7FBB8A}" dt="2024-01-26T10:18:22.260" v="509"/>
          <ac:spMkLst>
            <pc:docMk/>
            <pc:sldMk cId="3995633391" sldId="269"/>
            <ac:spMk id="5" creationId="{2A2F8793-FC10-13C7-19E8-5F33709EAC6A}"/>
          </ac:spMkLst>
        </pc:spChg>
        <pc:spChg chg="add del mod">
          <ac:chgData name="Guest User" userId="S::urn:spo:anon#88d7ad2f120ac182557a15d6ad1b341783f83e82b19082f7028e84bdd6de1ba6::" providerId="AD" clId="Web-{739E77A0-1198-DF3D-1336-DD415E7FBB8A}" dt="2024-01-26T10:19:15.356" v="518"/>
          <ac:spMkLst>
            <pc:docMk/>
            <pc:sldMk cId="3995633391" sldId="269"/>
            <ac:spMk id="6" creationId="{666AE13C-2CDD-B5EB-6C8B-F06419F1AE0A}"/>
          </ac:spMkLst>
        </pc:spChg>
        <pc:spChg chg="add del">
          <ac:chgData name="Guest User" userId="S::urn:spo:anon#88d7ad2f120ac182557a15d6ad1b341783f83e82b19082f7028e84bdd6de1ba6::" providerId="AD" clId="Web-{739E77A0-1198-DF3D-1336-DD415E7FBB8A}" dt="2024-01-26T10:19:40.419" v="521"/>
          <ac:spMkLst>
            <pc:docMk/>
            <pc:sldMk cId="3995633391" sldId="269"/>
            <ac:spMk id="13" creationId="{23E547B5-89CF-4EC0-96DE-25771AED0799}"/>
          </ac:spMkLst>
        </pc:spChg>
        <pc:spChg chg="add del">
          <ac:chgData name="Guest User" userId="S::urn:spo:anon#88d7ad2f120ac182557a15d6ad1b341783f83e82b19082f7028e84bdd6de1ba6::" providerId="AD" clId="Web-{739E77A0-1198-DF3D-1336-DD415E7FBB8A}" dt="2024-01-26T10:19:40.419" v="521"/>
          <ac:spMkLst>
            <pc:docMk/>
            <pc:sldMk cId="3995633391" sldId="269"/>
            <ac:spMk id="15" creationId="{B3437C99-FC8E-4311-B48A-F0C4C329B154}"/>
          </ac:spMkLst>
        </pc:spChg>
        <pc:spChg chg="add del">
          <ac:chgData name="Guest User" userId="S::urn:spo:anon#88d7ad2f120ac182557a15d6ad1b341783f83e82b19082f7028e84bdd6de1ba6::" providerId="AD" clId="Web-{739E77A0-1198-DF3D-1336-DD415E7FBB8A}" dt="2024-01-26T10:20:29.656" v="531"/>
          <ac:spMkLst>
            <pc:docMk/>
            <pc:sldMk cId="3995633391" sldId="269"/>
            <ac:spMk id="17" creationId="{23E547B5-89CF-4EC0-96DE-25771AED0799}"/>
          </ac:spMkLst>
        </pc:spChg>
        <pc:spChg chg="add del">
          <ac:chgData name="Guest User" userId="S::urn:spo:anon#88d7ad2f120ac182557a15d6ad1b341783f83e82b19082f7028e84bdd6de1ba6::" providerId="AD" clId="Web-{739E77A0-1198-DF3D-1336-DD415E7FBB8A}" dt="2024-01-26T10:20:29.656" v="531"/>
          <ac:spMkLst>
            <pc:docMk/>
            <pc:sldMk cId="3995633391" sldId="269"/>
            <ac:spMk id="18" creationId="{B3437C99-FC8E-4311-B48A-F0C4C329B154}"/>
          </ac:spMkLst>
        </pc:spChg>
        <pc:spChg chg="add del">
          <ac:chgData name="Guest User" userId="S::urn:spo:anon#88d7ad2f120ac182557a15d6ad1b341783f83e82b19082f7028e84bdd6de1ba6::" providerId="AD" clId="Web-{739E77A0-1198-DF3D-1336-DD415E7FBB8A}" dt="2024-01-26T10:20:10.608" v="526"/>
          <ac:spMkLst>
            <pc:docMk/>
            <pc:sldMk cId="3995633391" sldId="269"/>
            <ac:spMk id="23" creationId="{23E547B5-89CF-4EC0-96DE-25771AED0799}"/>
          </ac:spMkLst>
        </pc:spChg>
        <pc:spChg chg="add del">
          <ac:chgData name="Guest User" userId="S::urn:spo:anon#88d7ad2f120ac182557a15d6ad1b341783f83e82b19082f7028e84bdd6de1ba6::" providerId="AD" clId="Web-{739E77A0-1198-DF3D-1336-DD415E7FBB8A}" dt="2024-01-26T10:20:10.608" v="526"/>
          <ac:spMkLst>
            <pc:docMk/>
            <pc:sldMk cId="3995633391" sldId="269"/>
            <ac:spMk id="25" creationId="{B3437C99-FC8E-4311-B48A-F0C4C329B154}"/>
          </ac:spMkLst>
        </pc:spChg>
        <pc:spChg chg="add del">
          <ac:chgData name="Guest User" userId="S::urn:spo:anon#88d7ad2f120ac182557a15d6ad1b341783f83e82b19082f7028e84bdd6de1ba6::" providerId="AD" clId="Web-{739E77A0-1198-DF3D-1336-DD415E7FBB8A}" dt="2024-01-26T10:20:16.515" v="528"/>
          <ac:spMkLst>
            <pc:docMk/>
            <pc:sldMk cId="3995633391" sldId="269"/>
            <ac:spMk id="27" creationId="{23E547B5-89CF-4EC0-96DE-25771AED0799}"/>
          </ac:spMkLst>
        </pc:spChg>
        <pc:spChg chg="add del">
          <ac:chgData name="Guest User" userId="S::urn:spo:anon#88d7ad2f120ac182557a15d6ad1b341783f83e82b19082f7028e84bdd6de1ba6::" providerId="AD" clId="Web-{739E77A0-1198-DF3D-1336-DD415E7FBB8A}" dt="2024-01-26T10:20:16.515" v="528"/>
          <ac:spMkLst>
            <pc:docMk/>
            <pc:sldMk cId="3995633391" sldId="269"/>
            <ac:spMk id="28" creationId="{B3437C99-FC8E-4311-B48A-F0C4C329B154}"/>
          </ac:spMkLst>
        </pc:spChg>
        <pc:spChg chg="add del">
          <ac:chgData name="Guest User" userId="S::urn:spo:anon#88d7ad2f120ac182557a15d6ad1b341783f83e82b19082f7028e84bdd6de1ba6::" providerId="AD" clId="Web-{739E77A0-1198-DF3D-1336-DD415E7FBB8A}" dt="2024-01-26T10:20:29.578" v="530"/>
          <ac:spMkLst>
            <pc:docMk/>
            <pc:sldMk cId="3995633391" sldId="269"/>
            <ac:spMk id="30" creationId="{23E547B5-89CF-4EC0-96DE-25771AED0799}"/>
          </ac:spMkLst>
        </pc:spChg>
        <pc:spChg chg="add del">
          <ac:chgData name="Guest User" userId="S::urn:spo:anon#88d7ad2f120ac182557a15d6ad1b341783f83e82b19082f7028e84bdd6de1ba6::" providerId="AD" clId="Web-{739E77A0-1198-DF3D-1336-DD415E7FBB8A}" dt="2024-01-26T10:20:29.578" v="530"/>
          <ac:spMkLst>
            <pc:docMk/>
            <pc:sldMk cId="3995633391" sldId="269"/>
            <ac:spMk id="31" creationId="{B3437C99-FC8E-4311-B48A-F0C4C329B154}"/>
          </ac:spMkLst>
        </pc:spChg>
        <pc:spChg chg="add del">
          <ac:chgData name="Guest User" userId="S::urn:spo:anon#88d7ad2f120ac182557a15d6ad1b341783f83e82b19082f7028e84bdd6de1ba6::" providerId="AD" clId="Web-{739E77A0-1198-DF3D-1336-DD415E7FBB8A}" dt="2024-01-26T10:21:04.673" v="535"/>
          <ac:spMkLst>
            <pc:docMk/>
            <pc:sldMk cId="3995633391" sldId="269"/>
            <ac:spMk id="33" creationId="{7FF47CB7-972F-479F-A36D-9E72D26EC8DA}"/>
          </ac:spMkLst>
        </pc:spChg>
        <pc:spChg chg="add del">
          <ac:chgData name="Guest User" userId="S::urn:spo:anon#88d7ad2f120ac182557a15d6ad1b341783f83e82b19082f7028e84bdd6de1ba6::" providerId="AD" clId="Web-{739E77A0-1198-DF3D-1336-DD415E7FBB8A}" dt="2024-01-26T10:21:04.673" v="535"/>
          <ac:spMkLst>
            <pc:docMk/>
            <pc:sldMk cId="3995633391" sldId="269"/>
            <ac:spMk id="34" creationId="{0D153B68-5844-490D-8E67-F616D6D721CA}"/>
          </ac:spMkLst>
        </pc:spChg>
        <pc:spChg chg="add del">
          <ac:chgData name="Guest User" userId="S::urn:spo:anon#88d7ad2f120ac182557a15d6ad1b341783f83e82b19082f7028e84bdd6de1ba6::" providerId="AD" clId="Web-{739E77A0-1198-DF3D-1336-DD415E7FBB8A}" dt="2024-01-26T10:21:04.673" v="535"/>
          <ac:spMkLst>
            <pc:docMk/>
            <pc:sldMk cId="3995633391" sldId="269"/>
            <ac:spMk id="35" creationId="{C64E267B-3F5A-4357-9E7F-C5FBE5D3B1E0}"/>
          </ac:spMkLst>
        </pc:spChg>
        <pc:spChg chg="add del">
          <ac:chgData name="Guest User" userId="S::urn:spo:anon#88d7ad2f120ac182557a15d6ad1b341783f83e82b19082f7028e84bdd6de1ba6::" providerId="AD" clId="Web-{739E77A0-1198-DF3D-1336-DD415E7FBB8A}" dt="2024-01-26T10:22:17.895" v="541"/>
          <ac:spMkLst>
            <pc:docMk/>
            <pc:sldMk cId="3995633391" sldId="269"/>
            <ac:spMk id="40" creationId="{637B2035-1FCB-439A-B421-095E136C7E07}"/>
          </ac:spMkLst>
        </pc:spChg>
        <pc:spChg chg="add del">
          <ac:chgData name="Guest User" userId="S::urn:spo:anon#88d7ad2f120ac182557a15d6ad1b341783f83e82b19082f7028e84bdd6de1ba6::" providerId="AD" clId="Web-{739E77A0-1198-DF3D-1336-DD415E7FBB8A}" dt="2024-01-26T10:22:17.895" v="541"/>
          <ac:spMkLst>
            <pc:docMk/>
            <pc:sldMk cId="3995633391" sldId="269"/>
            <ac:spMk id="42" creationId="{4A2B4A10-ABAC-4F2C-AAD3-3D932E359657}"/>
          </ac:spMkLst>
        </pc:spChg>
        <pc:spChg chg="add del">
          <ac:chgData name="Guest User" userId="S::urn:spo:anon#88d7ad2f120ac182557a15d6ad1b341783f83e82b19082f7028e84bdd6de1ba6::" providerId="AD" clId="Web-{739E77A0-1198-DF3D-1336-DD415E7FBB8A}" dt="2024-01-26T10:22:17.895" v="541"/>
          <ac:spMkLst>
            <pc:docMk/>
            <pc:sldMk cId="3995633391" sldId="269"/>
            <ac:spMk id="44" creationId="{CF93DC6C-1BFD-4414-BF23-471C8831CA04}"/>
          </ac:spMkLst>
        </pc:spChg>
        <pc:spChg chg="add del">
          <ac:chgData name="Guest User" userId="S::urn:spo:anon#88d7ad2f120ac182557a15d6ad1b341783f83e82b19082f7028e84bdd6de1ba6::" providerId="AD" clId="Web-{739E77A0-1198-DF3D-1336-DD415E7FBB8A}" dt="2024-01-26T10:22:17.895" v="541"/>
          <ac:spMkLst>
            <pc:docMk/>
            <pc:sldMk cId="3995633391" sldId="269"/>
            <ac:spMk id="46" creationId="{001928A5-13A8-4372-8A77-BCAAE5553E6F}"/>
          </ac:spMkLst>
        </pc:spChg>
        <pc:spChg chg="add del">
          <ac:chgData name="Guest User" userId="S::urn:spo:anon#88d7ad2f120ac182557a15d6ad1b341783f83e82b19082f7028e84bdd6de1ba6::" providerId="AD" clId="Web-{739E77A0-1198-DF3D-1336-DD415E7FBB8A}" dt="2024-01-26T10:22:37.036" v="545"/>
          <ac:spMkLst>
            <pc:docMk/>
            <pc:sldMk cId="3995633391" sldId="269"/>
            <ac:spMk id="51" creationId="{7FF47CB7-972F-479F-A36D-9E72D26EC8DA}"/>
          </ac:spMkLst>
        </pc:spChg>
        <pc:spChg chg="add del">
          <ac:chgData name="Guest User" userId="S::urn:spo:anon#88d7ad2f120ac182557a15d6ad1b341783f83e82b19082f7028e84bdd6de1ba6::" providerId="AD" clId="Web-{739E77A0-1198-DF3D-1336-DD415E7FBB8A}" dt="2024-01-26T10:22:37.036" v="545"/>
          <ac:spMkLst>
            <pc:docMk/>
            <pc:sldMk cId="3995633391" sldId="269"/>
            <ac:spMk id="53" creationId="{0D153B68-5844-490D-8E67-F616D6D721CA}"/>
          </ac:spMkLst>
        </pc:spChg>
        <pc:spChg chg="add del">
          <ac:chgData name="Guest User" userId="S::urn:spo:anon#88d7ad2f120ac182557a15d6ad1b341783f83e82b19082f7028e84bdd6de1ba6::" providerId="AD" clId="Web-{739E77A0-1198-DF3D-1336-DD415E7FBB8A}" dt="2024-01-26T10:22:37.036" v="545"/>
          <ac:spMkLst>
            <pc:docMk/>
            <pc:sldMk cId="3995633391" sldId="269"/>
            <ac:spMk id="55" creationId="{C64E267B-3F5A-4357-9E7F-C5FBE5D3B1E0}"/>
          </ac:spMkLst>
        </pc:spChg>
        <pc:spChg chg="add del">
          <ac:chgData name="Guest User" userId="S::urn:spo:anon#88d7ad2f120ac182557a15d6ad1b341783f83e82b19082f7028e84bdd6de1ba6::" providerId="AD" clId="Web-{739E77A0-1198-DF3D-1336-DD415E7FBB8A}" dt="2024-01-26T10:22:36.989" v="544"/>
          <ac:spMkLst>
            <pc:docMk/>
            <pc:sldMk cId="3995633391" sldId="269"/>
            <ac:spMk id="60" creationId="{7FF47CB7-972F-479F-A36D-9E72D26EC8DA}"/>
          </ac:spMkLst>
        </pc:spChg>
        <pc:spChg chg="add del">
          <ac:chgData name="Guest User" userId="S::urn:spo:anon#88d7ad2f120ac182557a15d6ad1b341783f83e82b19082f7028e84bdd6de1ba6::" providerId="AD" clId="Web-{739E77A0-1198-DF3D-1336-DD415E7FBB8A}" dt="2024-01-26T10:22:36.989" v="544"/>
          <ac:spMkLst>
            <pc:docMk/>
            <pc:sldMk cId="3995633391" sldId="269"/>
            <ac:spMk id="62" creationId="{0D153B68-5844-490D-8E67-F616D6D721CA}"/>
          </ac:spMkLst>
        </pc:spChg>
        <pc:spChg chg="add del">
          <ac:chgData name="Guest User" userId="S::urn:spo:anon#88d7ad2f120ac182557a15d6ad1b341783f83e82b19082f7028e84bdd6de1ba6::" providerId="AD" clId="Web-{739E77A0-1198-DF3D-1336-DD415E7FBB8A}" dt="2024-01-26T10:22:36.989" v="544"/>
          <ac:spMkLst>
            <pc:docMk/>
            <pc:sldMk cId="3995633391" sldId="269"/>
            <ac:spMk id="64" creationId="{C64E267B-3F5A-4357-9E7F-C5FBE5D3B1E0}"/>
          </ac:spMkLst>
        </pc:spChg>
        <pc:spChg chg="add del">
          <ac:chgData name="Guest User" userId="S::urn:spo:anon#88d7ad2f120ac182557a15d6ad1b341783f83e82b19082f7028e84bdd6de1ba6::" providerId="AD" clId="Web-{739E77A0-1198-DF3D-1336-DD415E7FBB8A}" dt="2024-01-26T10:23:24.414" v="548"/>
          <ac:spMkLst>
            <pc:docMk/>
            <pc:sldMk cId="3995633391" sldId="269"/>
            <ac:spMk id="66" creationId="{7FF47CB7-972F-479F-A36D-9E72D26EC8DA}"/>
          </ac:spMkLst>
        </pc:spChg>
        <pc:spChg chg="add del">
          <ac:chgData name="Guest User" userId="S::urn:spo:anon#88d7ad2f120ac182557a15d6ad1b341783f83e82b19082f7028e84bdd6de1ba6::" providerId="AD" clId="Web-{739E77A0-1198-DF3D-1336-DD415E7FBB8A}" dt="2024-01-26T10:23:24.414" v="548"/>
          <ac:spMkLst>
            <pc:docMk/>
            <pc:sldMk cId="3995633391" sldId="269"/>
            <ac:spMk id="67" creationId="{0D153B68-5844-490D-8E67-F616D6D721CA}"/>
          </ac:spMkLst>
        </pc:spChg>
        <pc:spChg chg="add del">
          <ac:chgData name="Guest User" userId="S::urn:spo:anon#88d7ad2f120ac182557a15d6ad1b341783f83e82b19082f7028e84bdd6de1ba6::" providerId="AD" clId="Web-{739E77A0-1198-DF3D-1336-DD415E7FBB8A}" dt="2024-01-26T10:23:24.414" v="548"/>
          <ac:spMkLst>
            <pc:docMk/>
            <pc:sldMk cId="3995633391" sldId="269"/>
            <ac:spMk id="68" creationId="{C64E267B-3F5A-4357-9E7F-C5FBE5D3B1E0}"/>
          </ac:spMkLst>
        </pc:spChg>
        <pc:spChg chg="add">
          <ac:chgData name="Guest User" userId="S::urn:spo:anon#88d7ad2f120ac182557a15d6ad1b341783f83e82b19082f7028e84bdd6de1ba6::" providerId="AD" clId="Web-{739E77A0-1198-DF3D-1336-DD415E7FBB8A}" dt="2024-01-26T10:23:24.414" v="548"/>
          <ac:spMkLst>
            <pc:docMk/>
            <pc:sldMk cId="3995633391" sldId="269"/>
            <ac:spMk id="73" creationId="{23E547B5-89CF-4EC0-96DE-25771AED0799}"/>
          </ac:spMkLst>
        </pc:spChg>
        <pc:spChg chg="add">
          <ac:chgData name="Guest User" userId="S::urn:spo:anon#88d7ad2f120ac182557a15d6ad1b341783f83e82b19082f7028e84bdd6de1ba6::" providerId="AD" clId="Web-{739E77A0-1198-DF3D-1336-DD415E7FBB8A}" dt="2024-01-26T10:23:24.414" v="548"/>
          <ac:spMkLst>
            <pc:docMk/>
            <pc:sldMk cId="3995633391" sldId="269"/>
            <ac:spMk id="75" creationId="{B3437C99-FC8E-4311-B48A-F0C4C329B154}"/>
          </ac:spMkLst>
        </pc:spChg>
        <pc:graphicFrameChg chg="add mod modGraphic">
          <ac:chgData name="Guest User" userId="S::urn:spo:anon#88d7ad2f120ac182557a15d6ad1b341783f83e82b19082f7028e84bdd6de1ba6::" providerId="AD" clId="Web-{739E77A0-1198-DF3D-1336-DD415E7FBB8A}" dt="2024-01-26T10:23:24.414" v="548"/>
          <ac:graphicFrameMkLst>
            <pc:docMk/>
            <pc:sldMk cId="3995633391" sldId="269"/>
            <ac:graphicFrameMk id="8" creationId="{B23E4B67-1ADD-D240-A4CF-18C92435A976}"/>
          </ac:graphicFrameMkLst>
        </pc:graphicFrameChg>
        <pc:picChg chg="mod">
          <ac:chgData name="Guest User" userId="S::urn:spo:anon#88d7ad2f120ac182557a15d6ad1b341783f83e82b19082f7028e84bdd6de1ba6::" providerId="AD" clId="Web-{739E77A0-1198-DF3D-1336-DD415E7FBB8A}" dt="2024-01-26T10:23:34.742" v="549" actId="1076"/>
          <ac:picMkLst>
            <pc:docMk/>
            <pc:sldMk cId="3995633391" sldId="269"/>
            <ac:picMk id="4" creationId="{4C98F0FC-10FB-4669-130F-574E036E031B}"/>
          </ac:picMkLst>
        </pc:picChg>
      </pc:sldChg>
      <pc:sldChg chg="addSp delSp modSp mod setBg">
        <pc:chgData name="Guest User" userId="S::urn:spo:anon#88d7ad2f120ac182557a15d6ad1b341783f83e82b19082f7028e84bdd6de1ba6::" providerId="AD" clId="Web-{739E77A0-1198-DF3D-1336-DD415E7FBB8A}" dt="2024-01-26T10:25:44.872" v="567" actId="14100"/>
        <pc:sldMkLst>
          <pc:docMk/>
          <pc:sldMk cId="4202689731" sldId="271"/>
        </pc:sldMkLst>
        <pc:spChg chg="mod">
          <ac:chgData name="Guest User" userId="S::urn:spo:anon#88d7ad2f120ac182557a15d6ad1b341783f83e82b19082f7028e84bdd6de1ba6::" providerId="AD" clId="Web-{739E77A0-1198-DF3D-1336-DD415E7FBB8A}" dt="2024-01-26T10:25:18.465" v="561"/>
          <ac:spMkLst>
            <pc:docMk/>
            <pc:sldMk cId="4202689731" sldId="271"/>
            <ac:spMk id="2" creationId="{93CD3944-CF7E-BABE-E754-F2A8C6E39D25}"/>
          </ac:spMkLst>
        </pc:spChg>
        <pc:spChg chg="del">
          <ac:chgData name="Guest User" userId="S::urn:spo:anon#88d7ad2f120ac182557a15d6ad1b341783f83e82b19082f7028e84bdd6de1ba6::" providerId="AD" clId="Web-{739E77A0-1198-DF3D-1336-DD415E7FBB8A}" dt="2024-01-26T10:24:14.775" v="550"/>
          <ac:spMkLst>
            <pc:docMk/>
            <pc:sldMk cId="4202689731" sldId="271"/>
            <ac:spMk id="3" creationId="{BC1DABB1-51A9-9C6C-E8D4-C494C3ED7681}"/>
          </ac:spMkLst>
        </pc:spChg>
        <pc:spChg chg="add mod">
          <ac:chgData name="Guest User" userId="S::urn:spo:anon#88d7ad2f120ac182557a15d6ad1b341783f83e82b19082f7028e84bdd6de1ba6::" providerId="AD" clId="Web-{739E77A0-1198-DF3D-1336-DD415E7FBB8A}" dt="2024-01-26T10:25:38.810" v="566" actId="1076"/>
          <ac:spMkLst>
            <pc:docMk/>
            <pc:sldMk cId="4202689731" sldId="271"/>
            <ac:spMk id="5" creationId="{6667842F-3BE6-52F1-4977-A91F84EEFBCB}"/>
          </ac:spMkLst>
        </pc:spChg>
        <pc:spChg chg="add">
          <ac:chgData name="Guest User" userId="S::urn:spo:anon#88d7ad2f120ac182557a15d6ad1b341783f83e82b19082f7028e84bdd6de1ba6::" providerId="AD" clId="Web-{739E77A0-1198-DF3D-1336-DD415E7FBB8A}" dt="2024-01-26T10:25:18.465" v="561"/>
          <ac:spMkLst>
            <pc:docMk/>
            <pc:sldMk cId="4202689731" sldId="271"/>
            <ac:spMk id="10" creationId="{F821940F-7A1D-4ACC-85B4-A932898ABB37}"/>
          </ac:spMkLst>
        </pc:spChg>
        <pc:spChg chg="add">
          <ac:chgData name="Guest User" userId="S::urn:spo:anon#88d7ad2f120ac182557a15d6ad1b341783f83e82b19082f7028e84bdd6de1ba6::" providerId="AD" clId="Web-{739E77A0-1198-DF3D-1336-DD415E7FBB8A}" dt="2024-01-26T10:25:18.465" v="561"/>
          <ac:spMkLst>
            <pc:docMk/>
            <pc:sldMk cId="4202689731" sldId="271"/>
            <ac:spMk id="12" creationId="{BAB0BC72-1C3A-421F-AB0A-D480DA93F959}"/>
          </ac:spMkLst>
        </pc:spChg>
        <pc:picChg chg="add mod ord">
          <ac:chgData name="Guest User" userId="S::urn:spo:anon#88d7ad2f120ac182557a15d6ad1b341783f83e82b19082f7028e84bdd6de1ba6::" providerId="AD" clId="Web-{739E77A0-1198-DF3D-1336-DD415E7FBB8A}" dt="2024-01-26T10:25:44.872" v="567" actId="14100"/>
          <ac:picMkLst>
            <pc:docMk/>
            <pc:sldMk cId="4202689731" sldId="271"/>
            <ac:picMk id="4" creationId="{24BA6E0D-8384-5118-B680-CA072E5424FE}"/>
          </ac:picMkLst>
        </pc:picChg>
      </pc:sldChg>
    </pc:docChg>
  </pc:docChgLst>
  <pc:docChgLst>
    <pc:chgData name="Husnain Mustafa" userId="71063957-38ed-435c-bf2f-f96a70f3f412" providerId="ADAL" clId="{15BBA405-DD7C-2E48-A0D5-559F5F255831}"/>
    <pc:docChg chg="undo custSel addSld delSld modSld sldOrd">
      <pc:chgData name="Husnain Mustafa" userId="71063957-38ed-435c-bf2f-f96a70f3f412" providerId="ADAL" clId="{15BBA405-DD7C-2E48-A0D5-559F5F255831}" dt="2024-01-26T12:27:32.807" v="1471" actId="20578"/>
      <pc:docMkLst>
        <pc:docMk/>
      </pc:docMkLst>
      <pc:sldChg chg="addSp delSp modSp mod">
        <pc:chgData name="Husnain Mustafa" userId="71063957-38ed-435c-bf2f-f96a70f3f412" providerId="ADAL" clId="{15BBA405-DD7C-2E48-A0D5-559F5F255831}" dt="2024-01-26T11:42:00.407" v="1103" actId="26606"/>
        <pc:sldMkLst>
          <pc:docMk/>
          <pc:sldMk cId="3362439913" sldId="256"/>
        </pc:sldMkLst>
        <pc:spChg chg="mod">
          <ac:chgData name="Husnain Mustafa" userId="71063957-38ed-435c-bf2f-f96a70f3f412" providerId="ADAL" clId="{15BBA405-DD7C-2E48-A0D5-559F5F255831}" dt="2024-01-26T11:42:00.407" v="1103" actId="26606"/>
          <ac:spMkLst>
            <pc:docMk/>
            <pc:sldMk cId="3362439913" sldId="256"/>
            <ac:spMk id="2" creationId="{6B22C263-CD36-8A0A-B11E-ABC45018D57E}"/>
          </ac:spMkLst>
        </pc:spChg>
        <pc:spChg chg="mod">
          <ac:chgData name="Husnain Mustafa" userId="71063957-38ed-435c-bf2f-f96a70f3f412" providerId="ADAL" clId="{15BBA405-DD7C-2E48-A0D5-559F5F255831}" dt="2024-01-26T11:42:00.407" v="1103" actId="26606"/>
          <ac:spMkLst>
            <pc:docMk/>
            <pc:sldMk cId="3362439913" sldId="256"/>
            <ac:spMk id="3" creationId="{7F5CCCC8-3630-0657-07F7-EF99ADE9A818}"/>
          </ac:spMkLst>
        </pc:spChg>
        <pc:spChg chg="add mod">
          <ac:chgData name="Husnain Mustafa" userId="71063957-38ed-435c-bf2f-f96a70f3f412" providerId="ADAL" clId="{15BBA405-DD7C-2E48-A0D5-559F5F255831}" dt="2024-01-26T10:09:38.937" v="0" actId="767"/>
          <ac:spMkLst>
            <pc:docMk/>
            <pc:sldMk cId="3362439913" sldId="256"/>
            <ac:spMk id="4" creationId="{BD77E449-BD3E-A24D-E7D8-80B9A48A54A6}"/>
          </ac:spMkLst>
        </pc:spChg>
        <pc:spChg chg="del">
          <ac:chgData name="Husnain Mustafa" userId="71063957-38ed-435c-bf2f-f96a70f3f412" providerId="ADAL" clId="{15BBA405-DD7C-2E48-A0D5-559F5F255831}" dt="2024-01-26T10:10:04.159" v="2"/>
          <ac:spMkLst>
            <pc:docMk/>
            <pc:sldMk cId="3362439913" sldId="256"/>
            <ac:spMk id="5" creationId="{BD77E449-BD3E-A24D-E7D8-80B9A48A54A6}"/>
          </ac:spMkLst>
        </pc:spChg>
        <pc:spChg chg="del">
          <ac:chgData name="Husnain Mustafa" userId="71063957-38ed-435c-bf2f-f96a70f3f412" providerId="ADAL" clId="{15BBA405-DD7C-2E48-A0D5-559F5F255831}" dt="2024-01-26T11:42:00.407" v="1103" actId="26606"/>
          <ac:spMkLst>
            <pc:docMk/>
            <pc:sldMk cId="3362439913" sldId="256"/>
            <ac:spMk id="48" creationId="{0E91F5CA-B392-444C-88E3-BF5BAAEBDEB0}"/>
          </ac:spMkLst>
        </pc:spChg>
        <pc:spChg chg="del">
          <ac:chgData name="Husnain Mustafa" userId="71063957-38ed-435c-bf2f-f96a70f3f412" providerId="ADAL" clId="{15BBA405-DD7C-2E48-A0D5-559F5F255831}" dt="2024-01-26T11:42:00.407" v="1103" actId="26606"/>
          <ac:spMkLst>
            <pc:docMk/>
            <pc:sldMk cId="3362439913" sldId="256"/>
            <ac:spMk id="50" creationId="{F6EE1C8D-9233-4EBC-9B68-862FDCA26650}"/>
          </ac:spMkLst>
        </pc:spChg>
        <pc:spChg chg="del">
          <ac:chgData name="Husnain Mustafa" userId="71063957-38ed-435c-bf2f-f96a70f3f412" providerId="ADAL" clId="{15BBA405-DD7C-2E48-A0D5-559F5F255831}" dt="2024-01-26T11:42:00.407" v="1103" actId="26606"/>
          <ac:spMkLst>
            <pc:docMk/>
            <pc:sldMk cId="3362439913" sldId="256"/>
            <ac:spMk id="52" creationId="{48F92359-2883-4C1D-972D-BF52F3F41A18}"/>
          </ac:spMkLst>
        </pc:spChg>
        <pc:spChg chg="add">
          <ac:chgData name="Husnain Mustafa" userId="71063957-38ed-435c-bf2f-f96a70f3f412" providerId="ADAL" clId="{15BBA405-DD7C-2E48-A0D5-559F5F255831}" dt="2024-01-26T11:42:00.407" v="1103" actId="26606"/>
          <ac:spMkLst>
            <pc:docMk/>
            <pc:sldMk cId="3362439913" sldId="256"/>
            <ac:spMk id="57" creationId="{3C47741D-36A8-4C70-BBA7-B31B9E7378B2}"/>
          </ac:spMkLst>
        </pc:spChg>
        <pc:spChg chg="add">
          <ac:chgData name="Husnain Mustafa" userId="71063957-38ed-435c-bf2f-f96a70f3f412" providerId="ADAL" clId="{15BBA405-DD7C-2E48-A0D5-559F5F255831}" dt="2024-01-26T11:42:00.407" v="1103" actId="26606"/>
          <ac:spMkLst>
            <pc:docMk/>
            <pc:sldMk cId="3362439913" sldId="256"/>
            <ac:spMk id="59" creationId="{9E86B748-A671-4409-B64C-3B8939825B45}"/>
          </ac:spMkLst>
        </pc:spChg>
        <pc:spChg chg="add">
          <ac:chgData name="Husnain Mustafa" userId="71063957-38ed-435c-bf2f-f96a70f3f412" providerId="ADAL" clId="{15BBA405-DD7C-2E48-A0D5-559F5F255831}" dt="2024-01-26T11:42:00.407" v="1103" actId="26606"/>
          <ac:spMkLst>
            <pc:docMk/>
            <pc:sldMk cId="3362439913" sldId="256"/>
            <ac:spMk id="61" creationId="{06A3FFF4-52D9-44D8-8971-2079F1B437D8}"/>
          </ac:spMkLst>
        </pc:spChg>
        <pc:picChg chg="mod ord">
          <ac:chgData name="Husnain Mustafa" userId="71063957-38ed-435c-bf2f-f96a70f3f412" providerId="ADAL" clId="{15BBA405-DD7C-2E48-A0D5-559F5F255831}" dt="2024-01-26T11:42:00.407" v="1103" actId="26606"/>
          <ac:picMkLst>
            <pc:docMk/>
            <pc:sldMk cId="3362439913" sldId="256"/>
            <ac:picMk id="4" creationId="{1B17F384-5B91-E741-0809-BFC956065043}"/>
          </ac:picMkLst>
        </pc:picChg>
      </pc:sldChg>
      <pc:sldChg chg="addSp modSp mod setBg">
        <pc:chgData name="Husnain Mustafa" userId="71063957-38ed-435c-bf2f-f96a70f3f412" providerId="ADAL" clId="{15BBA405-DD7C-2E48-A0D5-559F5F255831}" dt="2024-01-26T11:41:42.647" v="1102" actId="26606"/>
        <pc:sldMkLst>
          <pc:docMk/>
          <pc:sldMk cId="3891482401" sldId="258"/>
        </pc:sldMkLst>
        <pc:spChg chg="mod">
          <ac:chgData name="Husnain Mustafa" userId="71063957-38ed-435c-bf2f-f96a70f3f412" providerId="ADAL" clId="{15BBA405-DD7C-2E48-A0D5-559F5F255831}" dt="2024-01-26T11:41:42.647" v="1102" actId="26606"/>
          <ac:spMkLst>
            <pc:docMk/>
            <pc:sldMk cId="3891482401" sldId="258"/>
            <ac:spMk id="2" creationId="{E4CE0C85-929E-285A-FECC-6311716CD80E}"/>
          </ac:spMkLst>
        </pc:spChg>
        <pc:spChg chg="add">
          <ac:chgData name="Husnain Mustafa" userId="71063957-38ed-435c-bf2f-f96a70f3f412" providerId="ADAL" clId="{15BBA405-DD7C-2E48-A0D5-559F5F255831}" dt="2024-01-26T11:41:42.647" v="1102" actId="26606"/>
          <ac:spMkLst>
            <pc:docMk/>
            <pc:sldMk cId="3891482401" sldId="258"/>
            <ac:spMk id="42" creationId="{88470751-4046-4A07-86D0-382F36ED544C}"/>
          </ac:spMkLst>
        </pc:spChg>
        <pc:spChg chg="add">
          <ac:chgData name="Husnain Mustafa" userId="71063957-38ed-435c-bf2f-f96a70f3f412" providerId="ADAL" clId="{15BBA405-DD7C-2E48-A0D5-559F5F255831}" dt="2024-01-26T11:41:42.647" v="1102" actId="26606"/>
          <ac:spMkLst>
            <pc:docMk/>
            <pc:sldMk cId="3891482401" sldId="258"/>
            <ac:spMk id="44" creationId="{798DAB7D-3A31-4ABA-87BC-3DC4343586AE}"/>
          </ac:spMkLst>
        </pc:spChg>
        <pc:graphicFrameChg chg="mod modGraphic">
          <ac:chgData name="Husnain Mustafa" userId="71063957-38ed-435c-bf2f-f96a70f3f412" providerId="ADAL" clId="{15BBA405-DD7C-2E48-A0D5-559F5F255831}" dt="2024-01-26T11:41:42.647" v="1102" actId="26606"/>
          <ac:graphicFrameMkLst>
            <pc:docMk/>
            <pc:sldMk cId="3891482401" sldId="258"/>
            <ac:graphicFrameMk id="37" creationId="{A10AD210-5E0B-D4C4-B9A2-A423C0EA4814}"/>
          </ac:graphicFrameMkLst>
        </pc:graphicFrameChg>
      </pc:sldChg>
      <pc:sldChg chg="addSp delSp modSp mod">
        <pc:chgData name="Husnain Mustafa" userId="71063957-38ed-435c-bf2f-f96a70f3f412" providerId="ADAL" clId="{15BBA405-DD7C-2E48-A0D5-559F5F255831}" dt="2024-01-26T11:34:27.312" v="972" actId="26606"/>
        <pc:sldMkLst>
          <pc:docMk/>
          <pc:sldMk cId="2830403223" sldId="259"/>
        </pc:sldMkLst>
        <pc:spChg chg="mod">
          <ac:chgData name="Husnain Mustafa" userId="71063957-38ed-435c-bf2f-f96a70f3f412" providerId="ADAL" clId="{15BBA405-DD7C-2E48-A0D5-559F5F255831}" dt="2024-01-26T11:34:27.312" v="972" actId="26606"/>
          <ac:spMkLst>
            <pc:docMk/>
            <pc:sldMk cId="2830403223" sldId="259"/>
            <ac:spMk id="2" creationId="{FCF44BE5-D3EA-4A07-7F6D-DB7EA9332255}"/>
          </ac:spMkLst>
        </pc:spChg>
        <pc:spChg chg="mod">
          <ac:chgData name="Husnain Mustafa" userId="71063957-38ed-435c-bf2f-f96a70f3f412" providerId="ADAL" clId="{15BBA405-DD7C-2E48-A0D5-559F5F255831}" dt="2024-01-26T11:34:27.312" v="972" actId="26606"/>
          <ac:spMkLst>
            <pc:docMk/>
            <pc:sldMk cId="2830403223" sldId="259"/>
            <ac:spMk id="3" creationId="{9CEAA223-AC87-A48A-8247-6D976C72F48B}"/>
          </ac:spMkLst>
        </pc:spChg>
        <pc:spChg chg="del">
          <ac:chgData name="Husnain Mustafa" userId="71063957-38ed-435c-bf2f-f96a70f3f412" providerId="ADAL" clId="{15BBA405-DD7C-2E48-A0D5-559F5F255831}" dt="2024-01-26T11:34:27.312" v="972" actId="26606"/>
          <ac:spMkLst>
            <pc:docMk/>
            <pc:sldMk cId="2830403223" sldId="259"/>
            <ac:spMk id="28" creationId="{04C21BAE-6866-4C7A-A7EC-C1B2E572D5BE}"/>
          </ac:spMkLst>
        </pc:spChg>
        <pc:spChg chg="del">
          <ac:chgData name="Husnain Mustafa" userId="71063957-38ed-435c-bf2f-f96a70f3f412" providerId="ADAL" clId="{15BBA405-DD7C-2E48-A0D5-559F5F255831}" dt="2024-01-26T11:34:27.312" v="972" actId="26606"/>
          <ac:spMkLst>
            <pc:docMk/>
            <pc:sldMk cId="2830403223" sldId="259"/>
            <ac:spMk id="30" creationId="{7E7D0C94-08B4-48AE-8813-CC4D60294F42}"/>
          </ac:spMkLst>
        </pc:spChg>
        <pc:spChg chg="del">
          <ac:chgData name="Husnain Mustafa" userId="71063957-38ed-435c-bf2f-f96a70f3f412" providerId="ADAL" clId="{15BBA405-DD7C-2E48-A0D5-559F5F255831}" dt="2024-01-26T11:34:27.312" v="972" actId="26606"/>
          <ac:spMkLst>
            <pc:docMk/>
            <pc:sldMk cId="2830403223" sldId="259"/>
            <ac:spMk id="32" creationId="{F0C518C2-0AA4-470C-87B9-9CBF428FBA25}"/>
          </ac:spMkLst>
        </pc:spChg>
        <pc:spChg chg="add">
          <ac:chgData name="Husnain Mustafa" userId="71063957-38ed-435c-bf2f-f96a70f3f412" providerId="ADAL" clId="{15BBA405-DD7C-2E48-A0D5-559F5F255831}" dt="2024-01-26T11:34:27.312" v="972" actId="26606"/>
          <ac:spMkLst>
            <pc:docMk/>
            <pc:sldMk cId="2830403223" sldId="259"/>
            <ac:spMk id="37" creationId="{D819EC06-95FA-4182-A069-1FA626C7A0F2}"/>
          </ac:spMkLst>
        </pc:spChg>
        <pc:spChg chg="add">
          <ac:chgData name="Husnain Mustafa" userId="71063957-38ed-435c-bf2f-f96a70f3f412" providerId="ADAL" clId="{15BBA405-DD7C-2E48-A0D5-559F5F255831}" dt="2024-01-26T11:34:27.312" v="972" actId="26606"/>
          <ac:spMkLst>
            <pc:docMk/>
            <pc:sldMk cId="2830403223" sldId="259"/>
            <ac:spMk id="39" creationId="{18EB1A4A-D79A-42CF-8F0E-83C097672B01}"/>
          </ac:spMkLst>
        </pc:spChg>
        <pc:picChg chg="del">
          <ac:chgData name="Husnain Mustafa" userId="71063957-38ed-435c-bf2f-f96a70f3f412" providerId="ADAL" clId="{15BBA405-DD7C-2E48-A0D5-559F5F255831}" dt="2024-01-26T11:34:23.022" v="971" actId="478"/>
          <ac:picMkLst>
            <pc:docMk/>
            <pc:sldMk cId="2830403223" sldId="259"/>
            <ac:picMk id="23" creationId="{3751377C-6D29-5358-2247-4AFEF25B7007}"/>
          </ac:picMkLst>
        </pc:picChg>
      </pc:sldChg>
      <pc:sldChg chg="addSp delSp modSp mod">
        <pc:chgData name="Husnain Mustafa" userId="71063957-38ed-435c-bf2f-f96a70f3f412" providerId="ADAL" clId="{15BBA405-DD7C-2E48-A0D5-559F5F255831}" dt="2024-01-26T10:48:32.246" v="284" actId="26606"/>
        <pc:sldMkLst>
          <pc:docMk/>
          <pc:sldMk cId="1945270730" sldId="260"/>
        </pc:sldMkLst>
        <pc:spChg chg="mod">
          <ac:chgData name="Husnain Mustafa" userId="71063957-38ed-435c-bf2f-f96a70f3f412" providerId="ADAL" clId="{15BBA405-DD7C-2E48-A0D5-559F5F255831}" dt="2024-01-26T10:48:32.246" v="284" actId="26606"/>
          <ac:spMkLst>
            <pc:docMk/>
            <pc:sldMk cId="1945270730" sldId="260"/>
            <ac:spMk id="2" creationId="{9BE39801-E179-09F6-0147-C8630837E6AF}"/>
          </ac:spMkLst>
        </pc:spChg>
        <pc:spChg chg="add del mod">
          <ac:chgData name="Husnain Mustafa" userId="71063957-38ed-435c-bf2f-f96a70f3f412" providerId="ADAL" clId="{15BBA405-DD7C-2E48-A0D5-559F5F255831}" dt="2024-01-26T10:48:18.534" v="279" actId="478"/>
          <ac:spMkLst>
            <pc:docMk/>
            <pc:sldMk cId="1945270730" sldId="260"/>
            <ac:spMk id="5" creationId="{B8CAC017-29BD-5B0C-B893-687AD6E5798D}"/>
          </ac:spMkLst>
        </pc:spChg>
        <pc:spChg chg="mod">
          <ac:chgData name="Husnain Mustafa" userId="71063957-38ed-435c-bf2f-f96a70f3f412" providerId="ADAL" clId="{15BBA405-DD7C-2E48-A0D5-559F5F255831}" dt="2024-01-26T10:48:32.246" v="284" actId="26606"/>
          <ac:spMkLst>
            <pc:docMk/>
            <pc:sldMk cId="1945270730" sldId="260"/>
            <ac:spMk id="7" creationId="{61B1662F-EE1E-0A45-143A-27F68B022FAB}"/>
          </ac:spMkLst>
        </pc:spChg>
        <pc:spChg chg="del">
          <ac:chgData name="Husnain Mustafa" userId="71063957-38ed-435c-bf2f-f96a70f3f412" providerId="ADAL" clId="{15BBA405-DD7C-2E48-A0D5-559F5F255831}" dt="2024-01-26T10:48:32.246" v="284" actId="26606"/>
          <ac:spMkLst>
            <pc:docMk/>
            <pc:sldMk cId="1945270730" sldId="260"/>
            <ac:spMk id="9" creationId="{7FF47CB7-972F-479F-A36D-9E72D26EC8DA}"/>
          </ac:spMkLst>
        </pc:spChg>
        <pc:spChg chg="del">
          <ac:chgData name="Husnain Mustafa" userId="71063957-38ed-435c-bf2f-f96a70f3f412" providerId="ADAL" clId="{15BBA405-DD7C-2E48-A0D5-559F5F255831}" dt="2024-01-26T10:48:32.246" v="284" actId="26606"/>
          <ac:spMkLst>
            <pc:docMk/>
            <pc:sldMk cId="1945270730" sldId="260"/>
            <ac:spMk id="10" creationId="{0D153B68-5844-490D-8E67-F616D6D721CA}"/>
          </ac:spMkLst>
        </pc:spChg>
        <pc:spChg chg="del">
          <ac:chgData name="Husnain Mustafa" userId="71063957-38ed-435c-bf2f-f96a70f3f412" providerId="ADAL" clId="{15BBA405-DD7C-2E48-A0D5-559F5F255831}" dt="2024-01-26T10:48:32.246" v="284" actId="26606"/>
          <ac:spMkLst>
            <pc:docMk/>
            <pc:sldMk cId="1945270730" sldId="260"/>
            <ac:spMk id="11" creationId="{C64E267B-3F5A-4357-9E7F-C5FBE5D3B1E0}"/>
          </ac:spMkLst>
        </pc:spChg>
        <pc:spChg chg="add">
          <ac:chgData name="Husnain Mustafa" userId="71063957-38ed-435c-bf2f-f96a70f3f412" providerId="ADAL" clId="{15BBA405-DD7C-2E48-A0D5-559F5F255831}" dt="2024-01-26T10:48:32.246" v="284" actId="26606"/>
          <ac:spMkLst>
            <pc:docMk/>
            <pc:sldMk cId="1945270730" sldId="260"/>
            <ac:spMk id="13" creationId="{7FF47CB7-972F-479F-A36D-9E72D26EC8DA}"/>
          </ac:spMkLst>
        </pc:spChg>
        <pc:spChg chg="add">
          <ac:chgData name="Husnain Mustafa" userId="71063957-38ed-435c-bf2f-f96a70f3f412" providerId="ADAL" clId="{15BBA405-DD7C-2E48-A0D5-559F5F255831}" dt="2024-01-26T10:48:32.246" v="284" actId="26606"/>
          <ac:spMkLst>
            <pc:docMk/>
            <pc:sldMk cId="1945270730" sldId="260"/>
            <ac:spMk id="15" creationId="{0D153B68-5844-490D-8E67-F616D6D721CA}"/>
          </ac:spMkLst>
        </pc:spChg>
        <pc:spChg chg="add">
          <ac:chgData name="Husnain Mustafa" userId="71063957-38ed-435c-bf2f-f96a70f3f412" providerId="ADAL" clId="{15BBA405-DD7C-2E48-A0D5-559F5F255831}" dt="2024-01-26T10:48:32.246" v="284" actId="26606"/>
          <ac:spMkLst>
            <pc:docMk/>
            <pc:sldMk cId="1945270730" sldId="260"/>
            <ac:spMk id="20" creationId="{C64E267B-3F5A-4357-9E7F-C5FBE5D3B1E0}"/>
          </ac:spMkLst>
        </pc:spChg>
        <pc:picChg chg="del">
          <ac:chgData name="Husnain Mustafa" userId="71063957-38ed-435c-bf2f-f96a70f3f412" providerId="ADAL" clId="{15BBA405-DD7C-2E48-A0D5-559F5F255831}" dt="2024-01-26T10:48:14.950" v="278" actId="478"/>
          <ac:picMkLst>
            <pc:docMk/>
            <pc:sldMk cId="1945270730" sldId="260"/>
            <ac:picMk id="4" creationId="{43D20A54-398E-4CB2-50BC-5D8F19E948E8}"/>
          </ac:picMkLst>
        </pc:picChg>
        <pc:picChg chg="add mod">
          <ac:chgData name="Husnain Mustafa" userId="71063957-38ed-435c-bf2f-f96a70f3f412" providerId="ADAL" clId="{15BBA405-DD7C-2E48-A0D5-559F5F255831}" dt="2024-01-26T10:48:32.246" v="284" actId="26606"/>
          <ac:picMkLst>
            <pc:docMk/>
            <pc:sldMk cId="1945270730" sldId="260"/>
            <ac:picMk id="8" creationId="{0EB95AF0-722C-F0FA-B609-2F2D0DF15BFD}"/>
          </ac:picMkLst>
        </pc:picChg>
      </pc:sldChg>
      <pc:sldChg chg="addSp modSp mod setBg">
        <pc:chgData name="Husnain Mustafa" userId="71063957-38ed-435c-bf2f-f96a70f3f412" providerId="ADAL" clId="{15BBA405-DD7C-2E48-A0D5-559F5F255831}" dt="2024-01-26T11:33:37.443" v="970" actId="20577"/>
        <pc:sldMkLst>
          <pc:docMk/>
          <pc:sldMk cId="2162872077" sldId="261"/>
        </pc:sldMkLst>
        <pc:spChg chg="mod">
          <ac:chgData name="Husnain Mustafa" userId="71063957-38ed-435c-bf2f-f96a70f3f412" providerId="ADAL" clId="{15BBA405-DD7C-2E48-A0D5-559F5F255831}" dt="2024-01-26T10:49:23.693" v="285" actId="26606"/>
          <ac:spMkLst>
            <pc:docMk/>
            <pc:sldMk cId="2162872077" sldId="261"/>
            <ac:spMk id="2" creationId="{A29A7B1B-C7E6-F306-E4AC-5A4544891925}"/>
          </ac:spMkLst>
        </pc:spChg>
        <pc:spChg chg="add mod">
          <ac:chgData name="Husnain Mustafa" userId="71063957-38ed-435c-bf2f-f96a70f3f412" providerId="ADAL" clId="{15BBA405-DD7C-2E48-A0D5-559F5F255831}" dt="2024-01-26T11:33:37.443" v="970" actId="20577"/>
          <ac:spMkLst>
            <pc:docMk/>
            <pc:sldMk cId="2162872077" sldId="261"/>
            <ac:spMk id="8" creationId="{DC248019-B121-5C73-65FD-2361B9575B37}"/>
          </ac:spMkLst>
        </pc:spChg>
        <pc:spChg chg="add">
          <ac:chgData name="Husnain Mustafa" userId="71063957-38ed-435c-bf2f-f96a70f3f412" providerId="ADAL" clId="{15BBA405-DD7C-2E48-A0D5-559F5F255831}" dt="2024-01-26T10:49:23.693" v="285" actId="26606"/>
          <ac:spMkLst>
            <pc:docMk/>
            <pc:sldMk cId="2162872077" sldId="261"/>
            <ac:spMk id="11" creationId="{7FF47CB7-972F-479F-A36D-9E72D26EC8DA}"/>
          </ac:spMkLst>
        </pc:spChg>
        <pc:spChg chg="add">
          <ac:chgData name="Husnain Mustafa" userId="71063957-38ed-435c-bf2f-f96a70f3f412" providerId="ADAL" clId="{15BBA405-DD7C-2E48-A0D5-559F5F255831}" dt="2024-01-26T10:49:23.693" v="285" actId="26606"/>
          <ac:spMkLst>
            <pc:docMk/>
            <pc:sldMk cId="2162872077" sldId="261"/>
            <ac:spMk id="13" creationId="{0D153B68-5844-490D-8E67-F616D6D721CA}"/>
          </ac:spMkLst>
        </pc:spChg>
        <pc:spChg chg="add">
          <ac:chgData name="Husnain Mustafa" userId="71063957-38ed-435c-bf2f-f96a70f3f412" providerId="ADAL" clId="{15BBA405-DD7C-2E48-A0D5-559F5F255831}" dt="2024-01-26T10:49:23.693" v="285" actId="26606"/>
          <ac:spMkLst>
            <pc:docMk/>
            <pc:sldMk cId="2162872077" sldId="261"/>
            <ac:spMk id="15" creationId="{C64E267B-3F5A-4357-9E7F-C5FBE5D3B1E0}"/>
          </ac:spMkLst>
        </pc:spChg>
        <pc:picChg chg="mod">
          <ac:chgData name="Husnain Mustafa" userId="71063957-38ed-435c-bf2f-f96a70f3f412" providerId="ADAL" clId="{15BBA405-DD7C-2E48-A0D5-559F5F255831}" dt="2024-01-26T10:49:23.693" v="285" actId="26606"/>
          <ac:picMkLst>
            <pc:docMk/>
            <pc:sldMk cId="2162872077" sldId="261"/>
            <ac:picMk id="4" creationId="{84D61158-FD76-6AC4-FDDF-5E5D3DCBA109}"/>
          </ac:picMkLst>
        </pc:picChg>
      </pc:sldChg>
      <pc:sldChg chg="addSp delSp modSp mod ord setBg">
        <pc:chgData name="Husnain Mustafa" userId="71063957-38ed-435c-bf2f-f96a70f3f412" providerId="ADAL" clId="{15BBA405-DD7C-2E48-A0D5-559F5F255831}" dt="2024-01-26T12:27:32.807" v="1471" actId="20578"/>
        <pc:sldMkLst>
          <pc:docMk/>
          <pc:sldMk cId="3362309055" sldId="262"/>
        </pc:sldMkLst>
        <pc:spChg chg="mod">
          <ac:chgData name="Husnain Mustafa" userId="71063957-38ed-435c-bf2f-f96a70f3f412" providerId="ADAL" clId="{15BBA405-DD7C-2E48-A0D5-559F5F255831}" dt="2024-01-26T10:52:14.691" v="295" actId="26606"/>
          <ac:spMkLst>
            <pc:docMk/>
            <pc:sldMk cId="3362309055" sldId="262"/>
            <ac:spMk id="2" creationId="{9A6511B7-AACB-A292-85B2-1A70EDB4233E}"/>
          </ac:spMkLst>
        </pc:spChg>
        <pc:spChg chg="add">
          <ac:chgData name="Husnain Mustafa" userId="71063957-38ed-435c-bf2f-f96a70f3f412" providerId="ADAL" clId="{15BBA405-DD7C-2E48-A0D5-559F5F255831}" dt="2024-01-26T10:51:04.991" v="286"/>
          <ac:spMkLst>
            <pc:docMk/>
            <pc:sldMk cId="3362309055" sldId="262"/>
            <ac:spMk id="3" creationId="{34A9984D-A77D-872A-99CD-DDB1F99E6EBB}"/>
          </ac:spMkLst>
        </pc:spChg>
        <pc:spChg chg="add del mod">
          <ac:chgData name="Husnain Mustafa" userId="71063957-38ed-435c-bf2f-f96a70f3f412" providerId="ADAL" clId="{15BBA405-DD7C-2E48-A0D5-559F5F255831}" dt="2024-01-26T10:51:14.874" v="289" actId="478"/>
          <ac:spMkLst>
            <pc:docMk/>
            <pc:sldMk cId="3362309055" sldId="262"/>
            <ac:spMk id="5" creationId="{03F70044-DE87-C7D8-100A-A5D62046C895}"/>
          </ac:spMkLst>
        </pc:spChg>
        <pc:spChg chg="add del">
          <ac:chgData name="Husnain Mustafa" userId="71063957-38ed-435c-bf2f-f96a70f3f412" providerId="ADAL" clId="{15BBA405-DD7C-2E48-A0D5-559F5F255831}" dt="2024-01-26T10:52:14.602" v="294" actId="26606"/>
          <ac:spMkLst>
            <pc:docMk/>
            <pc:sldMk cId="3362309055" sldId="262"/>
            <ac:spMk id="17" creationId="{8EF7D2E8-5F8A-4E0B-9647-8072A94A09CA}"/>
          </ac:spMkLst>
        </pc:spChg>
        <pc:spChg chg="add del">
          <ac:chgData name="Husnain Mustafa" userId="71063957-38ed-435c-bf2f-f96a70f3f412" providerId="ADAL" clId="{15BBA405-DD7C-2E48-A0D5-559F5F255831}" dt="2024-01-26T10:52:14.602" v="294" actId="26606"/>
          <ac:spMkLst>
            <pc:docMk/>
            <pc:sldMk cId="3362309055" sldId="262"/>
            <ac:spMk id="19" creationId="{86A6E2CC-84C1-424C-A664-BC849F6D0AC7}"/>
          </ac:spMkLst>
        </pc:spChg>
        <pc:spChg chg="add">
          <ac:chgData name="Husnain Mustafa" userId="71063957-38ed-435c-bf2f-f96a70f3f412" providerId="ADAL" clId="{15BBA405-DD7C-2E48-A0D5-559F5F255831}" dt="2024-01-26T10:52:14.691" v="295" actId="26606"/>
          <ac:spMkLst>
            <pc:docMk/>
            <pc:sldMk cId="3362309055" sldId="262"/>
            <ac:spMk id="21" creationId="{DEB62645-D4DA-4E99-8344-B1536F63D108}"/>
          </ac:spMkLst>
        </pc:spChg>
        <pc:spChg chg="add">
          <ac:chgData name="Husnain Mustafa" userId="71063957-38ed-435c-bf2f-f96a70f3f412" providerId="ADAL" clId="{15BBA405-DD7C-2E48-A0D5-559F5F255831}" dt="2024-01-26T10:52:14.691" v="295" actId="26606"/>
          <ac:spMkLst>
            <pc:docMk/>
            <pc:sldMk cId="3362309055" sldId="262"/>
            <ac:spMk id="24" creationId="{E914257E-1E2A-4AC7-89EC-1FB65C9C0A0D}"/>
          </ac:spMkLst>
        </pc:spChg>
        <pc:spChg chg="add">
          <ac:chgData name="Husnain Mustafa" userId="71063957-38ed-435c-bf2f-f96a70f3f412" providerId="ADAL" clId="{15BBA405-DD7C-2E48-A0D5-559F5F255831}" dt="2024-01-26T10:52:14.691" v="295" actId="26606"/>
          <ac:spMkLst>
            <pc:docMk/>
            <pc:sldMk cId="3362309055" sldId="262"/>
            <ac:spMk id="25" creationId="{03E1C8F1-97F5-489C-8308-958F09657254}"/>
          </ac:spMkLst>
        </pc:spChg>
        <pc:picChg chg="del">
          <ac:chgData name="Husnain Mustafa" userId="71063957-38ed-435c-bf2f-f96a70f3f412" providerId="ADAL" clId="{15BBA405-DD7C-2E48-A0D5-559F5F255831}" dt="2024-01-26T10:51:07.821" v="287" actId="478"/>
          <ac:picMkLst>
            <pc:docMk/>
            <pc:sldMk cId="3362309055" sldId="262"/>
            <ac:picMk id="7" creationId="{FAFFCB03-5678-1CEE-4646-15230DE1207B}"/>
          </ac:picMkLst>
        </pc:picChg>
        <pc:picChg chg="add mod">
          <ac:chgData name="Husnain Mustafa" userId="71063957-38ed-435c-bf2f-f96a70f3f412" providerId="ADAL" clId="{15BBA405-DD7C-2E48-A0D5-559F5F255831}" dt="2024-01-26T10:52:28.224" v="299" actId="1076"/>
          <ac:picMkLst>
            <pc:docMk/>
            <pc:sldMk cId="3362309055" sldId="262"/>
            <ac:picMk id="8" creationId="{D8F5E5C7-620E-89C1-9494-9626858EC146}"/>
          </ac:picMkLst>
        </pc:picChg>
        <pc:picChg chg="add del">
          <ac:chgData name="Husnain Mustafa" userId="71063957-38ed-435c-bf2f-f96a70f3f412" providerId="ADAL" clId="{15BBA405-DD7C-2E48-A0D5-559F5F255831}" dt="2024-01-26T10:52:14.602" v="294" actId="26606"/>
          <ac:picMkLst>
            <pc:docMk/>
            <pc:sldMk cId="3362309055" sldId="262"/>
            <ac:picMk id="13" creationId="{DEB2E8C4-C3E7-4048-A43D-9859510CFA98}"/>
          </ac:picMkLst>
        </pc:picChg>
        <pc:picChg chg="add">
          <ac:chgData name="Husnain Mustafa" userId="71063957-38ed-435c-bf2f-f96a70f3f412" providerId="ADAL" clId="{15BBA405-DD7C-2E48-A0D5-559F5F255831}" dt="2024-01-26T10:52:14.691" v="295" actId="26606"/>
          <ac:picMkLst>
            <pc:docMk/>
            <pc:sldMk cId="3362309055" sldId="262"/>
            <ac:picMk id="22" creationId="{DEB2E8C4-C3E7-4048-A43D-9859510CFA98}"/>
          </ac:picMkLst>
        </pc:picChg>
        <pc:inkChg chg="add del">
          <ac:chgData name="Husnain Mustafa" userId="71063957-38ed-435c-bf2f-f96a70f3f412" providerId="ADAL" clId="{15BBA405-DD7C-2E48-A0D5-559F5F255831}" dt="2024-01-26T10:52:14.602" v="294" actId="26606"/>
          <ac:inkMkLst>
            <pc:docMk/>
            <pc:sldMk cId="3362309055" sldId="262"/>
            <ac:inkMk id="15" creationId="{24D29CCB-7956-4E3E-8880-304085F04BF4}"/>
          </ac:inkMkLst>
        </pc:inkChg>
        <pc:inkChg chg="add">
          <ac:chgData name="Husnain Mustafa" userId="71063957-38ed-435c-bf2f-f96a70f3f412" providerId="ADAL" clId="{15BBA405-DD7C-2E48-A0D5-559F5F255831}" dt="2024-01-26T10:52:14.691" v="295" actId="26606"/>
          <ac:inkMkLst>
            <pc:docMk/>
            <pc:sldMk cId="3362309055" sldId="262"/>
            <ac:inkMk id="23" creationId="{24D29CCB-7956-4E3E-8880-304085F04BF4}"/>
          </ac:inkMkLst>
        </pc:inkChg>
      </pc:sldChg>
      <pc:sldChg chg="addSp delSp modSp mod">
        <pc:chgData name="Husnain Mustafa" userId="71063957-38ed-435c-bf2f-f96a70f3f412" providerId="ADAL" clId="{15BBA405-DD7C-2E48-A0D5-559F5F255831}" dt="2024-01-26T11:03:26.043" v="326" actId="1076"/>
        <pc:sldMkLst>
          <pc:docMk/>
          <pc:sldMk cId="4109400433" sldId="263"/>
        </pc:sldMkLst>
        <pc:spChg chg="mod">
          <ac:chgData name="Husnain Mustafa" userId="71063957-38ed-435c-bf2f-f96a70f3f412" providerId="ADAL" clId="{15BBA405-DD7C-2E48-A0D5-559F5F255831}" dt="2024-01-26T11:00:29.282" v="307" actId="26606"/>
          <ac:spMkLst>
            <pc:docMk/>
            <pc:sldMk cId="4109400433" sldId="263"/>
            <ac:spMk id="2" creationId="{8A06B39F-608C-E6C8-589C-1AE82602453B}"/>
          </ac:spMkLst>
        </pc:spChg>
        <pc:spChg chg="mod">
          <ac:chgData name="Husnain Mustafa" userId="71063957-38ed-435c-bf2f-f96a70f3f412" providerId="ADAL" clId="{15BBA405-DD7C-2E48-A0D5-559F5F255831}" dt="2024-01-26T11:03:17.381" v="324" actId="14100"/>
          <ac:spMkLst>
            <pc:docMk/>
            <pc:sldMk cId="4109400433" sldId="263"/>
            <ac:spMk id="5" creationId="{1F4D1B93-F88D-DDD4-3151-07E07F2462CC}"/>
          </ac:spMkLst>
        </pc:spChg>
        <pc:spChg chg="add del mod">
          <ac:chgData name="Husnain Mustafa" userId="71063957-38ed-435c-bf2f-f96a70f3f412" providerId="ADAL" clId="{15BBA405-DD7C-2E48-A0D5-559F5F255831}" dt="2024-01-26T11:00:00.412" v="302" actId="478"/>
          <ac:spMkLst>
            <pc:docMk/>
            <pc:sldMk cId="4109400433" sldId="263"/>
            <ac:spMk id="6" creationId="{19328293-B8EB-7FE5-3CFA-B0A1A47A3F13}"/>
          </ac:spMkLst>
        </pc:spChg>
        <pc:spChg chg="del">
          <ac:chgData name="Husnain Mustafa" userId="71063957-38ed-435c-bf2f-f96a70f3f412" providerId="ADAL" clId="{15BBA405-DD7C-2E48-A0D5-559F5F255831}" dt="2024-01-26T10:59:49.532" v="300" actId="26606"/>
          <ac:spMkLst>
            <pc:docMk/>
            <pc:sldMk cId="4109400433" sldId="263"/>
            <ac:spMk id="10" creationId="{7666DE11-17E1-4DC7-B2B7-6DA2E6A9CE8B}"/>
          </ac:spMkLst>
        </pc:spChg>
        <pc:spChg chg="del">
          <ac:chgData name="Husnain Mustafa" userId="71063957-38ed-435c-bf2f-f96a70f3f412" providerId="ADAL" clId="{15BBA405-DD7C-2E48-A0D5-559F5F255831}" dt="2024-01-26T10:59:49.532" v="300" actId="26606"/>
          <ac:spMkLst>
            <pc:docMk/>
            <pc:sldMk cId="4109400433" sldId="263"/>
            <ac:spMk id="12" creationId="{B52E493E-0B27-4F3C-AA01-17F0A2564112}"/>
          </ac:spMkLst>
        </pc:spChg>
        <pc:spChg chg="add del">
          <ac:chgData name="Husnain Mustafa" userId="71063957-38ed-435c-bf2f-f96a70f3f412" providerId="ADAL" clId="{15BBA405-DD7C-2E48-A0D5-559F5F255831}" dt="2024-01-26T11:00:29.311" v="308" actId="26606"/>
          <ac:spMkLst>
            <pc:docMk/>
            <pc:sldMk cId="4109400433" sldId="263"/>
            <ac:spMk id="17" creationId="{7FF47CB7-972F-479F-A36D-9E72D26EC8DA}"/>
          </ac:spMkLst>
        </pc:spChg>
        <pc:spChg chg="add del">
          <ac:chgData name="Husnain Mustafa" userId="71063957-38ed-435c-bf2f-f96a70f3f412" providerId="ADAL" clId="{15BBA405-DD7C-2E48-A0D5-559F5F255831}" dt="2024-01-26T11:00:29.311" v="308" actId="26606"/>
          <ac:spMkLst>
            <pc:docMk/>
            <pc:sldMk cId="4109400433" sldId="263"/>
            <ac:spMk id="19" creationId="{0D153B68-5844-490D-8E67-F616D6D721CA}"/>
          </ac:spMkLst>
        </pc:spChg>
        <pc:spChg chg="add del">
          <ac:chgData name="Husnain Mustafa" userId="71063957-38ed-435c-bf2f-f96a70f3f412" providerId="ADAL" clId="{15BBA405-DD7C-2E48-A0D5-559F5F255831}" dt="2024-01-26T11:00:29.311" v="308" actId="26606"/>
          <ac:spMkLst>
            <pc:docMk/>
            <pc:sldMk cId="4109400433" sldId="263"/>
            <ac:spMk id="21" creationId="{C64E267B-3F5A-4357-9E7F-C5FBE5D3B1E0}"/>
          </ac:spMkLst>
        </pc:spChg>
        <pc:spChg chg="add del">
          <ac:chgData name="Husnain Mustafa" userId="71063957-38ed-435c-bf2f-f96a70f3f412" providerId="ADAL" clId="{15BBA405-DD7C-2E48-A0D5-559F5F255831}" dt="2024-01-26T11:00:29.282" v="307" actId="26606"/>
          <ac:spMkLst>
            <pc:docMk/>
            <pc:sldMk cId="4109400433" sldId="263"/>
            <ac:spMk id="26" creationId="{FCE8BBC4-555B-4EEA-8B5C-5B44656F9D73}"/>
          </ac:spMkLst>
        </pc:spChg>
        <pc:spChg chg="add del">
          <ac:chgData name="Husnain Mustafa" userId="71063957-38ed-435c-bf2f-f96a70f3f412" providerId="ADAL" clId="{15BBA405-DD7C-2E48-A0D5-559F5F255831}" dt="2024-01-26T11:00:29.282" v="307" actId="26606"/>
          <ac:spMkLst>
            <pc:docMk/>
            <pc:sldMk cId="4109400433" sldId="263"/>
            <ac:spMk id="28" creationId="{44704DC3-DE99-4AC8-9945-00EF66EBB0A3}"/>
          </ac:spMkLst>
        </pc:spChg>
        <pc:spChg chg="add">
          <ac:chgData name="Husnain Mustafa" userId="71063957-38ed-435c-bf2f-f96a70f3f412" providerId="ADAL" clId="{15BBA405-DD7C-2E48-A0D5-559F5F255831}" dt="2024-01-26T11:00:29.311" v="308" actId="26606"/>
          <ac:spMkLst>
            <pc:docMk/>
            <pc:sldMk cId="4109400433" sldId="263"/>
            <ac:spMk id="30" creationId="{C64E267B-3F5A-4357-9E7F-C5FBE5D3B1E0}"/>
          </ac:spMkLst>
        </pc:spChg>
        <pc:spChg chg="add">
          <ac:chgData name="Husnain Mustafa" userId="71063957-38ed-435c-bf2f-f96a70f3f412" providerId="ADAL" clId="{15BBA405-DD7C-2E48-A0D5-559F5F255831}" dt="2024-01-26T11:00:29.311" v="308" actId="26606"/>
          <ac:spMkLst>
            <pc:docMk/>
            <pc:sldMk cId="4109400433" sldId="263"/>
            <ac:spMk id="31" creationId="{7FF47CB7-972F-479F-A36D-9E72D26EC8DA}"/>
          </ac:spMkLst>
        </pc:spChg>
        <pc:spChg chg="add">
          <ac:chgData name="Husnain Mustafa" userId="71063957-38ed-435c-bf2f-f96a70f3f412" providerId="ADAL" clId="{15BBA405-DD7C-2E48-A0D5-559F5F255831}" dt="2024-01-26T11:00:29.311" v="308" actId="26606"/>
          <ac:spMkLst>
            <pc:docMk/>
            <pc:sldMk cId="4109400433" sldId="263"/>
            <ac:spMk id="32" creationId="{0D153B68-5844-490D-8E67-F616D6D721CA}"/>
          </ac:spMkLst>
        </pc:spChg>
        <pc:picChg chg="del mod ord">
          <ac:chgData name="Husnain Mustafa" userId="71063957-38ed-435c-bf2f-f96a70f3f412" providerId="ADAL" clId="{15BBA405-DD7C-2E48-A0D5-559F5F255831}" dt="2024-01-26T10:59:55.353" v="301" actId="478"/>
          <ac:picMkLst>
            <pc:docMk/>
            <pc:sldMk cId="4109400433" sldId="263"/>
            <ac:picMk id="4" creationId="{7E46B31B-4E45-D41B-A4DC-16785B6468D9}"/>
          </ac:picMkLst>
        </pc:picChg>
        <pc:picChg chg="add del mod">
          <ac:chgData name="Husnain Mustafa" userId="71063957-38ed-435c-bf2f-f96a70f3f412" providerId="ADAL" clId="{15BBA405-DD7C-2E48-A0D5-559F5F255831}" dt="2024-01-26T11:02:17.785" v="313" actId="478"/>
          <ac:picMkLst>
            <pc:docMk/>
            <pc:sldMk cId="4109400433" sldId="263"/>
            <ac:picMk id="8" creationId="{94ED2EFF-30EC-18A2-4A1B-B78CB8B443CE}"/>
          </ac:picMkLst>
        </pc:picChg>
        <pc:picChg chg="add mod">
          <ac:chgData name="Husnain Mustafa" userId="71063957-38ed-435c-bf2f-f96a70f3f412" providerId="ADAL" clId="{15BBA405-DD7C-2E48-A0D5-559F5F255831}" dt="2024-01-26T11:03:26.043" v="326" actId="1076"/>
          <ac:picMkLst>
            <pc:docMk/>
            <pc:sldMk cId="4109400433" sldId="263"/>
            <ac:picMk id="11" creationId="{EFC8A89C-2B92-9D05-89B1-C3C623B556CA}"/>
          </ac:picMkLst>
        </pc:picChg>
      </pc:sldChg>
      <pc:sldChg chg="addSp delSp modSp mod">
        <pc:chgData name="Husnain Mustafa" userId="71063957-38ed-435c-bf2f-f96a70f3f412" providerId="ADAL" clId="{15BBA405-DD7C-2E48-A0D5-559F5F255831}" dt="2024-01-26T11:59:30.743" v="1436" actId="1076"/>
        <pc:sldMkLst>
          <pc:docMk/>
          <pc:sldMk cId="2407088634" sldId="264"/>
        </pc:sldMkLst>
        <pc:spChg chg="add mod">
          <ac:chgData name="Husnain Mustafa" userId="71063957-38ed-435c-bf2f-f96a70f3f412" providerId="ADAL" clId="{15BBA405-DD7C-2E48-A0D5-559F5F255831}" dt="2024-01-26T11:59:30.743" v="1436" actId="1076"/>
          <ac:spMkLst>
            <pc:docMk/>
            <pc:sldMk cId="2407088634" sldId="264"/>
            <ac:spMk id="3" creationId="{FB310146-1374-D044-B740-3A91FB214081}"/>
          </ac:spMkLst>
        </pc:spChg>
        <pc:spChg chg="add del mod">
          <ac:chgData name="Husnain Mustafa" userId="71063957-38ed-435c-bf2f-f96a70f3f412" providerId="ADAL" clId="{15BBA405-DD7C-2E48-A0D5-559F5F255831}" dt="2024-01-26T11:11:27.613" v="456" actId="478"/>
          <ac:spMkLst>
            <pc:docMk/>
            <pc:sldMk cId="2407088634" sldId="264"/>
            <ac:spMk id="6" creationId="{378EBBF7-532D-F365-ACE9-53655FB741AE}"/>
          </ac:spMkLst>
        </pc:spChg>
        <pc:picChg chg="del mod">
          <ac:chgData name="Husnain Mustafa" userId="71063957-38ed-435c-bf2f-f96a70f3f412" providerId="ADAL" clId="{15BBA405-DD7C-2E48-A0D5-559F5F255831}" dt="2024-01-26T11:11:25.148" v="455" actId="478"/>
          <ac:picMkLst>
            <pc:docMk/>
            <pc:sldMk cId="2407088634" sldId="264"/>
            <ac:picMk id="4" creationId="{4CEAF7E4-C804-9BCF-4985-F9DD4D4FC2FC}"/>
          </ac:picMkLst>
        </pc:picChg>
        <pc:picChg chg="add mod modCrop">
          <ac:chgData name="Husnain Mustafa" userId="71063957-38ed-435c-bf2f-f96a70f3f412" providerId="ADAL" clId="{15BBA405-DD7C-2E48-A0D5-559F5F255831}" dt="2024-01-26T11:12:12.161" v="465" actId="1076"/>
          <ac:picMkLst>
            <pc:docMk/>
            <pc:sldMk cId="2407088634" sldId="264"/>
            <ac:picMk id="8" creationId="{AA5DC734-C4E8-8AAB-42B3-9F4A5339C409}"/>
          </ac:picMkLst>
        </pc:picChg>
      </pc:sldChg>
      <pc:sldChg chg="addSp modSp mod setBg">
        <pc:chgData name="Husnain Mustafa" userId="71063957-38ed-435c-bf2f-f96a70f3f412" providerId="ADAL" clId="{15BBA405-DD7C-2E48-A0D5-559F5F255831}" dt="2024-01-26T11:29:13.994" v="567" actId="14100"/>
        <pc:sldMkLst>
          <pc:docMk/>
          <pc:sldMk cId="782060434" sldId="265"/>
        </pc:sldMkLst>
        <pc:spChg chg="mod">
          <ac:chgData name="Husnain Mustafa" userId="71063957-38ed-435c-bf2f-f96a70f3f412" providerId="ADAL" clId="{15BBA405-DD7C-2E48-A0D5-559F5F255831}" dt="2024-01-26T11:28:52.252" v="565" actId="26606"/>
          <ac:spMkLst>
            <pc:docMk/>
            <pc:sldMk cId="782060434" sldId="265"/>
            <ac:spMk id="2" creationId="{FB79AC7D-EECC-C31F-1EAE-F21263C919F3}"/>
          </ac:spMkLst>
        </pc:spChg>
        <pc:spChg chg="mod">
          <ac:chgData name="Husnain Mustafa" userId="71063957-38ed-435c-bf2f-f96a70f3f412" providerId="ADAL" clId="{15BBA405-DD7C-2E48-A0D5-559F5F255831}" dt="2024-01-26T11:28:52.252" v="565" actId="26606"/>
          <ac:spMkLst>
            <pc:docMk/>
            <pc:sldMk cId="782060434" sldId="265"/>
            <ac:spMk id="3" creationId="{C1B2B168-64D4-278D-4382-B61987B5D57D}"/>
          </ac:spMkLst>
        </pc:spChg>
        <pc:spChg chg="add">
          <ac:chgData name="Husnain Mustafa" userId="71063957-38ed-435c-bf2f-f96a70f3f412" providerId="ADAL" clId="{15BBA405-DD7C-2E48-A0D5-559F5F255831}" dt="2024-01-26T11:28:52.252" v="565" actId="26606"/>
          <ac:spMkLst>
            <pc:docMk/>
            <pc:sldMk cId="782060434" sldId="265"/>
            <ac:spMk id="9" creationId="{FCE8BBC4-555B-4EEA-8B5C-5B44656F9D73}"/>
          </ac:spMkLst>
        </pc:spChg>
        <pc:spChg chg="add">
          <ac:chgData name="Husnain Mustafa" userId="71063957-38ed-435c-bf2f-f96a70f3f412" providerId="ADAL" clId="{15BBA405-DD7C-2E48-A0D5-559F5F255831}" dt="2024-01-26T11:28:52.252" v="565" actId="26606"/>
          <ac:spMkLst>
            <pc:docMk/>
            <pc:sldMk cId="782060434" sldId="265"/>
            <ac:spMk id="11" creationId="{44704DC3-DE99-4AC8-9945-00EF66EBB0A3}"/>
          </ac:spMkLst>
        </pc:spChg>
        <pc:picChg chg="mod ord">
          <ac:chgData name="Husnain Mustafa" userId="71063957-38ed-435c-bf2f-f96a70f3f412" providerId="ADAL" clId="{15BBA405-DD7C-2E48-A0D5-559F5F255831}" dt="2024-01-26T11:29:13.994" v="567" actId="14100"/>
          <ac:picMkLst>
            <pc:docMk/>
            <pc:sldMk cId="782060434" sldId="265"/>
            <ac:picMk id="4" creationId="{C18264A0-374D-99C1-5FD6-F5AB57A68D69}"/>
          </ac:picMkLst>
        </pc:picChg>
      </pc:sldChg>
      <pc:sldChg chg="del">
        <pc:chgData name="Husnain Mustafa" userId="71063957-38ed-435c-bf2f-f96a70f3f412" providerId="ADAL" clId="{15BBA405-DD7C-2E48-A0D5-559F5F255831}" dt="2024-01-26T10:20:45.909" v="179" actId="2696"/>
        <pc:sldMkLst>
          <pc:docMk/>
          <pc:sldMk cId="4112539973" sldId="266"/>
        </pc:sldMkLst>
      </pc:sldChg>
      <pc:sldChg chg="addSp delSp modSp mod">
        <pc:chgData name="Husnain Mustafa" userId="71063957-38ed-435c-bf2f-f96a70f3f412" providerId="ADAL" clId="{15BBA405-DD7C-2E48-A0D5-559F5F255831}" dt="2024-01-26T11:20:01.340" v="506" actId="20577"/>
        <pc:sldMkLst>
          <pc:docMk/>
          <pc:sldMk cId="3296394756" sldId="267"/>
        </pc:sldMkLst>
        <pc:spChg chg="mod">
          <ac:chgData name="Husnain Mustafa" userId="71063957-38ed-435c-bf2f-f96a70f3f412" providerId="ADAL" clId="{15BBA405-DD7C-2E48-A0D5-559F5F255831}" dt="2024-01-26T11:17:36.942" v="482" actId="26606"/>
          <ac:spMkLst>
            <pc:docMk/>
            <pc:sldMk cId="3296394756" sldId="267"/>
            <ac:spMk id="2" creationId="{33A4A0AF-18BF-ACFA-2CC5-1E7639E59CE8}"/>
          </ac:spMkLst>
        </pc:spChg>
        <pc:spChg chg="add mod">
          <ac:chgData name="Husnain Mustafa" userId="71063957-38ed-435c-bf2f-f96a70f3f412" providerId="ADAL" clId="{15BBA405-DD7C-2E48-A0D5-559F5F255831}" dt="2024-01-26T11:20:01.340" v="506" actId="20577"/>
          <ac:spMkLst>
            <pc:docMk/>
            <pc:sldMk cId="3296394756" sldId="267"/>
            <ac:spMk id="3" creationId="{E67435D9-2570-3366-466B-FA80070F0F46}"/>
          </ac:spMkLst>
        </pc:spChg>
        <pc:spChg chg="add del">
          <ac:chgData name="Husnain Mustafa" userId="71063957-38ed-435c-bf2f-f96a70f3f412" providerId="ADAL" clId="{15BBA405-DD7C-2E48-A0D5-559F5F255831}" dt="2024-01-26T11:17:36.942" v="482" actId="26606"/>
          <ac:spMkLst>
            <pc:docMk/>
            <pc:sldMk cId="3296394756" sldId="267"/>
            <ac:spMk id="9" creationId="{FCE8BBC4-555B-4EEA-8B5C-5B44656F9D73}"/>
          </ac:spMkLst>
        </pc:spChg>
        <pc:spChg chg="add del">
          <ac:chgData name="Husnain Mustafa" userId="71063957-38ed-435c-bf2f-f96a70f3f412" providerId="ADAL" clId="{15BBA405-DD7C-2E48-A0D5-559F5F255831}" dt="2024-01-26T11:17:36.942" v="482" actId="26606"/>
          <ac:spMkLst>
            <pc:docMk/>
            <pc:sldMk cId="3296394756" sldId="267"/>
            <ac:spMk id="11" creationId="{44704DC3-DE99-4AC8-9945-00EF66EBB0A3}"/>
          </ac:spMkLst>
        </pc:spChg>
        <pc:spChg chg="add del">
          <ac:chgData name="Husnain Mustafa" userId="71063957-38ed-435c-bf2f-f96a70f3f412" providerId="ADAL" clId="{15BBA405-DD7C-2E48-A0D5-559F5F255831}" dt="2024-01-26T11:17:31.809" v="479" actId="26606"/>
          <ac:spMkLst>
            <pc:docMk/>
            <pc:sldMk cId="3296394756" sldId="267"/>
            <ac:spMk id="20" creationId="{7FF47CB7-972F-479F-A36D-9E72D26EC8DA}"/>
          </ac:spMkLst>
        </pc:spChg>
        <pc:spChg chg="add del">
          <ac:chgData name="Husnain Mustafa" userId="71063957-38ed-435c-bf2f-f96a70f3f412" providerId="ADAL" clId="{15BBA405-DD7C-2E48-A0D5-559F5F255831}" dt="2024-01-26T11:17:31.809" v="479" actId="26606"/>
          <ac:spMkLst>
            <pc:docMk/>
            <pc:sldMk cId="3296394756" sldId="267"/>
            <ac:spMk id="22" creationId="{0D153B68-5844-490D-8E67-F616D6D721CA}"/>
          </ac:spMkLst>
        </pc:spChg>
        <pc:spChg chg="add del">
          <ac:chgData name="Husnain Mustafa" userId="71063957-38ed-435c-bf2f-f96a70f3f412" providerId="ADAL" clId="{15BBA405-DD7C-2E48-A0D5-559F5F255831}" dt="2024-01-26T11:17:31.809" v="479" actId="26606"/>
          <ac:spMkLst>
            <pc:docMk/>
            <pc:sldMk cId="3296394756" sldId="267"/>
            <ac:spMk id="24" creationId="{C64E267B-3F5A-4357-9E7F-C5FBE5D3B1E0}"/>
          </ac:spMkLst>
        </pc:spChg>
        <pc:spChg chg="add del">
          <ac:chgData name="Husnain Mustafa" userId="71063957-38ed-435c-bf2f-f96a70f3f412" providerId="ADAL" clId="{15BBA405-DD7C-2E48-A0D5-559F5F255831}" dt="2024-01-26T11:17:36.773" v="481" actId="26606"/>
          <ac:spMkLst>
            <pc:docMk/>
            <pc:sldMk cId="3296394756" sldId="267"/>
            <ac:spMk id="26" creationId="{23E547B5-89CF-4EC0-96DE-25771AED0799}"/>
          </ac:spMkLst>
        </pc:spChg>
        <pc:spChg chg="add del">
          <ac:chgData name="Husnain Mustafa" userId="71063957-38ed-435c-bf2f-f96a70f3f412" providerId="ADAL" clId="{15BBA405-DD7C-2E48-A0D5-559F5F255831}" dt="2024-01-26T11:17:36.773" v="481" actId="26606"/>
          <ac:spMkLst>
            <pc:docMk/>
            <pc:sldMk cId="3296394756" sldId="267"/>
            <ac:spMk id="27" creationId="{B3437C99-FC8E-4311-B48A-F0C4C329B154}"/>
          </ac:spMkLst>
        </pc:spChg>
        <pc:spChg chg="add">
          <ac:chgData name="Husnain Mustafa" userId="71063957-38ed-435c-bf2f-f96a70f3f412" providerId="ADAL" clId="{15BBA405-DD7C-2E48-A0D5-559F5F255831}" dt="2024-01-26T11:17:36.942" v="482" actId="26606"/>
          <ac:spMkLst>
            <pc:docMk/>
            <pc:sldMk cId="3296394756" sldId="267"/>
            <ac:spMk id="29" creationId="{7FF47CB7-972F-479F-A36D-9E72D26EC8DA}"/>
          </ac:spMkLst>
        </pc:spChg>
        <pc:spChg chg="add">
          <ac:chgData name="Husnain Mustafa" userId="71063957-38ed-435c-bf2f-f96a70f3f412" providerId="ADAL" clId="{15BBA405-DD7C-2E48-A0D5-559F5F255831}" dt="2024-01-26T11:17:36.942" v="482" actId="26606"/>
          <ac:spMkLst>
            <pc:docMk/>
            <pc:sldMk cId="3296394756" sldId="267"/>
            <ac:spMk id="30" creationId="{0D153B68-5844-490D-8E67-F616D6D721CA}"/>
          </ac:spMkLst>
        </pc:spChg>
        <pc:spChg chg="add">
          <ac:chgData name="Husnain Mustafa" userId="71063957-38ed-435c-bf2f-f96a70f3f412" providerId="ADAL" clId="{15BBA405-DD7C-2E48-A0D5-559F5F255831}" dt="2024-01-26T11:17:36.942" v="482" actId="26606"/>
          <ac:spMkLst>
            <pc:docMk/>
            <pc:sldMk cId="3296394756" sldId="267"/>
            <ac:spMk id="31" creationId="{C64E267B-3F5A-4357-9E7F-C5FBE5D3B1E0}"/>
          </ac:spMkLst>
        </pc:spChg>
        <pc:graphicFrameChg chg="del mod modGraphic">
          <ac:chgData name="Husnain Mustafa" userId="71063957-38ed-435c-bf2f-f96a70f3f412" providerId="ADAL" clId="{15BBA405-DD7C-2E48-A0D5-559F5F255831}" dt="2024-01-26T11:18:45.331" v="497" actId="478"/>
          <ac:graphicFrameMkLst>
            <pc:docMk/>
            <pc:sldMk cId="3296394756" sldId="267"/>
            <ac:graphicFrameMk id="15" creationId="{044A72C3-49EF-88D1-889D-94F9A9D051F3}"/>
          </ac:graphicFrameMkLst>
        </pc:graphicFrameChg>
        <pc:picChg chg="mod">
          <ac:chgData name="Husnain Mustafa" userId="71063957-38ed-435c-bf2f-f96a70f3f412" providerId="ADAL" clId="{15BBA405-DD7C-2E48-A0D5-559F5F255831}" dt="2024-01-26T11:19:32.227" v="504" actId="14100"/>
          <ac:picMkLst>
            <pc:docMk/>
            <pc:sldMk cId="3296394756" sldId="267"/>
            <ac:picMk id="4" creationId="{7A1AD4DF-B72A-8085-B3FA-71175A2E9276}"/>
          </ac:picMkLst>
        </pc:picChg>
      </pc:sldChg>
      <pc:sldChg chg="addSp delSp modSp mod setBg">
        <pc:chgData name="Husnain Mustafa" userId="71063957-38ed-435c-bf2f-f96a70f3f412" providerId="ADAL" clId="{15BBA405-DD7C-2E48-A0D5-559F5F255831}" dt="2024-01-26T11:24:26.071" v="537" actId="20577"/>
        <pc:sldMkLst>
          <pc:docMk/>
          <pc:sldMk cId="264401176" sldId="268"/>
        </pc:sldMkLst>
        <pc:spChg chg="mod">
          <ac:chgData name="Husnain Mustafa" userId="71063957-38ed-435c-bf2f-f96a70f3f412" providerId="ADAL" clId="{15BBA405-DD7C-2E48-A0D5-559F5F255831}" dt="2024-01-26T11:22:45.602" v="507" actId="26606"/>
          <ac:spMkLst>
            <pc:docMk/>
            <pc:sldMk cId="264401176" sldId="268"/>
            <ac:spMk id="2" creationId="{7BCF41D2-9FF8-0DD1-9F01-09E3352912E1}"/>
          </ac:spMkLst>
        </pc:spChg>
        <pc:spChg chg="add mod">
          <ac:chgData name="Husnain Mustafa" userId="71063957-38ed-435c-bf2f-f96a70f3f412" providerId="ADAL" clId="{15BBA405-DD7C-2E48-A0D5-559F5F255831}" dt="2024-01-26T11:24:26.071" v="537" actId="20577"/>
          <ac:spMkLst>
            <pc:docMk/>
            <pc:sldMk cId="264401176" sldId="268"/>
            <ac:spMk id="3" creationId="{2BA3FE31-BDA6-F79E-1A44-D50320518F77}"/>
          </ac:spMkLst>
        </pc:spChg>
        <pc:spChg chg="add">
          <ac:chgData name="Husnain Mustafa" userId="71063957-38ed-435c-bf2f-f96a70f3f412" providerId="ADAL" clId="{15BBA405-DD7C-2E48-A0D5-559F5F255831}" dt="2024-01-26T11:22:45.602" v="507" actId="26606"/>
          <ac:spMkLst>
            <pc:docMk/>
            <pc:sldMk cId="264401176" sldId="268"/>
            <ac:spMk id="11" creationId="{7FF47CB7-972F-479F-A36D-9E72D26EC8DA}"/>
          </ac:spMkLst>
        </pc:spChg>
        <pc:spChg chg="add">
          <ac:chgData name="Husnain Mustafa" userId="71063957-38ed-435c-bf2f-f96a70f3f412" providerId="ADAL" clId="{15BBA405-DD7C-2E48-A0D5-559F5F255831}" dt="2024-01-26T11:22:45.602" v="507" actId="26606"/>
          <ac:spMkLst>
            <pc:docMk/>
            <pc:sldMk cId="264401176" sldId="268"/>
            <ac:spMk id="13" creationId="{0D153B68-5844-490D-8E67-F616D6D721CA}"/>
          </ac:spMkLst>
        </pc:spChg>
        <pc:spChg chg="add">
          <ac:chgData name="Husnain Mustafa" userId="71063957-38ed-435c-bf2f-f96a70f3f412" providerId="ADAL" clId="{15BBA405-DD7C-2E48-A0D5-559F5F255831}" dt="2024-01-26T11:22:45.602" v="507" actId="26606"/>
          <ac:spMkLst>
            <pc:docMk/>
            <pc:sldMk cId="264401176" sldId="268"/>
            <ac:spMk id="15" creationId="{C64E267B-3F5A-4357-9E7F-C5FBE5D3B1E0}"/>
          </ac:spMkLst>
        </pc:spChg>
        <pc:graphicFrameChg chg="del mod modGraphic">
          <ac:chgData name="Husnain Mustafa" userId="71063957-38ed-435c-bf2f-f96a70f3f412" providerId="ADAL" clId="{15BBA405-DD7C-2E48-A0D5-559F5F255831}" dt="2024-01-26T11:23:41.614" v="523" actId="478"/>
          <ac:graphicFrameMkLst>
            <pc:docMk/>
            <pc:sldMk cId="264401176" sldId="268"/>
            <ac:graphicFrameMk id="6" creationId="{F913C40C-75E2-FEE6-A356-33ACFCD9DAC6}"/>
          </ac:graphicFrameMkLst>
        </pc:graphicFrameChg>
        <pc:picChg chg="mod">
          <ac:chgData name="Husnain Mustafa" userId="71063957-38ed-435c-bf2f-f96a70f3f412" providerId="ADAL" clId="{15BBA405-DD7C-2E48-A0D5-559F5F255831}" dt="2024-01-26T11:22:54.481" v="509" actId="14100"/>
          <ac:picMkLst>
            <pc:docMk/>
            <pc:sldMk cId="264401176" sldId="268"/>
            <ac:picMk id="4" creationId="{ADDC1206-A165-6139-1FCA-CE16EE44B1F0}"/>
          </ac:picMkLst>
        </pc:picChg>
      </pc:sldChg>
      <pc:sldChg chg="addSp delSp">
        <pc:chgData name="Husnain Mustafa" userId="71063957-38ed-435c-bf2f-f96a70f3f412" providerId="ADAL" clId="{15BBA405-DD7C-2E48-A0D5-559F5F255831}" dt="2024-01-26T10:19:24.705" v="107" actId="931"/>
        <pc:sldMkLst>
          <pc:docMk/>
          <pc:sldMk cId="3995633391" sldId="269"/>
        </pc:sldMkLst>
        <pc:spChg chg="del">
          <ac:chgData name="Husnain Mustafa" userId="71063957-38ed-435c-bf2f-f96a70f3f412" providerId="ADAL" clId="{15BBA405-DD7C-2E48-A0D5-559F5F255831}" dt="2024-01-26T10:19:24.705" v="107" actId="931"/>
          <ac:spMkLst>
            <pc:docMk/>
            <pc:sldMk cId="3995633391" sldId="269"/>
            <ac:spMk id="6" creationId="{666AE13C-2CDD-B5EB-6C8B-F06419F1AE0A}"/>
          </ac:spMkLst>
        </pc:spChg>
        <pc:graphicFrameChg chg="add">
          <ac:chgData name="Husnain Mustafa" userId="71063957-38ed-435c-bf2f-f96a70f3f412" providerId="ADAL" clId="{15BBA405-DD7C-2E48-A0D5-559F5F255831}" dt="2024-01-26T10:19:24.705" v="107" actId="931"/>
          <ac:graphicFrameMkLst>
            <pc:docMk/>
            <pc:sldMk cId="3995633391" sldId="269"/>
            <ac:graphicFrameMk id="8" creationId="{B23E4B67-1ADD-D240-A4CF-18C92435A976}"/>
          </ac:graphicFrameMkLst>
        </pc:graphicFrameChg>
      </pc:sldChg>
      <pc:sldChg chg="addSp delSp modSp mod ord">
        <pc:chgData name="Husnain Mustafa" userId="71063957-38ed-435c-bf2f-f96a70f3f412" providerId="ADAL" clId="{15BBA405-DD7C-2E48-A0D5-559F5F255831}" dt="2024-01-26T11:50:45.794" v="1105" actId="20578"/>
        <pc:sldMkLst>
          <pc:docMk/>
          <pc:sldMk cId="4202689731" sldId="271"/>
        </pc:sldMkLst>
        <pc:spChg chg="mod">
          <ac:chgData name="Husnain Mustafa" userId="71063957-38ed-435c-bf2f-f96a70f3f412" providerId="ADAL" clId="{15BBA405-DD7C-2E48-A0D5-559F5F255831}" dt="2024-01-26T11:27:54.766" v="560" actId="26606"/>
          <ac:spMkLst>
            <pc:docMk/>
            <pc:sldMk cId="4202689731" sldId="271"/>
            <ac:spMk id="2" creationId="{93CD3944-CF7E-BABE-E754-F2A8C6E39D25}"/>
          </ac:spMkLst>
        </pc:spChg>
        <pc:spChg chg="add del mod">
          <ac:chgData name="Husnain Mustafa" userId="71063957-38ed-435c-bf2f-f96a70f3f412" providerId="ADAL" clId="{15BBA405-DD7C-2E48-A0D5-559F5F255831}" dt="2024-01-26T11:26:33.270" v="547" actId="26606"/>
          <ac:spMkLst>
            <pc:docMk/>
            <pc:sldMk cId="4202689731" sldId="271"/>
            <ac:spMk id="5" creationId="{6667842F-3BE6-52F1-4977-A91F84EEFBCB}"/>
          </ac:spMkLst>
        </pc:spChg>
        <pc:spChg chg="add mod">
          <ac:chgData name="Husnain Mustafa" userId="71063957-38ed-435c-bf2f-f96a70f3f412" providerId="ADAL" clId="{15BBA405-DD7C-2E48-A0D5-559F5F255831}" dt="2024-01-26T11:28:11.920" v="564" actId="1076"/>
          <ac:spMkLst>
            <pc:docMk/>
            <pc:sldMk cId="4202689731" sldId="271"/>
            <ac:spMk id="6" creationId="{7FD44812-A624-ECDC-BDA9-11861D725A1E}"/>
          </ac:spMkLst>
        </pc:spChg>
        <pc:spChg chg="del">
          <ac:chgData name="Husnain Mustafa" userId="71063957-38ed-435c-bf2f-f96a70f3f412" providerId="ADAL" clId="{15BBA405-DD7C-2E48-A0D5-559F5F255831}" dt="2024-01-26T11:26:00.641" v="539" actId="26606"/>
          <ac:spMkLst>
            <pc:docMk/>
            <pc:sldMk cId="4202689731" sldId="271"/>
            <ac:spMk id="10" creationId="{F821940F-7A1D-4ACC-85B4-A932898ABB37}"/>
          </ac:spMkLst>
        </pc:spChg>
        <pc:spChg chg="del">
          <ac:chgData name="Husnain Mustafa" userId="71063957-38ed-435c-bf2f-f96a70f3f412" providerId="ADAL" clId="{15BBA405-DD7C-2E48-A0D5-559F5F255831}" dt="2024-01-26T11:26:00.641" v="539" actId="26606"/>
          <ac:spMkLst>
            <pc:docMk/>
            <pc:sldMk cId="4202689731" sldId="271"/>
            <ac:spMk id="12" creationId="{BAB0BC72-1C3A-421F-AB0A-D480DA93F959}"/>
          </ac:spMkLst>
        </pc:spChg>
        <pc:spChg chg="add del">
          <ac:chgData name="Husnain Mustafa" userId="71063957-38ed-435c-bf2f-f96a70f3f412" providerId="ADAL" clId="{15BBA405-DD7C-2E48-A0D5-559F5F255831}" dt="2024-01-26T11:26:54.492" v="549" actId="26606"/>
          <ac:spMkLst>
            <pc:docMk/>
            <pc:sldMk cId="4202689731" sldId="271"/>
            <ac:spMk id="17" creationId="{FCE8BBC4-555B-4EEA-8B5C-5B44656F9D73}"/>
          </ac:spMkLst>
        </pc:spChg>
        <pc:spChg chg="add del">
          <ac:chgData name="Husnain Mustafa" userId="71063957-38ed-435c-bf2f-f96a70f3f412" providerId="ADAL" clId="{15BBA405-DD7C-2E48-A0D5-559F5F255831}" dt="2024-01-26T11:26:54.492" v="549" actId="26606"/>
          <ac:spMkLst>
            <pc:docMk/>
            <pc:sldMk cId="4202689731" sldId="271"/>
            <ac:spMk id="19" creationId="{44704DC3-DE99-4AC8-9945-00EF66EBB0A3}"/>
          </ac:spMkLst>
        </pc:spChg>
        <pc:spChg chg="add del">
          <ac:chgData name="Husnain Mustafa" userId="71063957-38ed-435c-bf2f-f96a70f3f412" providerId="ADAL" clId="{15BBA405-DD7C-2E48-A0D5-559F5F255831}" dt="2024-01-26T11:27:54.766" v="560" actId="26606"/>
          <ac:spMkLst>
            <pc:docMk/>
            <pc:sldMk cId="4202689731" sldId="271"/>
            <ac:spMk id="32" creationId="{FCE8BBC4-555B-4EEA-8B5C-5B44656F9D73}"/>
          </ac:spMkLst>
        </pc:spChg>
        <pc:spChg chg="add del">
          <ac:chgData name="Husnain Mustafa" userId="71063957-38ed-435c-bf2f-f96a70f3f412" providerId="ADAL" clId="{15BBA405-DD7C-2E48-A0D5-559F5F255831}" dt="2024-01-26T11:27:54.766" v="560" actId="26606"/>
          <ac:spMkLst>
            <pc:docMk/>
            <pc:sldMk cId="4202689731" sldId="271"/>
            <ac:spMk id="34" creationId="{44704DC3-DE99-4AC8-9945-00EF66EBB0A3}"/>
          </ac:spMkLst>
        </pc:spChg>
        <pc:spChg chg="add">
          <ac:chgData name="Husnain Mustafa" userId="71063957-38ed-435c-bf2f-f96a70f3f412" providerId="ADAL" clId="{15BBA405-DD7C-2E48-A0D5-559F5F255831}" dt="2024-01-26T11:27:54.766" v="560" actId="26606"/>
          <ac:spMkLst>
            <pc:docMk/>
            <pc:sldMk cId="4202689731" sldId="271"/>
            <ac:spMk id="39" creationId="{7FF47CB7-972F-479F-A36D-9E72D26EC8DA}"/>
          </ac:spMkLst>
        </pc:spChg>
        <pc:spChg chg="add">
          <ac:chgData name="Husnain Mustafa" userId="71063957-38ed-435c-bf2f-f96a70f3f412" providerId="ADAL" clId="{15BBA405-DD7C-2E48-A0D5-559F5F255831}" dt="2024-01-26T11:27:54.766" v="560" actId="26606"/>
          <ac:spMkLst>
            <pc:docMk/>
            <pc:sldMk cId="4202689731" sldId="271"/>
            <ac:spMk id="41" creationId="{0D153B68-5844-490D-8E67-F616D6D721CA}"/>
          </ac:spMkLst>
        </pc:spChg>
        <pc:spChg chg="add">
          <ac:chgData name="Husnain Mustafa" userId="71063957-38ed-435c-bf2f-f96a70f3f412" providerId="ADAL" clId="{15BBA405-DD7C-2E48-A0D5-559F5F255831}" dt="2024-01-26T11:27:54.766" v="560" actId="26606"/>
          <ac:spMkLst>
            <pc:docMk/>
            <pc:sldMk cId="4202689731" sldId="271"/>
            <ac:spMk id="43" creationId="{C64E267B-3F5A-4357-9E7F-C5FBE5D3B1E0}"/>
          </ac:spMkLst>
        </pc:spChg>
        <pc:graphicFrameChg chg="add del">
          <ac:chgData name="Husnain Mustafa" userId="71063957-38ed-435c-bf2f-f96a70f3f412" providerId="ADAL" clId="{15BBA405-DD7C-2E48-A0D5-559F5F255831}" dt="2024-01-26T11:26:29.264" v="542" actId="26606"/>
          <ac:graphicFrameMkLst>
            <pc:docMk/>
            <pc:sldMk cId="4202689731" sldId="271"/>
            <ac:graphicFrameMk id="21" creationId="{F26CC622-2EB1-D443-4CEE-3A4050355494}"/>
          </ac:graphicFrameMkLst>
        </pc:graphicFrameChg>
        <pc:graphicFrameChg chg="add del">
          <ac:chgData name="Husnain Mustafa" userId="71063957-38ed-435c-bf2f-f96a70f3f412" providerId="ADAL" clId="{15BBA405-DD7C-2E48-A0D5-559F5F255831}" dt="2024-01-26T11:26:32.092" v="544" actId="26606"/>
          <ac:graphicFrameMkLst>
            <pc:docMk/>
            <pc:sldMk cId="4202689731" sldId="271"/>
            <ac:graphicFrameMk id="23" creationId="{BB9DD2A5-530D-1478-BE1D-39283FB67837}"/>
          </ac:graphicFrameMkLst>
        </pc:graphicFrameChg>
        <pc:graphicFrameChg chg="add del">
          <ac:chgData name="Husnain Mustafa" userId="71063957-38ed-435c-bf2f-f96a70f3f412" providerId="ADAL" clId="{15BBA405-DD7C-2E48-A0D5-559F5F255831}" dt="2024-01-26T11:26:33.233" v="546" actId="26606"/>
          <ac:graphicFrameMkLst>
            <pc:docMk/>
            <pc:sldMk cId="4202689731" sldId="271"/>
            <ac:graphicFrameMk id="25" creationId="{C7883C95-17F6-409A-7345-26E7A79B910D}"/>
          </ac:graphicFrameMkLst>
        </pc:graphicFrameChg>
        <pc:graphicFrameChg chg="add del mod modGraphic">
          <ac:chgData name="Husnain Mustafa" userId="71063957-38ed-435c-bf2f-f96a70f3f412" providerId="ADAL" clId="{15BBA405-DD7C-2E48-A0D5-559F5F255831}" dt="2024-01-26T11:27:16.392" v="551" actId="478"/>
          <ac:graphicFrameMkLst>
            <pc:docMk/>
            <pc:sldMk cId="4202689731" sldId="271"/>
            <ac:graphicFrameMk id="27" creationId="{BB9DD2A5-530D-1478-BE1D-39283FB67837}"/>
          </ac:graphicFrameMkLst>
        </pc:graphicFrameChg>
        <pc:picChg chg="mod ord">
          <ac:chgData name="Husnain Mustafa" userId="71063957-38ed-435c-bf2f-f96a70f3f412" providerId="ADAL" clId="{15BBA405-DD7C-2E48-A0D5-559F5F255831}" dt="2024-01-26T11:28:03.986" v="562" actId="14100"/>
          <ac:picMkLst>
            <pc:docMk/>
            <pc:sldMk cId="4202689731" sldId="271"/>
            <ac:picMk id="4" creationId="{24BA6E0D-8384-5118-B680-CA072E5424FE}"/>
          </ac:picMkLst>
        </pc:picChg>
      </pc:sldChg>
      <pc:sldChg chg="addSp modSp new mod ord setBg">
        <pc:chgData name="Husnain Mustafa" userId="71063957-38ed-435c-bf2f-f96a70f3f412" providerId="ADAL" clId="{15BBA405-DD7C-2E48-A0D5-559F5F255831}" dt="2024-01-26T12:25:19.269" v="1470" actId="20577"/>
        <pc:sldMkLst>
          <pc:docMk/>
          <pc:sldMk cId="2633370650" sldId="272"/>
        </pc:sldMkLst>
        <pc:spChg chg="mod">
          <ac:chgData name="Husnain Mustafa" userId="71063957-38ed-435c-bf2f-f96a70f3f412" providerId="ADAL" clId="{15BBA405-DD7C-2E48-A0D5-559F5F255831}" dt="2024-01-26T11:40:56.455" v="1098" actId="26606"/>
          <ac:spMkLst>
            <pc:docMk/>
            <pc:sldMk cId="2633370650" sldId="272"/>
            <ac:spMk id="2" creationId="{16FAB833-8ED7-7B9F-700D-497238BF85FB}"/>
          </ac:spMkLst>
        </pc:spChg>
        <pc:spChg chg="mod">
          <ac:chgData name="Husnain Mustafa" userId="71063957-38ed-435c-bf2f-f96a70f3f412" providerId="ADAL" clId="{15BBA405-DD7C-2E48-A0D5-559F5F255831}" dt="2024-01-26T12:25:19.269" v="1470" actId="20577"/>
          <ac:spMkLst>
            <pc:docMk/>
            <pc:sldMk cId="2633370650" sldId="272"/>
            <ac:spMk id="3" creationId="{8EC19B15-8AAA-6D92-7CC5-3EA02E4BD500}"/>
          </ac:spMkLst>
        </pc:spChg>
        <pc:spChg chg="add">
          <ac:chgData name="Husnain Mustafa" userId="71063957-38ed-435c-bf2f-f96a70f3f412" providerId="ADAL" clId="{15BBA405-DD7C-2E48-A0D5-559F5F255831}" dt="2024-01-26T11:40:56.455" v="1098" actId="26606"/>
          <ac:spMkLst>
            <pc:docMk/>
            <pc:sldMk cId="2633370650" sldId="272"/>
            <ac:spMk id="10" creationId="{FCE8BBC4-555B-4EEA-8B5C-5B44656F9D73}"/>
          </ac:spMkLst>
        </pc:spChg>
        <pc:spChg chg="add">
          <ac:chgData name="Husnain Mustafa" userId="71063957-38ed-435c-bf2f-f96a70f3f412" providerId="ADAL" clId="{15BBA405-DD7C-2E48-A0D5-559F5F255831}" dt="2024-01-26T11:40:56.455" v="1098" actId="26606"/>
          <ac:spMkLst>
            <pc:docMk/>
            <pc:sldMk cId="2633370650" sldId="272"/>
            <ac:spMk id="12" creationId="{44704DC3-DE99-4AC8-9945-00EF66EBB0A3}"/>
          </ac:spMkLst>
        </pc:spChg>
        <pc:picChg chg="add">
          <ac:chgData name="Husnain Mustafa" userId="71063957-38ed-435c-bf2f-f96a70f3f412" providerId="ADAL" clId="{15BBA405-DD7C-2E48-A0D5-559F5F255831}" dt="2024-01-26T11:40:56.455" v="1098" actId="26606"/>
          <ac:picMkLst>
            <pc:docMk/>
            <pc:sldMk cId="2633370650" sldId="272"/>
            <ac:picMk id="7" creationId="{CADFA1AF-A027-BBCA-EE0E-74FA9C0DDB44}"/>
          </ac:picMkLst>
        </pc:picChg>
      </pc:sldChg>
      <pc:sldChg chg="addSp delSp modSp new mod setBg">
        <pc:chgData name="Husnain Mustafa" userId="71063957-38ed-435c-bf2f-f96a70f3f412" providerId="ADAL" clId="{15BBA405-DD7C-2E48-A0D5-559F5F255831}" dt="2024-01-26T11:34:54" v="976" actId="33524"/>
        <pc:sldMkLst>
          <pc:docMk/>
          <pc:sldMk cId="1293817530" sldId="273"/>
        </pc:sldMkLst>
        <pc:spChg chg="mod">
          <ac:chgData name="Husnain Mustafa" userId="71063957-38ed-435c-bf2f-f96a70f3f412" providerId="ADAL" clId="{15BBA405-DD7C-2E48-A0D5-559F5F255831}" dt="2024-01-26T11:34:54" v="976" actId="33524"/>
          <ac:spMkLst>
            <pc:docMk/>
            <pc:sldMk cId="1293817530" sldId="273"/>
            <ac:spMk id="2" creationId="{1F202E18-FE91-40A5-324F-0E38ACAD3D9C}"/>
          </ac:spMkLst>
        </pc:spChg>
        <pc:spChg chg="del">
          <ac:chgData name="Husnain Mustafa" userId="71063957-38ed-435c-bf2f-f96a70f3f412" providerId="ADAL" clId="{15BBA405-DD7C-2E48-A0D5-559F5F255831}" dt="2024-01-26T10:18:24.102" v="101"/>
          <ac:spMkLst>
            <pc:docMk/>
            <pc:sldMk cId="1293817530" sldId="273"/>
            <ac:spMk id="3" creationId="{79929C3F-23CD-62F6-1027-85097E1B4C6F}"/>
          </ac:spMkLst>
        </pc:spChg>
        <pc:spChg chg="add del mod">
          <ac:chgData name="Husnain Mustafa" userId="71063957-38ed-435c-bf2f-f96a70f3f412" providerId="ADAL" clId="{15BBA405-DD7C-2E48-A0D5-559F5F255831}" dt="2024-01-26T10:18:29.215" v="103" actId="478"/>
          <ac:spMkLst>
            <pc:docMk/>
            <pc:sldMk cId="1293817530" sldId="273"/>
            <ac:spMk id="4" creationId="{E2ECBEB4-E0B7-6020-AA01-DC22E4A3476E}"/>
          </ac:spMkLst>
        </pc:spChg>
        <pc:spChg chg="add del mod">
          <ac:chgData name="Husnain Mustafa" userId="71063957-38ed-435c-bf2f-f96a70f3f412" providerId="ADAL" clId="{15BBA405-DD7C-2E48-A0D5-559F5F255831}" dt="2024-01-26T10:18:45.891" v="106" actId="478"/>
          <ac:spMkLst>
            <pc:docMk/>
            <pc:sldMk cId="1293817530" sldId="273"/>
            <ac:spMk id="5" creationId="{98ADCF72-CC1C-A4DB-DE27-B5501D8CDCC9}"/>
          </ac:spMkLst>
        </pc:spChg>
        <pc:spChg chg="add">
          <ac:chgData name="Husnain Mustafa" userId="71063957-38ed-435c-bf2f-f96a70f3f412" providerId="ADAL" clId="{15BBA405-DD7C-2E48-A0D5-559F5F255831}" dt="2024-01-26T11:34:41.508" v="973" actId="26606"/>
          <ac:spMkLst>
            <pc:docMk/>
            <pc:sldMk cId="1293817530" sldId="273"/>
            <ac:spMk id="16" creationId="{3C47741D-36A8-4C70-BBA7-B31B9E7378B2}"/>
          </ac:spMkLst>
        </pc:spChg>
        <pc:spChg chg="add">
          <ac:chgData name="Husnain Mustafa" userId="71063957-38ed-435c-bf2f-f96a70f3f412" providerId="ADAL" clId="{15BBA405-DD7C-2E48-A0D5-559F5F255831}" dt="2024-01-26T11:34:41.508" v="973" actId="26606"/>
          <ac:spMkLst>
            <pc:docMk/>
            <pc:sldMk cId="1293817530" sldId="273"/>
            <ac:spMk id="18" creationId="{9E86B748-A671-4409-B64C-3B8939825B45}"/>
          </ac:spMkLst>
        </pc:spChg>
        <pc:spChg chg="add">
          <ac:chgData name="Husnain Mustafa" userId="71063957-38ed-435c-bf2f-f96a70f3f412" providerId="ADAL" clId="{15BBA405-DD7C-2E48-A0D5-559F5F255831}" dt="2024-01-26T11:34:41.508" v="973" actId="26606"/>
          <ac:spMkLst>
            <pc:docMk/>
            <pc:sldMk cId="1293817530" sldId="273"/>
            <ac:spMk id="20" creationId="{06A3FFF4-52D9-44D8-8971-2079F1B437D8}"/>
          </ac:spMkLst>
        </pc:spChg>
        <pc:picChg chg="add mod">
          <ac:chgData name="Husnain Mustafa" userId="71063957-38ed-435c-bf2f-f96a70f3f412" providerId="ADAL" clId="{15BBA405-DD7C-2E48-A0D5-559F5F255831}" dt="2024-01-26T11:34:49.030" v="975" actId="14100"/>
          <ac:picMkLst>
            <pc:docMk/>
            <pc:sldMk cId="1293817530" sldId="273"/>
            <ac:picMk id="7" creationId="{A2779225-06BF-518A-F1CA-74697555130F}"/>
          </ac:picMkLst>
        </pc:picChg>
        <pc:picChg chg="add">
          <ac:chgData name="Husnain Mustafa" userId="71063957-38ed-435c-bf2f-f96a70f3f412" providerId="ADAL" clId="{15BBA405-DD7C-2E48-A0D5-559F5F255831}" dt="2024-01-26T11:34:41.508" v="973" actId="26606"/>
          <ac:picMkLst>
            <pc:docMk/>
            <pc:sldMk cId="1293817530" sldId="273"/>
            <ac:picMk id="12" creationId="{DEB2E8C4-C3E7-4048-A43D-9859510CFA98}"/>
          </ac:picMkLst>
        </pc:picChg>
        <pc:inkChg chg="add">
          <ac:chgData name="Husnain Mustafa" userId="71063957-38ed-435c-bf2f-f96a70f3f412" providerId="ADAL" clId="{15BBA405-DD7C-2E48-A0D5-559F5F255831}" dt="2024-01-26T11:34:41.508" v="973" actId="26606"/>
          <ac:inkMkLst>
            <pc:docMk/>
            <pc:sldMk cId="1293817530" sldId="273"/>
            <ac:inkMk id="14" creationId="{24D29CCB-7956-4E3E-8880-304085F04BF4}"/>
          </ac:inkMkLst>
        </pc:inkChg>
      </pc:sldChg>
      <pc:sldChg chg="addSp delSp modSp new mod setBg">
        <pc:chgData name="Husnain Mustafa" userId="71063957-38ed-435c-bf2f-f96a70f3f412" providerId="ADAL" clId="{15BBA405-DD7C-2E48-A0D5-559F5F255831}" dt="2024-01-26T11:36:33.335" v="1061" actId="20577"/>
        <pc:sldMkLst>
          <pc:docMk/>
          <pc:sldMk cId="1636430877" sldId="274"/>
        </pc:sldMkLst>
        <pc:spChg chg="mod">
          <ac:chgData name="Husnain Mustafa" userId="71063957-38ed-435c-bf2f-f96a70f3f412" providerId="ADAL" clId="{15BBA405-DD7C-2E48-A0D5-559F5F255831}" dt="2024-01-26T11:36:33.335" v="1061" actId="20577"/>
          <ac:spMkLst>
            <pc:docMk/>
            <pc:sldMk cId="1636430877" sldId="274"/>
            <ac:spMk id="2" creationId="{FDA00638-8FBE-B293-665C-92C4806C97E4}"/>
          </ac:spMkLst>
        </pc:spChg>
        <pc:spChg chg="del mod">
          <ac:chgData name="Husnain Mustafa" userId="71063957-38ed-435c-bf2f-f96a70f3f412" providerId="ADAL" clId="{15BBA405-DD7C-2E48-A0D5-559F5F255831}" dt="2024-01-26T10:28:09.292" v="217" actId="931"/>
          <ac:spMkLst>
            <pc:docMk/>
            <pc:sldMk cId="1636430877" sldId="274"/>
            <ac:spMk id="3" creationId="{76D76053-009D-D694-4B6F-E3BE08BD75FE}"/>
          </ac:spMkLst>
        </pc:spChg>
        <pc:spChg chg="add del mod">
          <ac:chgData name="Husnain Mustafa" userId="71063957-38ed-435c-bf2f-f96a70f3f412" providerId="ADAL" clId="{15BBA405-DD7C-2E48-A0D5-559F5F255831}" dt="2024-01-26T10:32:46.734" v="229"/>
          <ac:spMkLst>
            <pc:docMk/>
            <pc:sldMk cId="1636430877" sldId="274"/>
            <ac:spMk id="6" creationId="{FE7E0E77-C7DA-8AB7-55BD-CDC25B207606}"/>
          </ac:spMkLst>
        </pc:spChg>
        <pc:spChg chg="add mod ord">
          <ac:chgData name="Husnain Mustafa" userId="71063957-38ed-435c-bf2f-f96a70f3f412" providerId="ADAL" clId="{15BBA405-DD7C-2E48-A0D5-559F5F255831}" dt="2024-01-26T11:36:20.725" v="1056" actId="26606"/>
          <ac:spMkLst>
            <pc:docMk/>
            <pc:sldMk cId="1636430877" sldId="274"/>
            <ac:spMk id="12" creationId="{B8D6D558-36ED-AF50-9DFD-2F8AE37F17AA}"/>
          </ac:spMkLst>
        </pc:spChg>
        <pc:spChg chg="add del">
          <ac:chgData name="Husnain Mustafa" userId="71063957-38ed-435c-bf2f-f96a70f3f412" providerId="ADAL" clId="{15BBA405-DD7C-2E48-A0D5-559F5F255831}" dt="2024-01-26T11:35:19.088" v="978" actId="26606"/>
          <ac:spMkLst>
            <pc:docMk/>
            <pc:sldMk cId="1636430877" sldId="274"/>
            <ac:spMk id="17" creationId="{31AA1E1C-DA67-488F-A983-F3ABD792C3BE}"/>
          </ac:spMkLst>
        </pc:spChg>
        <pc:spChg chg="add del">
          <ac:chgData name="Husnain Mustafa" userId="71063957-38ed-435c-bf2f-f96a70f3f412" providerId="ADAL" clId="{15BBA405-DD7C-2E48-A0D5-559F5F255831}" dt="2024-01-26T11:35:19.088" v="978" actId="26606"/>
          <ac:spMkLst>
            <pc:docMk/>
            <pc:sldMk cId="1636430877" sldId="274"/>
            <ac:spMk id="19" creationId="{DC46DA5A-CECD-42F0-A57E-8D5BAE36270E}"/>
          </ac:spMkLst>
        </pc:spChg>
        <pc:spChg chg="add del">
          <ac:chgData name="Husnain Mustafa" userId="71063957-38ed-435c-bf2f-f96a70f3f412" providerId="ADAL" clId="{15BBA405-DD7C-2E48-A0D5-559F5F255831}" dt="2024-01-26T11:35:19.088" v="978" actId="26606"/>
          <ac:spMkLst>
            <pc:docMk/>
            <pc:sldMk cId="1636430877" sldId="274"/>
            <ac:spMk id="21" creationId="{1BBFDD63-AD5F-4E42-979B-2FBDE3450982}"/>
          </ac:spMkLst>
        </pc:spChg>
        <pc:spChg chg="add del">
          <ac:chgData name="Husnain Mustafa" userId="71063957-38ed-435c-bf2f-f96a70f3f412" providerId="ADAL" clId="{15BBA405-DD7C-2E48-A0D5-559F5F255831}" dt="2024-01-26T11:35:19.088" v="978" actId="26606"/>
          <ac:spMkLst>
            <pc:docMk/>
            <pc:sldMk cId="1636430877" sldId="274"/>
            <ac:spMk id="23" creationId="{C700A9C2-5B99-488A-8884-76AB40DEF288}"/>
          </ac:spMkLst>
        </pc:spChg>
        <pc:spChg chg="add del">
          <ac:chgData name="Husnain Mustafa" userId="71063957-38ed-435c-bf2f-f96a70f3f412" providerId="ADAL" clId="{15BBA405-DD7C-2E48-A0D5-559F5F255831}" dt="2024-01-26T11:35:19.088" v="978" actId="26606"/>
          <ac:spMkLst>
            <pc:docMk/>
            <pc:sldMk cId="1636430877" sldId="274"/>
            <ac:spMk id="25" creationId="{AABDB02C-700D-4121-B1D1-CCB58F4BE5E0}"/>
          </ac:spMkLst>
        </pc:spChg>
        <pc:spChg chg="add del">
          <ac:chgData name="Husnain Mustafa" userId="71063957-38ed-435c-bf2f-f96a70f3f412" providerId="ADAL" clId="{15BBA405-DD7C-2E48-A0D5-559F5F255831}" dt="2024-01-26T11:35:19.088" v="978" actId="26606"/>
          <ac:spMkLst>
            <pc:docMk/>
            <pc:sldMk cId="1636430877" sldId="274"/>
            <ac:spMk id="27" creationId="{0B1B938D-F136-428F-BAEA-A69ADA053E02}"/>
          </ac:spMkLst>
        </pc:spChg>
        <pc:spChg chg="add del">
          <ac:chgData name="Husnain Mustafa" userId="71063957-38ed-435c-bf2f-f96a70f3f412" providerId="ADAL" clId="{15BBA405-DD7C-2E48-A0D5-559F5F255831}" dt="2024-01-26T11:36:20.725" v="1056" actId="26606"/>
          <ac:spMkLst>
            <pc:docMk/>
            <pc:sldMk cId="1636430877" sldId="274"/>
            <ac:spMk id="29" creationId="{31AA1E1C-DA67-488F-A983-F3ABD792C3BE}"/>
          </ac:spMkLst>
        </pc:spChg>
        <pc:spChg chg="add del">
          <ac:chgData name="Husnain Mustafa" userId="71063957-38ed-435c-bf2f-f96a70f3f412" providerId="ADAL" clId="{15BBA405-DD7C-2E48-A0D5-559F5F255831}" dt="2024-01-26T11:36:20.725" v="1056" actId="26606"/>
          <ac:spMkLst>
            <pc:docMk/>
            <pc:sldMk cId="1636430877" sldId="274"/>
            <ac:spMk id="30" creationId="{DC46DA5A-CECD-42F0-A57E-8D5BAE36270E}"/>
          </ac:spMkLst>
        </pc:spChg>
        <pc:spChg chg="add del">
          <ac:chgData name="Husnain Mustafa" userId="71063957-38ed-435c-bf2f-f96a70f3f412" providerId="ADAL" clId="{15BBA405-DD7C-2E48-A0D5-559F5F255831}" dt="2024-01-26T11:36:20.725" v="1056" actId="26606"/>
          <ac:spMkLst>
            <pc:docMk/>
            <pc:sldMk cId="1636430877" sldId="274"/>
            <ac:spMk id="31" creationId="{1BBFDD63-AD5F-4E42-979B-2FBDE3450982}"/>
          </ac:spMkLst>
        </pc:spChg>
        <pc:spChg chg="add del">
          <ac:chgData name="Husnain Mustafa" userId="71063957-38ed-435c-bf2f-f96a70f3f412" providerId="ADAL" clId="{15BBA405-DD7C-2E48-A0D5-559F5F255831}" dt="2024-01-26T11:36:20.725" v="1056" actId="26606"/>
          <ac:spMkLst>
            <pc:docMk/>
            <pc:sldMk cId="1636430877" sldId="274"/>
            <ac:spMk id="32" creationId="{AABDB02C-700D-4121-B1D1-CCB58F4BE5E0}"/>
          </ac:spMkLst>
        </pc:spChg>
        <pc:spChg chg="add">
          <ac:chgData name="Husnain Mustafa" userId="71063957-38ed-435c-bf2f-f96a70f3f412" providerId="ADAL" clId="{15BBA405-DD7C-2E48-A0D5-559F5F255831}" dt="2024-01-26T11:36:20.725" v="1056" actId="26606"/>
          <ac:spMkLst>
            <pc:docMk/>
            <pc:sldMk cId="1636430877" sldId="274"/>
            <ac:spMk id="41" creationId="{31AA1E1C-DA67-488F-A983-F3ABD792C3BE}"/>
          </ac:spMkLst>
        </pc:spChg>
        <pc:spChg chg="add">
          <ac:chgData name="Husnain Mustafa" userId="71063957-38ed-435c-bf2f-f96a70f3f412" providerId="ADAL" clId="{15BBA405-DD7C-2E48-A0D5-559F5F255831}" dt="2024-01-26T11:36:20.725" v="1056" actId="26606"/>
          <ac:spMkLst>
            <pc:docMk/>
            <pc:sldMk cId="1636430877" sldId="274"/>
            <ac:spMk id="43" creationId="{DC46DA5A-CECD-42F0-A57E-8D5BAE36270E}"/>
          </ac:spMkLst>
        </pc:spChg>
        <pc:spChg chg="add">
          <ac:chgData name="Husnain Mustafa" userId="71063957-38ed-435c-bf2f-f96a70f3f412" providerId="ADAL" clId="{15BBA405-DD7C-2E48-A0D5-559F5F255831}" dt="2024-01-26T11:36:20.725" v="1056" actId="26606"/>
          <ac:spMkLst>
            <pc:docMk/>
            <pc:sldMk cId="1636430877" sldId="274"/>
            <ac:spMk id="45" creationId="{1BBFDD63-AD5F-4E42-979B-2FBDE3450982}"/>
          </ac:spMkLst>
        </pc:spChg>
        <pc:spChg chg="add">
          <ac:chgData name="Husnain Mustafa" userId="71063957-38ed-435c-bf2f-f96a70f3f412" providerId="ADAL" clId="{15BBA405-DD7C-2E48-A0D5-559F5F255831}" dt="2024-01-26T11:36:20.725" v="1056" actId="26606"/>
          <ac:spMkLst>
            <pc:docMk/>
            <pc:sldMk cId="1636430877" sldId="274"/>
            <ac:spMk id="47" creationId="{C700A9C2-5B99-488A-8884-76AB40DEF288}"/>
          </ac:spMkLst>
        </pc:spChg>
        <pc:spChg chg="add">
          <ac:chgData name="Husnain Mustafa" userId="71063957-38ed-435c-bf2f-f96a70f3f412" providerId="ADAL" clId="{15BBA405-DD7C-2E48-A0D5-559F5F255831}" dt="2024-01-26T11:36:20.725" v="1056" actId="26606"/>
          <ac:spMkLst>
            <pc:docMk/>
            <pc:sldMk cId="1636430877" sldId="274"/>
            <ac:spMk id="49" creationId="{AABDB02C-700D-4121-B1D1-CCB58F4BE5E0}"/>
          </ac:spMkLst>
        </pc:spChg>
        <pc:spChg chg="add">
          <ac:chgData name="Husnain Mustafa" userId="71063957-38ed-435c-bf2f-f96a70f3f412" providerId="ADAL" clId="{15BBA405-DD7C-2E48-A0D5-559F5F255831}" dt="2024-01-26T11:36:20.725" v="1056" actId="26606"/>
          <ac:spMkLst>
            <pc:docMk/>
            <pc:sldMk cId="1636430877" sldId="274"/>
            <ac:spMk id="51" creationId="{0B1B938D-F136-428F-BAEA-A69ADA053E02}"/>
          </ac:spMkLst>
        </pc:spChg>
        <pc:picChg chg="add mod">
          <ac:chgData name="Husnain Mustafa" userId="71063957-38ed-435c-bf2f-f96a70f3f412" providerId="ADAL" clId="{15BBA405-DD7C-2E48-A0D5-559F5F255831}" dt="2024-01-26T11:36:20.725" v="1056" actId="26606"/>
          <ac:picMkLst>
            <pc:docMk/>
            <pc:sldMk cId="1636430877" sldId="274"/>
            <ac:picMk id="5" creationId="{E9F60416-3B39-50A5-875D-52D935BDB3DC}"/>
          </ac:picMkLst>
        </pc:picChg>
        <pc:picChg chg="add mod">
          <ac:chgData name="Husnain Mustafa" userId="71063957-38ed-435c-bf2f-f96a70f3f412" providerId="ADAL" clId="{15BBA405-DD7C-2E48-A0D5-559F5F255831}" dt="2024-01-26T11:36:20.725" v="1056" actId="26606"/>
          <ac:picMkLst>
            <pc:docMk/>
            <pc:sldMk cId="1636430877" sldId="274"/>
            <ac:picMk id="8" creationId="{BE4B5A31-CEDB-0923-CACC-4F3E64616432}"/>
          </ac:picMkLst>
        </pc:picChg>
        <pc:picChg chg="add del">
          <ac:chgData name="Husnain Mustafa" userId="71063957-38ed-435c-bf2f-f96a70f3f412" providerId="ADAL" clId="{15BBA405-DD7C-2E48-A0D5-559F5F255831}" dt="2024-01-26T11:35:19.088" v="978" actId="26606"/>
          <ac:picMkLst>
            <pc:docMk/>
            <pc:sldMk cId="1636430877" sldId="274"/>
            <ac:picMk id="13" creationId="{DEB2E8C4-C3E7-4048-A43D-9859510CFA98}"/>
          </ac:picMkLst>
        </pc:picChg>
        <pc:picChg chg="add">
          <ac:chgData name="Husnain Mustafa" userId="71063957-38ed-435c-bf2f-f96a70f3f412" providerId="ADAL" clId="{15BBA405-DD7C-2E48-A0D5-559F5F255831}" dt="2024-01-26T11:36:20.725" v="1056" actId="26606"/>
          <ac:picMkLst>
            <pc:docMk/>
            <pc:sldMk cId="1636430877" sldId="274"/>
            <ac:picMk id="37" creationId="{DEB2E8C4-C3E7-4048-A43D-9859510CFA98}"/>
          </ac:picMkLst>
        </pc:picChg>
        <pc:inkChg chg="add del">
          <ac:chgData name="Husnain Mustafa" userId="71063957-38ed-435c-bf2f-f96a70f3f412" providerId="ADAL" clId="{15BBA405-DD7C-2E48-A0D5-559F5F255831}" dt="2024-01-26T11:35:19.088" v="978" actId="26606"/>
          <ac:inkMkLst>
            <pc:docMk/>
            <pc:sldMk cId="1636430877" sldId="274"/>
            <ac:inkMk id="15" creationId="{24D29CCB-7956-4E3E-8880-304085F04BF4}"/>
          </ac:inkMkLst>
        </pc:inkChg>
        <pc:inkChg chg="add">
          <ac:chgData name="Husnain Mustafa" userId="71063957-38ed-435c-bf2f-f96a70f3f412" providerId="ADAL" clId="{15BBA405-DD7C-2E48-A0D5-559F5F255831}" dt="2024-01-26T11:36:20.725" v="1056" actId="26606"/>
          <ac:inkMkLst>
            <pc:docMk/>
            <pc:sldMk cId="1636430877" sldId="274"/>
            <ac:inkMk id="39" creationId="{24D29CCB-7956-4E3E-8880-304085F04BF4}"/>
          </ac:inkMkLst>
        </pc:inkChg>
      </pc:sldChg>
      <pc:sldChg chg="addSp delSp modSp new mod setBg addAnim delAnim">
        <pc:chgData name="Husnain Mustafa" userId="71063957-38ed-435c-bf2f-f96a70f3f412" providerId="ADAL" clId="{15BBA405-DD7C-2E48-A0D5-559F5F255831}" dt="2024-01-26T12:03:49.667" v="1459" actId="26606"/>
        <pc:sldMkLst>
          <pc:docMk/>
          <pc:sldMk cId="1959111167" sldId="275"/>
        </pc:sldMkLst>
        <pc:spChg chg="mod ord">
          <ac:chgData name="Husnain Mustafa" userId="71063957-38ed-435c-bf2f-f96a70f3f412" providerId="ADAL" clId="{15BBA405-DD7C-2E48-A0D5-559F5F255831}" dt="2024-01-26T12:03:49.667" v="1459" actId="26606"/>
          <ac:spMkLst>
            <pc:docMk/>
            <pc:sldMk cId="1959111167" sldId="275"/>
            <ac:spMk id="2" creationId="{EC77F17D-A0CB-19D2-5EBE-4D6DA6D08C22}"/>
          </ac:spMkLst>
        </pc:spChg>
        <pc:spChg chg="del">
          <ac:chgData name="Husnain Mustafa" userId="71063957-38ed-435c-bf2f-f96a70f3f412" providerId="ADAL" clId="{15BBA405-DD7C-2E48-A0D5-559F5F255831}" dt="2024-01-26T12:02:58.134" v="1448" actId="478"/>
          <ac:spMkLst>
            <pc:docMk/>
            <pc:sldMk cId="1959111167" sldId="275"/>
            <ac:spMk id="3" creationId="{B2C53D4D-379B-2203-4AE3-1EFFD6C799CB}"/>
          </ac:spMkLst>
        </pc:spChg>
        <pc:spChg chg="add del">
          <ac:chgData name="Husnain Mustafa" userId="71063957-38ed-435c-bf2f-f96a70f3f412" providerId="ADAL" clId="{15BBA405-DD7C-2E48-A0D5-559F5F255831}" dt="2024-01-26T12:03:49.667" v="1459" actId="26606"/>
          <ac:spMkLst>
            <pc:docMk/>
            <pc:sldMk cId="1959111167" sldId="275"/>
            <ac:spMk id="3083" creationId="{3C47741D-36A8-4C70-BBA7-B31B9E7378B2}"/>
          </ac:spMkLst>
        </pc:spChg>
        <pc:spChg chg="add del">
          <ac:chgData name="Husnain Mustafa" userId="71063957-38ed-435c-bf2f-f96a70f3f412" providerId="ADAL" clId="{15BBA405-DD7C-2E48-A0D5-559F5F255831}" dt="2024-01-26T12:03:49.667" v="1459" actId="26606"/>
          <ac:spMkLst>
            <pc:docMk/>
            <pc:sldMk cId="1959111167" sldId="275"/>
            <ac:spMk id="3085" creationId="{9E86B748-A671-4409-B64C-3B8939825B45}"/>
          </ac:spMkLst>
        </pc:spChg>
        <pc:spChg chg="add del">
          <ac:chgData name="Husnain Mustafa" userId="71063957-38ed-435c-bf2f-f96a70f3f412" providerId="ADAL" clId="{15BBA405-DD7C-2E48-A0D5-559F5F255831}" dt="2024-01-26T12:03:49.667" v="1459" actId="26606"/>
          <ac:spMkLst>
            <pc:docMk/>
            <pc:sldMk cId="1959111167" sldId="275"/>
            <ac:spMk id="3087" creationId="{06A3FFF4-52D9-44D8-8971-2079F1B437D8}"/>
          </ac:spMkLst>
        </pc:spChg>
        <pc:spChg chg="add del">
          <ac:chgData name="Husnain Mustafa" userId="71063957-38ed-435c-bf2f-f96a70f3f412" providerId="ADAL" clId="{15BBA405-DD7C-2E48-A0D5-559F5F255831}" dt="2024-01-26T12:03:39.769" v="1454" actId="26606"/>
          <ac:spMkLst>
            <pc:docMk/>
            <pc:sldMk cId="1959111167" sldId="275"/>
            <ac:spMk id="3096" creationId="{7DA3C418-758E-4180-A5D0-8655D6804587}"/>
          </ac:spMkLst>
        </pc:spChg>
        <pc:spChg chg="add del">
          <ac:chgData name="Husnain Mustafa" userId="71063957-38ed-435c-bf2f-f96a70f3f412" providerId="ADAL" clId="{15BBA405-DD7C-2E48-A0D5-559F5F255831}" dt="2024-01-26T12:03:39.769" v="1454" actId="26606"/>
          <ac:spMkLst>
            <pc:docMk/>
            <pc:sldMk cId="1959111167" sldId="275"/>
            <ac:spMk id="3098" creationId="{28C8EF06-5EC3-4883-AFAF-D74FF46550FB}"/>
          </ac:spMkLst>
        </pc:spChg>
        <pc:spChg chg="add del">
          <ac:chgData name="Husnain Mustafa" userId="71063957-38ed-435c-bf2f-f96a70f3f412" providerId="ADAL" clId="{15BBA405-DD7C-2E48-A0D5-559F5F255831}" dt="2024-01-26T12:03:42.279" v="1456" actId="26606"/>
          <ac:spMkLst>
            <pc:docMk/>
            <pc:sldMk cId="1959111167" sldId="275"/>
            <ac:spMk id="3102" creationId="{8EF7D2E8-5F8A-4E0B-9647-8072A94A09CA}"/>
          </ac:spMkLst>
        </pc:spChg>
        <pc:spChg chg="add del">
          <ac:chgData name="Husnain Mustafa" userId="71063957-38ed-435c-bf2f-f96a70f3f412" providerId="ADAL" clId="{15BBA405-DD7C-2E48-A0D5-559F5F255831}" dt="2024-01-26T12:03:42.279" v="1456" actId="26606"/>
          <ac:spMkLst>
            <pc:docMk/>
            <pc:sldMk cId="1959111167" sldId="275"/>
            <ac:spMk id="3103" creationId="{86A6E2CC-84C1-424C-A664-BC849F6D0AC7}"/>
          </ac:spMkLst>
        </pc:spChg>
        <pc:spChg chg="add del">
          <ac:chgData name="Husnain Mustafa" userId="71063957-38ed-435c-bf2f-f96a70f3f412" providerId="ADAL" clId="{15BBA405-DD7C-2E48-A0D5-559F5F255831}" dt="2024-01-26T12:03:49.650" v="1458" actId="26606"/>
          <ac:spMkLst>
            <pc:docMk/>
            <pc:sldMk cId="1959111167" sldId="275"/>
            <ac:spMk id="3104" creationId="{B46D20DF-CE98-4EA3-96C8-C03C3A8852AB}"/>
          </ac:spMkLst>
        </pc:spChg>
        <pc:spChg chg="add del">
          <ac:chgData name="Husnain Mustafa" userId="71063957-38ed-435c-bf2f-f96a70f3f412" providerId="ADAL" clId="{15BBA405-DD7C-2E48-A0D5-559F5F255831}" dt="2024-01-26T12:03:49.650" v="1458" actId="26606"/>
          <ac:spMkLst>
            <pc:docMk/>
            <pc:sldMk cId="1959111167" sldId="275"/>
            <ac:spMk id="3107" creationId="{78E81931-EC11-4433-BB7B-ED42BAA2441E}"/>
          </ac:spMkLst>
        </pc:spChg>
        <pc:spChg chg="add del">
          <ac:chgData name="Husnain Mustafa" userId="71063957-38ed-435c-bf2f-f96a70f3f412" providerId="ADAL" clId="{15BBA405-DD7C-2E48-A0D5-559F5F255831}" dt="2024-01-26T12:03:49.650" v="1458" actId="26606"/>
          <ac:spMkLst>
            <pc:docMk/>
            <pc:sldMk cId="1959111167" sldId="275"/>
            <ac:spMk id="3108" creationId="{EF693875-948C-4D9B-AE6F-8F6894277D8A}"/>
          </ac:spMkLst>
        </pc:spChg>
        <pc:spChg chg="add del">
          <ac:chgData name="Husnain Mustafa" userId="71063957-38ed-435c-bf2f-f96a70f3f412" providerId="ADAL" clId="{15BBA405-DD7C-2E48-A0D5-559F5F255831}" dt="2024-01-26T12:03:49.650" v="1458" actId="26606"/>
          <ac:spMkLst>
            <pc:docMk/>
            <pc:sldMk cId="1959111167" sldId="275"/>
            <ac:spMk id="3109" creationId="{C0FBE8EC-1812-4EE8-AE95-F57CA25AAF4D}"/>
          </ac:spMkLst>
        </pc:spChg>
        <pc:spChg chg="add del">
          <ac:chgData name="Husnain Mustafa" userId="71063957-38ed-435c-bf2f-f96a70f3f412" providerId="ADAL" clId="{15BBA405-DD7C-2E48-A0D5-559F5F255831}" dt="2024-01-26T12:03:49.650" v="1458" actId="26606"/>
          <ac:spMkLst>
            <pc:docMk/>
            <pc:sldMk cId="1959111167" sldId="275"/>
            <ac:spMk id="3110" creationId="{159CA1A0-665C-4FC9-BE25-8C45BB69D50D}"/>
          </ac:spMkLst>
        </pc:spChg>
        <pc:spChg chg="add">
          <ac:chgData name="Husnain Mustafa" userId="71063957-38ed-435c-bf2f-f96a70f3f412" providerId="ADAL" clId="{15BBA405-DD7C-2E48-A0D5-559F5F255831}" dt="2024-01-26T12:03:49.667" v="1459" actId="26606"/>
          <ac:spMkLst>
            <pc:docMk/>
            <pc:sldMk cId="1959111167" sldId="275"/>
            <ac:spMk id="3114" creationId="{8EF7D2E8-5F8A-4E0B-9647-8072A94A09CA}"/>
          </ac:spMkLst>
        </pc:spChg>
        <pc:spChg chg="add">
          <ac:chgData name="Husnain Mustafa" userId="71063957-38ed-435c-bf2f-f96a70f3f412" providerId="ADAL" clId="{15BBA405-DD7C-2E48-A0D5-559F5F255831}" dt="2024-01-26T12:03:49.667" v="1459" actId="26606"/>
          <ac:spMkLst>
            <pc:docMk/>
            <pc:sldMk cId="1959111167" sldId="275"/>
            <ac:spMk id="3115" creationId="{86A6E2CC-84C1-424C-A664-BC849F6D0AC7}"/>
          </ac:spMkLst>
        </pc:spChg>
        <pc:picChg chg="add mod">
          <ac:chgData name="Husnain Mustafa" userId="71063957-38ed-435c-bf2f-f96a70f3f412" providerId="ADAL" clId="{15BBA405-DD7C-2E48-A0D5-559F5F255831}" dt="2024-01-26T12:03:49.667" v="1459" actId="26606"/>
          <ac:picMkLst>
            <pc:docMk/>
            <pc:sldMk cId="1959111167" sldId="275"/>
            <ac:picMk id="3074" creationId="{E13EBACB-ED6D-56FC-FB5B-03A5F3073C8A}"/>
          </ac:picMkLst>
        </pc:picChg>
        <pc:picChg chg="add del">
          <ac:chgData name="Husnain Mustafa" userId="71063957-38ed-435c-bf2f-f96a70f3f412" providerId="ADAL" clId="{15BBA405-DD7C-2E48-A0D5-559F5F255831}" dt="2024-01-26T12:03:49.667" v="1459" actId="26606"/>
          <ac:picMkLst>
            <pc:docMk/>
            <pc:sldMk cId="1959111167" sldId="275"/>
            <ac:picMk id="3079" creationId="{DEB2E8C4-C3E7-4048-A43D-9859510CFA98}"/>
          </ac:picMkLst>
        </pc:picChg>
        <pc:picChg chg="add del">
          <ac:chgData name="Husnain Mustafa" userId="71063957-38ed-435c-bf2f-f96a70f3f412" providerId="ADAL" clId="{15BBA405-DD7C-2E48-A0D5-559F5F255831}" dt="2024-01-26T12:03:39.769" v="1454" actId="26606"/>
          <ac:picMkLst>
            <pc:docMk/>
            <pc:sldMk cId="1959111167" sldId="275"/>
            <ac:picMk id="3092" creationId="{DEB2E8C4-C3E7-4048-A43D-9859510CFA98}"/>
          </ac:picMkLst>
        </pc:picChg>
        <pc:picChg chg="add del">
          <ac:chgData name="Husnain Mustafa" userId="71063957-38ed-435c-bf2f-f96a70f3f412" providerId="ADAL" clId="{15BBA405-DD7C-2E48-A0D5-559F5F255831}" dt="2024-01-26T12:03:42.279" v="1456" actId="26606"/>
          <ac:picMkLst>
            <pc:docMk/>
            <pc:sldMk cId="1959111167" sldId="275"/>
            <ac:picMk id="3100" creationId="{DEB2E8C4-C3E7-4048-A43D-9859510CFA98}"/>
          </ac:picMkLst>
        </pc:picChg>
        <pc:picChg chg="add del">
          <ac:chgData name="Husnain Mustafa" userId="71063957-38ed-435c-bf2f-f96a70f3f412" providerId="ADAL" clId="{15BBA405-DD7C-2E48-A0D5-559F5F255831}" dt="2024-01-26T12:03:49.650" v="1458" actId="26606"/>
          <ac:picMkLst>
            <pc:docMk/>
            <pc:sldMk cId="1959111167" sldId="275"/>
            <ac:picMk id="3105" creationId="{DEB2E8C4-C3E7-4048-A43D-9859510CFA98}"/>
          </ac:picMkLst>
        </pc:picChg>
        <pc:picChg chg="add">
          <ac:chgData name="Husnain Mustafa" userId="71063957-38ed-435c-bf2f-f96a70f3f412" providerId="ADAL" clId="{15BBA405-DD7C-2E48-A0D5-559F5F255831}" dt="2024-01-26T12:03:49.667" v="1459" actId="26606"/>
          <ac:picMkLst>
            <pc:docMk/>
            <pc:sldMk cId="1959111167" sldId="275"/>
            <ac:picMk id="3112" creationId="{DEB2E8C4-C3E7-4048-A43D-9859510CFA98}"/>
          </ac:picMkLst>
        </pc:picChg>
        <pc:inkChg chg="add del">
          <ac:chgData name="Husnain Mustafa" userId="71063957-38ed-435c-bf2f-f96a70f3f412" providerId="ADAL" clId="{15BBA405-DD7C-2E48-A0D5-559F5F255831}" dt="2024-01-26T12:03:49.667" v="1459" actId="26606"/>
          <ac:inkMkLst>
            <pc:docMk/>
            <pc:sldMk cId="1959111167" sldId="275"/>
            <ac:inkMk id="3081" creationId="{24D29CCB-7956-4E3E-8880-304085F04BF4}"/>
          </ac:inkMkLst>
        </pc:inkChg>
        <pc:inkChg chg="add del">
          <ac:chgData name="Husnain Mustafa" userId="71063957-38ed-435c-bf2f-f96a70f3f412" providerId="ADAL" clId="{15BBA405-DD7C-2E48-A0D5-559F5F255831}" dt="2024-01-26T12:03:39.769" v="1454" actId="26606"/>
          <ac:inkMkLst>
            <pc:docMk/>
            <pc:sldMk cId="1959111167" sldId="275"/>
            <ac:inkMk id="3094" creationId="{24D29CCB-7956-4E3E-8880-304085F04BF4}"/>
          </ac:inkMkLst>
        </pc:inkChg>
        <pc:inkChg chg="add del">
          <ac:chgData name="Husnain Mustafa" userId="71063957-38ed-435c-bf2f-f96a70f3f412" providerId="ADAL" clId="{15BBA405-DD7C-2E48-A0D5-559F5F255831}" dt="2024-01-26T12:03:42.279" v="1456" actId="26606"/>
          <ac:inkMkLst>
            <pc:docMk/>
            <pc:sldMk cId="1959111167" sldId="275"/>
            <ac:inkMk id="3101" creationId="{24D29CCB-7956-4E3E-8880-304085F04BF4}"/>
          </ac:inkMkLst>
        </pc:inkChg>
        <pc:inkChg chg="add del">
          <ac:chgData name="Husnain Mustafa" userId="71063957-38ed-435c-bf2f-f96a70f3f412" providerId="ADAL" clId="{15BBA405-DD7C-2E48-A0D5-559F5F255831}" dt="2024-01-26T12:03:49.650" v="1458" actId="26606"/>
          <ac:inkMkLst>
            <pc:docMk/>
            <pc:sldMk cId="1959111167" sldId="275"/>
            <ac:inkMk id="3106" creationId="{24D29CCB-7956-4E3E-8880-304085F04BF4}"/>
          </ac:inkMkLst>
        </pc:inkChg>
        <pc:inkChg chg="add">
          <ac:chgData name="Husnain Mustafa" userId="71063957-38ed-435c-bf2f-f96a70f3f412" providerId="ADAL" clId="{15BBA405-DD7C-2E48-A0D5-559F5F255831}" dt="2024-01-26T12:03:49.667" v="1459" actId="26606"/>
          <ac:inkMkLst>
            <pc:docMk/>
            <pc:sldMk cId="1959111167" sldId="275"/>
            <ac:inkMk id="3113" creationId="{24D29CCB-7956-4E3E-8880-304085F04BF4}"/>
          </ac:inkMkLst>
        </pc:ink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BE06F5-F0EF-4C88-810C-55A28B483A65}"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8AB08EF4-A831-4D1A-9F84-44CA6372F989}">
      <dgm:prSet/>
      <dgm:spPr/>
      <dgm:t>
        <a:bodyPr/>
        <a:lstStyle/>
        <a:p>
          <a:r>
            <a:rPr lang="en-US" baseline="0"/>
            <a:t>This project explores sentiment patterns in the iconic TV series "FRIENDS" using a dataset sourced from Kaggle.</a:t>
          </a:r>
          <a:endParaRPr lang="en-US"/>
        </a:p>
      </dgm:t>
    </dgm:pt>
    <dgm:pt modelId="{BCEEF7F1-8398-4585-AB1B-C070828709D6}" type="parTrans" cxnId="{4ED17461-3DE4-4FE9-8223-B82EA0D2039D}">
      <dgm:prSet/>
      <dgm:spPr/>
      <dgm:t>
        <a:bodyPr/>
        <a:lstStyle/>
        <a:p>
          <a:endParaRPr lang="en-US"/>
        </a:p>
      </dgm:t>
    </dgm:pt>
    <dgm:pt modelId="{162075F0-155B-46B8-8CDA-72B65ADAAA02}" type="sibTrans" cxnId="{4ED17461-3DE4-4FE9-8223-B82EA0D2039D}">
      <dgm:prSet/>
      <dgm:spPr/>
      <dgm:t>
        <a:bodyPr/>
        <a:lstStyle/>
        <a:p>
          <a:endParaRPr lang="en-US"/>
        </a:p>
      </dgm:t>
    </dgm:pt>
    <dgm:pt modelId="{25B83D24-A0D7-4ABC-B2F5-A9906CF21990}">
      <dgm:prSet/>
      <dgm:spPr/>
      <dgm:t>
        <a:bodyPr/>
        <a:lstStyle/>
        <a:p>
          <a:r>
            <a:rPr lang="en-US" baseline="0"/>
            <a:t>The objective is to gain insights into the emotional tones and expressions of the characters across various seasons and episodes</a:t>
          </a:r>
          <a:endParaRPr lang="en-US"/>
        </a:p>
      </dgm:t>
    </dgm:pt>
    <dgm:pt modelId="{3FE86984-EB95-45C2-A11B-3158CA54326D}" type="parTrans" cxnId="{1F95D9AD-F725-4FC7-9B80-9ECD770F5721}">
      <dgm:prSet/>
      <dgm:spPr/>
      <dgm:t>
        <a:bodyPr/>
        <a:lstStyle/>
        <a:p>
          <a:endParaRPr lang="en-US"/>
        </a:p>
      </dgm:t>
    </dgm:pt>
    <dgm:pt modelId="{CE0003C6-B19F-4F62-928D-37CE9F2FBEA4}" type="sibTrans" cxnId="{1F95D9AD-F725-4FC7-9B80-9ECD770F5721}">
      <dgm:prSet/>
      <dgm:spPr/>
      <dgm:t>
        <a:bodyPr/>
        <a:lstStyle/>
        <a:p>
          <a:endParaRPr lang="en-US"/>
        </a:p>
      </dgm:t>
    </dgm:pt>
    <dgm:pt modelId="{46DE392A-A807-4E2C-B113-E2DC7888EE61}">
      <dgm:prSet/>
      <dgm:spPr/>
      <dgm:t>
        <a:bodyPr/>
        <a:lstStyle/>
        <a:p>
          <a:r>
            <a:rPr lang="en-US" baseline="0"/>
            <a:t>Sentiment analysis is a powerful tool that allows us to understand the emotional context of dialogue and interactions in the show.</a:t>
          </a:r>
          <a:endParaRPr lang="en-US"/>
        </a:p>
      </dgm:t>
    </dgm:pt>
    <dgm:pt modelId="{45D164C9-F544-46DF-BB6C-B3BE639C108F}" type="parTrans" cxnId="{10333641-2AFA-43D6-AF5C-9150A1544464}">
      <dgm:prSet/>
      <dgm:spPr/>
      <dgm:t>
        <a:bodyPr/>
        <a:lstStyle/>
        <a:p>
          <a:endParaRPr lang="en-US"/>
        </a:p>
      </dgm:t>
    </dgm:pt>
    <dgm:pt modelId="{E0563A55-74FB-4FD9-97AB-DCE440F2633D}" type="sibTrans" cxnId="{10333641-2AFA-43D6-AF5C-9150A1544464}">
      <dgm:prSet/>
      <dgm:spPr/>
      <dgm:t>
        <a:bodyPr/>
        <a:lstStyle/>
        <a:p>
          <a:endParaRPr lang="en-US"/>
        </a:p>
      </dgm:t>
    </dgm:pt>
    <dgm:pt modelId="{EDF766BD-B3DB-4FDA-B1FE-6A629D9EFB56}">
      <dgm:prSet/>
      <dgm:spPr/>
      <dgm:t>
        <a:bodyPr/>
        <a:lstStyle/>
        <a:p>
          <a:r>
            <a:rPr lang="en-US" baseline="0"/>
            <a:t>Join us as we delve into the world of FRIENDS and uncover interesting patterns in the characters' sentiments</a:t>
          </a:r>
          <a:endParaRPr lang="en-US"/>
        </a:p>
      </dgm:t>
    </dgm:pt>
    <dgm:pt modelId="{E0482CB1-B4AE-49D8-8053-E9AB565AC8BC}" type="parTrans" cxnId="{69CCB558-E78B-4767-BA22-9AC38562B03B}">
      <dgm:prSet/>
      <dgm:spPr/>
      <dgm:t>
        <a:bodyPr/>
        <a:lstStyle/>
        <a:p>
          <a:endParaRPr lang="en-US"/>
        </a:p>
      </dgm:t>
    </dgm:pt>
    <dgm:pt modelId="{933F114D-90C3-47F1-B17B-B27D52960679}" type="sibTrans" cxnId="{69CCB558-E78B-4767-BA22-9AC38562B03B}">
      <dgm:prSet/>
      <dgm:spPr/>
      <dgm:t>
        <a:bodyPr/>
        <a:lstStyle/>
        <a:p>
          <a:endParaRPr lang="en-US"/>
        </a:p>
      </dgm:t>
    </dgm:pt>
    <dgm:pt modelId="{5E03D893-12CB-4911-BB64-58D7E882A421}" type="pres">
      <dgm:prSet presAssocID="{20BE06F5-F0EF-4C88-810C-55A28B483A65}" presName="root" presStyleCnt="0">
        <dgm:presLayoutVars>
          <dgm:dir/>
          <dgm:resizeHandles val="exact"/>
        </dgm:presLayoutVars>
      </dgm:prSet>
      <dgm:spPr/>
    </dgm:pt>
    <dgm:pt modelId="{B04853DC-2713-4A5C-98EA-7E88CB1435A3}" type="pres">
      <dgm:prSet presAssocID="{20BE06F5-F0EF-4C88-810C-55A28B483A65}" presName="container" presStyleCnt="0">
        <dgm:presLayoutVars>
          <dgm:dir/>
          <dgm:resizeHandles val="exact"/>
        </dgm:presLayoutVars>
      </dgm:prSet>
      <dgm:spPr/>
    </dgm:pt>
    <dgm:pt modelId="{FC408686-B5DF-4C62-99ED-BA2F50047F93}" type="pres">
      <dgm:prSet presAssocID="{8AB08EF4-A831-4D1A-9F84-44CA6372F989}" presName="compNode" presStyleCnt="0"/>
      <dgm:spPr/>
    </dgm:pt>
    <dgm:pt modelId="{06CA2F54-9AD0-4E91-A6DB-440F3BF4B25B}" type="pres">
      <dgm:prSet presAssocID="{8AB08EF4-A831-4D1A-9F84-44CA6372F989}" presName="iconBgRect" presStyleLbl="bgShp" presStyleIdx="0" presStyleCnt="4"/>
      <dgm:spPr/>
    </dgm:pt>
    <dgm:pt modelId="{7A79DE70-8833-4F0F-B616-4E14A250C672}" type="pres">
      <dgm:prSet presAssocID="{8AB08EF4-A831-4D1A-9F84-44CA6372F98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D33179CD-40B9-4BEE-90B2-2D880E17ED87}" type="pres">
      <dgm:prSet presAssocID="{8AB08EF4-A831-4D1A-9F84-44CA6372F989}" presName="spaceRect" presStyleCnt="0"/>
      <dgm:spPr/>
    </dgm:pt>
    <dgm:pt modelId="{419B53BE-5055-4515-9E58-6365DFE8CBDB}" type="pres">
      <dgm:prSet presAssocID="{8AB08EF4-A831-4D1A-9F84-44CA6372F989}" presName="textRect" presStyleLbl="revTx" presStyleIdx="0" presStyleCnt="4">
        <dgm:presLayoutVars>
          <dgm:chMax val="1"/>
          <dgm:chPref val="1"/>
        </dgm:presLayoutVars>
      </dgm:prSet>
      <dgm:spPr/>
    </dgm:pt>
    <dgm:pt modelId="{53020DE5-E4F2-46A8-BF1F-60BD71E4115F}" type="pres">
      <dgm:prSet presAssocID="{162075F0-155B-46B8-8CDA-72B65ADAAA02}" presName="sibTrans" presStyleLbl="sibTrans2D1" presStyleIdx="0" presStyleCnt="0"/>
      <dgm:spPr/>
    </dgm:pt>
    <dgm:pt modelId="{443CD9AA-40D8-497D-A8A3-A9AC1A514237}" type="pres">
      <dgm:prSet presAssocID="{25B83D24-A0D7-4ABC-B2F5-A9906CF21990}" presName="compNode" presStyleCnt="0"/>
      <dgm:spPr/>
    </dgm:pt>
    <dgm:pt modelId="{E7107082-E353-459E-A77C-B39701310DFB}" type="pres">
      <dgm:prSet presAssocID="{25B83D24-A0D7-4ABC-B2F5-A9906CF21990}" presName="iconBgRect" presStyleLbl="bgShp" presStyleIdx="1" presStyleCnt="4"/>
      <dgm:spPr/>
    </dgm:pt>
    <dgm:pt modelId="{4AEA257D-7ED4-42DD-9989-CAC4A584F5FE}" type="pres">
      <dgm:prSet presAssocID="{25B83D24-A0D7-4ABC-B2F5-A9906CF219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1E67003A-B416-4197-8D04-0285C0CB605B}" type="pres">
      <dgm:prSet presAssocID="{25B83D24-A0D7-4ABC-B2F5-A9906CF21990}" presName="spaceRect" presStyleCnt="0"/>
      <dgm:spPr/>
    </dgm:pt>
    <dgm:pt modelId="{2190DDC9-5133-4EA1-9CD5-8918C657386B}" type="pres">
      <dgm:prSet presAssocID="{25B83D24-A0D7-4ABC-B2F5-A9906CF21990}" presName="textRect" presStyleLbl="revTx" presStyleIdx="1" presStyleCnt="4">
        <dgm:presLayoutVars>
          <dgm:chMax val="1"/>
          <dgm:chPref val="1"/>
        </dgm:presLayoutVars>
      </dgm:prSet>
      <dgm:spPr/>
    </dgm:pt>
    <dgm:pt modelId="{FE17B979-7EFE-4E05-8580-4D8AF9D0E562}" type="pres">
      <dgm:prSet presAssocID="{CE0003C6-B19F-4F62-928D-37CE9F2FBEA4}" presName="sibTrans" presStyleLbl="sibTrans2D1" presStyleIdx="0" presStyleCnt="0"/>
      <dgm:spPr/>
    </dgm:pt>
    <dgm:pt modelId="{47D6C0D2-AEA9-4B75-836B-00DF15D0F413}" type="pres">
      <dgm:prSet presAssocID="{46DE392A-A807-4E2C-B113-E2DC7888EE61}" presName="compNode" presStyleCnt="0"/>
      <dgm:spPr/>
    </dgm:pt>
    <dgm:pt modelId="{AEF7A384-27C7-4214-B426-967B567B2317}" type="pres">
      <dgm:prSet presAssocID="{46DE392A-A807-4E2C-B113-E2DC7888EE61}" presName="iconBgRect" presStyleLbl="bgShp" presStyleIdx="2" presStyleCnt="4"/>
      <dgm:spPr/>
    </dgm:pt>
    <dgm:pt modelId="{61ABC931-97B1-4B85-A855-A88A802B0263}" type="pres">
      <dgm:prSet presAssocID="{46DE392A-A807-4E2C-B113-E2DC7888EE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56FB856-E6D3-45BF-A8C4-B48B56DAF300}" type="pres">
      <dgm:prSet presAssocID="{46DE392A-A807-4E2C-B113-E2DC7888EE61}" presName="spaceRect" presStyleCnt="0"/>
      <dgm:spPr/>
    </dgm:pt>
    <dgm:pt modelId="{1A0493C3-6661-4D6C-8E5E-437150D20836}" type="pres">
      <dgm:prSet presAssocID="{46DE392A-A807-4E2C-B113-E2DC7888EE61}" presName="textRect" presStyleLbl="revTx" presStyleIdx="2" presStyleCnt="4">
        <dgm:presLayoutVars>
          <dgm:chMax val="1"/>
          <dgm:chPref val="1"/>
        </dgm:presLayoutVars>
      </dgm:prSet>
      <dgm:spPr/>
    </dgm:pt>
    <dgm:pt modelId="{651CA128-7E59-4DC3-86EE-7A5087333DFC}" type="pres">
      <dgm:prSet presAssocID="{E0563A55-74FB-4FD9-97AB-DCE440F2633D}" presName="sibTrans" presStyleLbl="sibTrans2D1" presStyleIdx="0" presStyleCnt="0"/>
      <dgm:spPr/>
    </dgm:pt>
    <dgm:pt modelId="{D08A29AD-B919-42CC-9BB7-A907EEDD071D}" type="pres">
      <dgm:prSet presAssocID="{EDF766BD-B3DB-4FDA-B1FE-6A629D9EFB56}" presName="compNode" presStyleCnt="0"/>
      <dgm:spPr/>
    </dgm:pt>
    <dgm:pt modelId="{D37AA4F0-D11E-4973-8DC4-156E64E74294}" type="pres">
      <dgm:prSet presAssocID="{EDF766BD-B3DB-4FDA-B1FE-6A629D9EFB56}" presName="iconBgRect" presStyleLbl="bgShp" presStyleIdx="3" presStyleCnt="4"/>
      <dgm:spPr/>
    </dgm:pt>
    <dgm:pt modelId="{37216D78-A79F-4E4B-8DE2-03F59FC9EA82}" type="pres">
      <dgm:prSet presAssocID="{EDF766BD-B3DB-4FDA-B1FE-6A629D9EFB5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oker Hat"/>
        </a:ext>
      </dgm:extLst>
    </dgm:pt>
    <dgm:pt modelId="{8FE5DE3B-1B1E-4604-A73A-491A88D0BD60}" type="pres">
      <dgm:prSet presAssocID="{EDF766BD-B3DB-4FDA-B1FE-6A629D9EFB56}" presName="spaceRect" presStyleCnt="0"/>
      <dgm:spPr/>
    </dgm:pt>
    <dgm:pt modelId="{FE88C1C0-33E4-4B4F-9CC6-B47DA07BE8E7}" type="pres">
      <dgm:prSet presAssocID="{EDF766BD-B3DB-4FDA-B1FE-6A629D9EFB56}" presName="textRect" presStyleLbl="revTx" presStyleIdx="3" presStyleCnt="4">
        <dgm:presLayoutVars>
          <dgm:chMax val="1"/>
          <dgm:chPref val="1"/>
        </dgm:presLayoutVars>
      </dgm:prSet>
      <dgm:spPr/>
    </dgm:pt>
  </dgm:ptLst>
  <dgm:cxnLst>
    <dgm:cxn modelId="{512A7C01-513C-40EC-8B97-850157B70260}" type="presOf" srcId="{8AB08EF4-A831-4D1A-9F84-44CA6372F989}" destId="{419B53BE-5055-4515-9E58-6365DFE8CBDB}" srcOrd="0" destOrd="0" presId="urn:microsoft.com/office/officeart/2018/2/layout/IconCircleList"/>
    <dgm:cxn modelId="{A074E63B-73A1-435D-8456-CEB9729ABBDB}" type="presOf" srcId="{EDF766BD-B3DB-4FDA-B1FE-6A629D9EFB56}" destId="{FE88C1C0-33E4-4B4F-9CC6-B47DA07BE8E7}" srcOrd="0" destOrd="0" presId="urn:microsoft.com/office/officeart/2018/2/layout/IconCircleList"/>
    <dgm:cxn modelId="{10333641-2AFA-43D6-AF5C-9150A1544464}" srcId="{20BE06F5-F0EF-4C88-810C-55A28B483A65}" destId="{46DE392A-A807-4E2C-B113-E2DC7888EE61}" srcOrd="2" destOrd="0" parTransId="{45D164C9-F544-46DF-BB6C-B3BE639C108F}" sibTransId="{E0563A55-74FB-4FD9-97AB-DCE440F2633D}"/>
    <dgm:cxn modelId="{69CCB558-E78B-4767-BA22-9AC38562B03B}" srcId="{20BE06F5-F0EF-4C88-810C-55A28B483A65}" destId="{EDF766BD-B3DB-4FDA-B1FE-6A629D9EFB56}" srcOrd="3" destOrd="0" parTransId="{E0482CB1-B4AE-49D8-8053-E9AB565AC8BC}" sibTransId="{933F114D-90C3-47F1-B17B-B27D52960679}"/>
    <dgm:cxn modelId="{66B81259-8502-4AB0-8023-9D436AD45AE8}" type="presOf" srcId="{20BE06F5-F0EF-4C88-810C-55A28B483A65}" destId="{5E03D893-12CB-4911-BB64-58D7E882A421}" srcOrd="0" destOrd="0" presId="urn:microsoft.com/office/officeart/2018/2/layout/IconCircleList"/>
    <dgm:cxn modelId="{4ED17461-3DE4-4FE9-8223-B82EA0D2039D}" srcId="{20BE06F5-F0EF-4C88-810C-55A28B483A65}" destId="{8AB08EF4-A831-4D1A-9F84-44CA6372F989}" srcOrd="0" destOrd="0" parTransId="{BCEEF7F1-8398-4585-AB1B-C070828709D6}" sibTransId="{162075F0-155B-46B8-8CDA-72B65ADAAA02}"/>
    <dgm:cxn modelId="{BC360590-1DC9-402C-A22B-5D116273BEB1}" type="presOf" srcId="{25B83D24-A0D7-4ABC-B2F5-A9906CF21990}" destId="{2190DDC9-5133-4EA1-9CD5-8918C657386B}" srcOrd="0" destOrd="0" presId="urn:microsoft.com/office/officeart/2018/2/layout/IconCircleList"/>
    <dgm:cxn modelId="{1F95D9AD-F725-4FC7-9B80-9ECD770F5721}" srcId="{20BE06F5-F0EF-4C88-810C-55A28B483A65}" destId="{25B83D24-A0D7-4ABC-B2F5-A9906CF21990}" srcOrd="1" destOrd="0" parTransId="{3FE86984-EB95-45C2-A11B-3158CA54326D}" sibTransId="{CE0003C6-B19F-4F62-928D-37CE9F2FBEA4}"/>
    <dgm:cxn modelId="{B1FE9BCF-36CC-4013-A8AA-59B5EC1C6F77}" type="presOf" srcId="{CE0003C6-B19F-4F62-928D-37CE9F2FBEA4}" destId="{FE17B979-7EFE-4E05-8580-4D8AF9D0E562}" srcOrd="0" destOrd="0" presId="urn:microsoft.com/office/officeart/2018/2/layout/IconCircleList"/>
    <dgm:cxn modelId="{938C8ED2-AC87-423C-A47F-9C1FD14362E4}" type="presOf" srcId="{162075F0-155B-46B8-8CDA-72B65ADAAA02}" destId="{53020DE5-E4F2-46A8-BF1F-60BD71E4115F}" srcOrd="0" destOrd="0" presId="urn:microsoft.com/office/officeart/2018/2/layout/IconCircleList"/>
    <dgm:cxn modelId="{EB9480E2-9C6C-4F2D-9926-1575ED3A3BA3}" type="presOf" srcId="{E0563A55-74FB-4FD9-97AB-DCE440F2633D}" destId="{651CA128-7E59-4DC3-86EE-7A5087333DFC}" srcOrd="0" destOrd="0" presId="urn:microsoft.com/office/officeart/2018/2/layout/IconCircleList"/>
    <dgm:cxn modelId="{C3A8BBE4-B30B-4317-980A-86BF1902F58C}" type="presOf" srcId="{46DE392A-A807-4E2C-B113-E2DC7888EE61}" destId="{1A0493C3-6661-4D6C-8E5E-437150D20836}" srcOrd="0" destOrd="0" presId="urn:microsoft.com/office/officeart/2018/2/layout/IconCircleList"/>
    <dgm:cxn modelId="{FA301C90-B489-41E2-B15A-9FD1CBC18379}" type="presParOf" srcId="{5E03D893-12CB-4911-BB64-58D7E882A421}" destId="{B04853DC-2713-4A5C-98EA-7E88CB1435A3}" srcOrd="0" destOrd="0" presId="urn:microsoft.com/office/officeart/2018/2/layout/IconCircleList"/>
    <dgm:cxn modelId="{A33812A6-8438-43B6-9933-549E14D69321}" type="presParOf" srcId="{B04853DC-2713-4A5C-98EA-7E88CB1435A3}" destId="{FC408686-B5DF-4C62-99ED-BA2F50047F93}" srcOrd="0" destOrd="0" presId="urn:microsoft.com/office/officeart/2018/2/layout/IconCircleList"/>
    <dgm:cxn modelId="{F4D166D1-CAA2-4ECB-B918-0E0655A84146}" type="presParOf" srcId="{FC408686-B5DF-4C62-99ED-BA2F50047F93}" destId="{06CA2F54-9AD0-4E91-A6DB-440F3BF4B25B}" srcOrd="0" destOrd="0" presId="urn:microsoft.com/office/officeart/2018/2/layout/IconCircleList"/>
    <dgm:cxn modelId="{002F642B-EA36-4EFE-A445-A54277BDF591}" type="presParOf" srcId="{FC408686-B5DF-4C62-99ED-BA2F50047F93}" destId="{7A79DE70-8833-4F0F-B616-4E14A250C672}" srcOrd="1" destOrd="0" presId="urn:microsoft.com/office/officeart/2018/2/layout/IconCircleList"/>
    <dgm:cxn modelId="{93CAEE6C-B192-4E1F-8EA1-C83869CB332E}" type="presParOf" srcId="{FC408686-B5DF-4C62-99ED-BA2F50047F93}" destId="{D33179CD-40B9-4BEE-90B2-2D880E17ED87}" srcOrd="2" destOrd="0" presId="urn:microsoft.com/office/officeart/2018/2/layout/IconCircleList"/>
    <dgm:cxn modelId="{06070472-BA14-47A6-A8FD-560A9884D009}" type="presParOf" srcId="{FC408686-B5DF-4C62-99ED-BA2F50047F93}" destId="{419B53BE-5055-4515-9E58-6365DFE8CBDB}" srcOrd="3" destOrd="0" presId="urn:microsoft.com/office/officeart/2018/2/layout/IconCircleList"/>
    <dgm:cxn modelId="{55F0CAF7-25F1-4172-84AF-F52A7B5FFCA3}" type="presParOf" srcId="{B04853DC-2713-4A5C-98EA-7E88CB1435A3}" destId="{53020DE5-E4F2-46A8-BF1F-60BD71E4115F}" srcOrd="1" destOrd="0" presId="urn:microsoft.com/office/officeart/2018/2/layout/IconCircleList"/>
    <dgm:cxn modelId="{1418B5F4-CE06-4340-863C-6A858DE957BB}" type="presParOf" srcId="{B04853DC-2713-4A5C-98EA-7E88CB1435A3}" destId="{443CD9AA-40D8-497D-A8A3-A9AC1A514237}" srcOrd="2" destOrd="0" presId="urn:microsoft.com/office/officeart/2018/2/layout/IconCircleList"/>
    <dgm:cxn modelId="{3411A8E9-971A-4A67-B1D1-CE74EBD51DD5}" type="presParOf" srcId="{443CD9AA-40D8-497D-A8A3-A9AC1A514237}" destId="{E7107082-E353-459E-A77C-B39701310DFB}" srcOrd="0" destOrd="0" presId="urn:microsoft.com/office/officeart/2018/2/layout/IconCircleList"/>
    <dgm:cxn modelId="{9131D102-390C-4BF8-8986-2477A5E6D82A}" type="presParOf" srcId="{443CD9AA-40D8-497D-A8A3-A9AC1A514237}" destId="{4AEA257D-7ED4-42DD-9989-CAC4A584F5FE}" srcOrd="1" destOrd="0" presId="urn:microsoft.com/office/officeart/2018/2/layout/IconCircleList"/>
    <dgm:cxn modelId="{00CE5B30-56B7-4CDF-9B21-6F8F430D4D52}" type="presParOf" srcId="{443CD9AA-40D8-497D-A8A3-A9AC1A514237}" destId="{1E67003A-B416-4197-8D04-0285C0CB605B}" srcOrd="2" destOrd="0" presId="urn:microsoft.com/office/officeart/2018/2/layout/IconCircleList"/>
    <dgm:cxn modelId="{31691080-7A0B-41E2-9BB5-BBDAC825E1C1}" type="presParOf" srcId="{443CD9AA-40D8-497D-A8A3-A9AC1A514237}" destId="{2190DDC9-5133-4EA1-9CD5-8918C657386B}" srcOrd="3" destOrd="0" presId="urn:microsoft.com/office/officeart/2018/2/layout/IconCircleList"/>
    <dgm:cxn modelId="{2DE2E813-E0DE-4B36-9A10-6EE81F925098}" type="presParOf" srcId="{B04853DC-2713-4A5C-98EA-7E88CB1435A3}" destId="{FE17B979-7EFE-4E05-8580-4D8AF9D0E562}" srcOrd="3" destOrd="0" presId="urn:microsoft.com/office/officeart/2018/2/layout/IconCircleList"/>
    <dgm:cxn modelId="{F09CDEB8-8EFB-4BC6-9548-EBB20506E7C3}" type="presParOf" srcId="{B04853DC-2713-4A5C-98EA-7E88CB1435A3}" destId="{47D6C0D2-AEA9-4B75-836B-00DF15D0F413}" srcOrd="4" destOrd="0" presId="urn:microsoft.com/office/officeart/2018/2/layout/IconCircleList"/>
    <dgm:cxn modelId="{7D208E44-1757-4A00-8249-2664BFA3E3DB}" type="presParOf" srcId="{47D6C0D2-AEA9-4B75-836B-00DF15D0F413}" destId="{AEF7A384-27C7-4214-B426-967B567B2317}" srcOrd="0" destOrd="0" presId="urn:microsoft.com/office/officeart/2018/2/layout/IconCircleList"/>
    <dgm:cxn modelId="{A2099963-880C-4006-A7A1-FF48730C6CB1}" type="presParOf" srcId="{47D6C0D2-AEA9-4B75-836B-00DF15D0F413}" destId="{61ABC931-97B1-4B85-A855-A88A802B0263}" srcOrd="1" destOrd="0" presId="urn:microsoft.com/office/officeart/2018/2/layout/IconCircleList"/>
    <dgm:cxn modelId="{ED192DF4-B501-467F-B08C-6A0228F6F133}" type="presParOf" srcId="{47D6C0D2-AEA9-4B75-836B-00DF15D0F413}" destId="{956FB856-E6D3-45BF-A8C4-B48B56DAF300}" srcOrd="2" destOrd="0" presId="urn:microsoft.com/office/officeart/2018/2/layout/IconCircleList"/>
    <dgm:cxn modelId="{60D439AB-A023-4DDD-AC6B-72064E4DA0C7}" type="presParOf" srcId="{47D6C0D2-AEA9-4B75-836B-00DF15D0F413}" destId="{1A0493C3-6661-4D6C-8E5E-437150D20836}" srcOrd="3" destOrd="0" presId="urn:microsoft.com/office/officeart/2018/2/layout/IconCircleList"/>
    <dgm:cxn modelId="{BE1BA2E9-3853-443A-89B8-D1FF68276635}" type="presParOf" srcId="{B04853DC-2713-4A5C-98EA-7E88CB1435A3}" destId="{651CA128-7E59-4DC3-86EE-7A5087333DFC}" srcOrd="5" destOrd="0" presId="urn:microsoft.com/office/officeart/2018/2/layout/IconCircleList"/>
    <dgm:cxn modelId="{8EDF13E9-8B02-4095-AC39-91C5927ECE1B}" type="presParOf" srcId="{B04853DC-2713-4A5C-98EA-7E88CB1435A3}" destId="{D08A29AD-B919-42CC-9BB7-A907EEDD071D}" srcOrd="6" destOrd="0" presId="urn:microsoft.com/office/officeart/2018/2/layout/IconCircleList"/>
    <dgm:cxn modelId="{8FE60A35-6F13-459A-A5A0-4FC0059B1EE1}" type="presParOf" srcId="{D08A29AD-B919-42CC-9BB7-A907EEDD071D}" destId="{D37AA4F0-D11E-4973-8DC4-156E64E74294}" srcOrd="0" destOrd="0" presId="urn:microsoft.com/office/officeart/2018/2/layout/IconCircleList"/>
    <dgm:cxn modelId="{B2B6F6F7-A74F-4AF6-B240-BB15D3DECFB4}" type="presParOf" srcId="{D08A29AD-B919-42CC-9BB7-A907EEDD071D}" destId="{37216D78-A79F-4E4B-8DE2-03F59FC9EA82}" srcOrd="1" destOrd="0" presId="urn:microsoft.com/office/officeart/2018/2/layout/IconCircleList"/>
    <dgm:cxn modelId="{67DDF3E2-9B32-48CF-A218-967963EDCD21}" type="presParOf" srcId="{D08A29AD-B919-42CC-9BB7-A907EEDD071D}" destId="{8FE5DE3B-1B1E-4604-A73A-491A88D0BD60}" srcOrd="2" destOrd="0" presId="urn:microsoft.com/office/officeart/2018/2/layout/IconCircleList"/>
    <dgm:cxn modelId="{029F1BF2-E8E5-4F9C-B831-08F77AF81FE4}" type="presParOf" srcId="{D08A29AD-B919-42CC-9BB7-A907EEDD071D}" destId="{FE88C1C0-33E4-4B4F-9CC6-B47DA07BE8E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A2F54-9AD0-4E91-A6DB-440F3BF4B25B}">
      <dsp:nvSpPr>
        <dsp:cNvPr id="0" name=""/>
        <dsp:cNvSpPr/>
      </dsp:nvSpPr>
      <dsp:spPr>
        <a:xfrm>
          <a:off x="92841" y="381712"/>
          <a:ext cx="1274240" cy="12742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9DE70-8833-4F0F-B616-4E14A250C672}">
      <dsp:nvSpPr>
        <dsp:cNvPr id="0" name=""/>
        <dsp:cNvSpPr/>
      </dsp:nvSpPr>
      <dsp:spPr>
        <a:xfrm>
          <a:off x="360431" y="649303"/>
          <a:ext cx="739059" cy="7390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9B53BE-5055-4515-9E58-6365DFE8CBDB}">
      <dsp:nvSpPr>
        <dsp:cNvPr id="0" name=""/>
        <dsp:cNvSpPr/>
      </dsp:nvSpPr>
      <dsp:spPr>
        <a:xfrm>
          <a:off x="1640133" y="381712"/>
          <a:ext cx="3003567" cy="127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baseline="0"/>
            <a:t>This project explores sentiment patterns in the iconic TV series "FRIENDS" using a dataset sourced from Kaggle.</a:t>
          </a:r>
          <a:endParaRPr lang="en-US" sz="1900" kern="1200"/>
        </a:p>
      </dsp:txBody>
      <dsp:txXfrm>
        <a:off x="1640133" y="381712"/>
        <a:ext cx="3003567" cy="1274240"/>
      </dsp:txXfrm>
    </dsp:sp>
    <dsp:sp modelId="{E7107082-E353-459E-A77C-B39701310DFB}">
      <dsp:nvSpPr>
        <dsp:cNvPr id="0" name=""/>
        <dsp:cNvSpPr/>
      </dsp:nvSpPr>
      <dsp:spPr>
        <a:xfrm>
          <a:off x="5167049" y="381712"/>
          <a:ext cx="1274240" cy="12742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A257D-7ED4-42DD-9989-CAC4A584F5FE}">
      <dsp:nvSpPr>
        <dsp:cNvPr id="0" name=""/>
        <dsp:cNvSpPr/>
      </dsp:nvSpPr>
      <dsp:spPr>
        <a:xfrm>
          <a:off x="5434639" y="649303"/>
          <a:ext cx="739059" cy="7390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90DDC9-5133-4EA1-9CD5-8918C657386B}">
      <dsp:nvSpPr>
        <dsp:cNvPr id="0" name=""/>
        <dsp:cNvSpPr/>
      </dsp:nvSpPr>
      <dsp:spPr>
        <a:xfrm>
          <a:off x="6714341" y="381712"/>
          <a:ext cx="3003567" cy="127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baseline="0"/>
            <a:t>The objective is to gain insights into the emotional tones and expressions of the characters across various seasons and episodes</a:t>
          </a:r>
          <a:endParaRPr lang="en-US" sz="1900" kern="1200"/>
        </a:p>
      </dsp:txBody>
      <dsp:txXfrm>
        <a:off x="6714341" y="381712"/>
        <a:ext cx="3003567" cy="1274240"/>
      </dsp:txXfrm>
    </dsp:sp>
    <dsp:sp modelId="{AEF7A384-27C7-4214-B426-967B567B2317}">
      <dsp:nvSpPr>
        <dsp:cNvPr id="0" name=""/>
        <dsp:cNvSpPr/>
      </dsp:nvSpPr>
      <dsp:spPr>
        <a:xfrm>
          <a:off x="92841" y="2334295"/>
          <a:ext cx="1274240" cy="12742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BC931-97B1-4B85-A855-A88A802B0263}">
      <dsp:nvSpPr>
        <dsp:cNvPr id="0" name=""/>
        <dsp:cNvSpPr/>
      </dsp:nvSpPr>
      <dsp:spPr>
        <a:xfrm>
          <a:off x="360431" y="2601886"/>
          <a:ext cx="739059" cy="7390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0493C3-6661-4D6C-8E5E-437150D20836}">
      <dsp:nvSpPr>
        <dsp:cNvPr id="0" name=""/>
        <dsp:cNvSpPr/>
      </dsp:nvSpPr>
      <dsp:spPr>
        <a:xfrm>
          <a:off x="1640133" y="2334295"/>
          <a:ext cx="3003567" cy="127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baseline="0"/>
            <a:t>Sentiment analysis is a powerful tool that allows us to understand the emotional context of dialogue and interactions in the show.</a:t>
          </a:r>
          <a:endParaRPr lang="en-US" sz="1900" kern="1200"/>
        </a:p>
      </dsp:txBody>
      <dsp:txXfrm>
        <a:off x="1640133" y="2334295"/>
        <a:ext cx="3003567" cy="1274240"/>
      </dsp:txXfrm>
    </dsp:sp>
    <dsp:sp modelId="{D37AA4F0-D11E-4973-8DC4-156E64E74294}">
      <dsp:nvSpPr>
        <dsp:cNvPr id="0" name=""/>
        <dsp:cNvSpPr/>
      </dsp:nvSpPr>
      <dsp:spPr>
        <a:xfrm>
          <a:off x="5167049" y="2334295"/>
          <a:ext cx="1274240" cy="12742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16D78-A79F-4E4B-8DE2-03F59FC9EA82}">
      <dsp:nvSpPr>
        <dsp:cNvPr id="0" name=""/>
        <dsp:cNvSpPr/>
      </dsp:nvSpPr>
      <dsp:spPr>
        <a:xfrm>
          <a:off x="5434639" y="2601886"/>
          <a:ext cx="739059" cy="7390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88C1C0-33E4-4B4F-9CC6-B47DA07BE8E7}">
      <dsp:nvSpPr>
        <dsp:cNvPr id="0" name=""/>
        <dsp:cNvSpPr/>
      </dsp:nvSpPr>
      <dsp:spPr>
        <a:xfrm>
          <a:off x="6714341" y="2334295"/>
          <a:ext cx="3003567" cy="127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baseline="0"/>
            <a:t>Join us as we delve into the world of FRIENDS and uncover interesting patterns in the characters' sentiments</a:t>
          </a:r>
          <a:endParaRPr lang="en-US" sz="1900" kern="1200"/>
        </a:p>
      </dsp:txBody>
      <dsp:txXfrm>
        <a:off x="6714341" y="2334295"/>
        <a:ext cx="3003567" cy="127424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1:34:36.432"/>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1:36:13.844"/>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0:52:02.914"/>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2:03:25.35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0386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257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5680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5529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8994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 2024</a:t>
            </a:fld>
            <a:endParaRPr lang="en-US"/>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0774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12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402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94716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4957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2701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 2024</a:t>
            </a:fld>
            <a:endParaRPr lang="en-US">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87171846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C47741D-36A8-4C70-BBA7-B31B9E737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9E86B748-A671-4409-B64C-3B8939825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604" y="0"/>
            <a:ext cx="2422397" cy="6858000"/>
          </a:xfrm>
          <a:custGeom>
            <a:avLst/>
            <a:gdLst>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42723 w 2422397"/>
              <a:gd name="connsiteY94" fmla="*/ 2117686 h 6858000"/>
              <a:gd name="connsiteX95" fmla="*/ 1582995 w 2422397"/>
              <a:gd name="connsiteY95" fmla="*/ 2101627 h 6858000"/>
              <a:gd name="connsiteX96" fmla="*/ 1612413 w 2422397"/>
              <a:gd name="connsiteY96" fmla="*/ 2069584 h 6858000"/>
              <a:gd name="connsiteX97" fmla="*/ 1569289 w 2422397"/>
              <a:gd name="connsiteY97" fmla="*/ 2032263 h 6858000"/>
              <a:gd name="connsiteX98" fmla="*/ 1562841 w 2422397"/>
              <a:gd name="connsiteY98" fmla="*/ 1890085 h 6858000"/>
              <a:gd name="connsiteX99" fmla="*/ 1564944 w 2422397"/>
              <a:gd name="connsiteY99" fmla="*/ 1821321 h 6858000"/>
              <a:gd name="connsiteX100" fmla="*/ 1579022 w 2422397"/>
              <a:gd name="connsiteY100" fmla="*/ 1718757 h 6858000"/>
              <a:gd name="connsiteX101" fmla="*/ 1590196 w 2422397"/>
              <a:gd name="connsiteY101" fmla="*/ 1595914 h 6858000"/>
              <a:gd name="connsiteX102" fmla="*/ 1624363 w 2422397"/>
              <a:gd name="connsiteY102" fmla="*/ 1502483 h 6858000"/>
              <a:gd name="connsiteX103" fmla="*/ 1631539 w 2422397"/>
              <a:gd name="connsiteY103" fmla="*/ 1431520 h 6858000"/>
              <a:gd name="connsiteX104" fmla="*/ 1646296 w 2422397"/>
              <a:gd name="connsiteY104" fmla="*/ 1333057 h 6858000"/>
              <a:gd name="connsiteX105" fmla="*/ 1659787 w 2422397"/>
              <a:gd name="connsiteY105" fmla="*/ 1197540 h 6858000"/>
              <a:gd name="connsiteX106" fmla="*/ 1706993 w 2422397"/>
              <a:gd name="connsiteY106" fmla="*/ 1104797 h 6858000"/>
              <a:gd name="connsiteX107" fmla="*/ 1777273 w 2422397"/>
              <a:gd name="connsiteY107" fmla="*/ 916268 h 6858000"/>
              <a:gd name="connsiteX108" fmla="*/ 1859912 w 2422397"/>
              <a:gd name="connsiteY108" fmla="*/ 775598 h 6858000"/>
              <a:gd name="connsiteX109" fmla="*/ 1911831 w 2422397"/>
              <a:gd name="connsiteY109" fmla="*/ 696577 h 6858000"/>
              <a:gd name="connsiteX110" fmla="*/ 1942209 w 2422397"/>
              <a:gd name="connsiteY110" fmla="*/ 575807 h 6858000"/>
              <a:gd name="connsiteX111" fmla="*/ 1951374 w 2422397"/>
              <a:gd name="connsiteY111" fmla="*/ 556682 h 6858000"/>
              <a:gd name="connsiteX112" fmla="*/ 1951170 w 2422397"/>
              <a:gd name="connsiteY112" fmla="*/ 526639 h 6858000"/>
              <a:gd name="connsiteX113" fmla="*/ 1949059 w 2422397"/>
              <a:gd name="connsiteY113" fmla="*/ 405872 h 6858000"/>
              <a:gd name="connsiteX114" fmla="*/ 1935866 w 2422397"/>
              <a:gd name="connsiteY114" fmla="*/ 307622 h 6858000"/>
              <a:gd name="connsiteX115" fmla="*/ 1967790 w 2422397"/>
              <a:gd name="connsiteY115" fmla="*/ 198682 h 6858000"/>
              <a:gd name="connsiteX116" fmla="*/ 1971093 w 2422397"/>
              <a:gd name="connsiteY116" fmla="*/ 127747 h 6858000"/>
              <a:gd name="connsiteX117" fmla="*/ 1951841 w 2422397"/>
              <a:gd name="connsiteY117" fmla="*/ 4678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01627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849095 w 2422397"/>
              <a:gd name="connsiteY46" fmla="*/ 5305397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62873 w 2422397"/>
              <a:gd name="connsiteY46" fmla="*/ 5269094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57889 w 2422397"/>
              <a:gd name="connsiteY63" fmla="*/ 4481699 h 6858000"/>
              <a:gd name="connsiteX64" fmla="*/ 974975 w 2422397"/>
              <a:gd name="connsiteY64" fmla="*/ 4433921 h 6858000"/>
              <a:gd name="connsiteX65" fmla="*/ 1011638 w 2422397"/>
              <a:gd name="connsiteY65" fmla="*/ 4352312 h 6858000"/>
              <a:gd name="connsiteX66" fmla="*/ 1049579 w 2422397"/>
              <a:gd name="connsiteY66" fmla="*/ 4237953 h 6858000"/>
              <a:gd name="connsiteX67" fmla="*/ 1041314 w 2422397"/>
              <a:gd name="connsiteY67" fmla="*/ 4139706 h 6858000"/>
              <a:gd name="connsiteX68" fmla="*/ 1049328 w 2422397"/>
              <a:gd name="connsiteY68" fmla="*/ 4134671 h 6858000"/>
              <a:gd name="connsiteX69" fmla="*/ 1061133 w 2422397"/>
              <a:gd name="connsiteY69" fmla="*/ 4074160 h 6858000"/>
              <a:gd name="connsiteX70" fmla="*/ 1059121 w 2422397"/>
              <a:gd name="connsiteY70" fmla="*/ 3844497 h 6858000"/>
              <a:gd name="connsiteX71" fmla="*/ 1083386 w 2422397"/>
              <a:gd name="connsiteY71" fmla="*/ 3726730 h 6858000"/>
              <a:gd name="connsiteX72" fmla="*/ 1098990 w 2422397"/>
              <a:gd name="connsiteY72" fmla="*/ 3687782 h 6858000"/>
              <a:gd name="connsiteX73" fmla="*/ 1124701 w 2422397"/>
              <a:gd name="connsiteY73" fmla="*/ 3622348 h 6858000"/>
              <a:gd name="connsiteX74" fmla="*/ 1161137 w 2422397"/>
              <a:gd name="connsiteY74" fmla="*/ 3580464 h 6858000"/>
              <a:gd name="connsiteX75" fmla="*/ 1175812 w 2422397"/>
              <a:gd name="connsiteY75" fmla="*/ 3522969 h 6858000"/>
              <a:gd name="connsiteX76" fmla="*/ 1156951 w 2422397"/>
              <a:gd name="connsiteY76" fmla="*/ 3500538 h 6858000"/>
              <a:gd name="connsiteX77" fmla="*/ 1179877 w 2422397"/>
              <a:gd name="connsiteY77" fmla="*/ 3441984 h 6858000"/>
              <a:gd name="connsiteX78" fmla="*/ 1217096 w 2422397"/>
              <a:gd name="connsiteY78" fmla="*/ 3354156 h 6858000"/>
              <a:gd name="connsiteX79" fmla="*/ 1232811 w 2422397"/>
              <a:gd name="connsiteY79" fmla="*/ 3301153 h 6858000"/>
              <a:gd name="connsiteX80" fmla="*/ 1281985 w 2422397"/>
              <a:gd name="connsiteY80" fmla="*/ 3158933 h 6858000"/>
              <a:gd name="connsiteX81" fmla="*/ 1335997 w 2422397"/>
              <a:gd name="connsiteY81" fmla="*/ 3018423 h 6858000"/>
              <a:gd name="connsiteX82" fmla="*/ 1394864 w 2422397"/>
              <a:gd name="connsiteY82" fmla="*/ 2946152 h 6858000"/>
              <a:gd name="connsiteX83" fmla="*/ 1436360 w 2422397"/>
              <a:gd name="connsiteY83" fmla="*/ 2829469 h 6858000"/>
              <a:gd name="connsiteX84" fmla="*/ 1447242 w 2422397"/>
              <a:gd name="connsiteY84" fmla="*/ 2811546 h 6858000"/>
              <a:gd name="connsiteX85" fmla="*/ 1449881 w 2422397"/>
              <a:gd name="connsiteY85" fmla="*/ 2781535 h 6858000"/>
              <a:gd name="connsiteX86" fmla="*/ 1459218 w 2422397"/>
              <a:gd name="connsiteY86" fmla="*/ 2660724 h 6858000"/>
              <a:gd name="connsiteX87" fmla="*/ 1455455 w 2422397"/>
              <a:gd name="connsiteY87" fmla="*/ 2560980 h 6858000"/>
              <a:gd name="connsiteX88" fmla="*/ 1497362 w 2422397"/>
              <a:gd name="connsiteY88" fmla="*/ 2456303 h 6858000"/>
              <a:gd name="connsiteX89" fmla="*/ 1507343 w 2422397"/>
              <a:gd name="connsiteY89" fmla="*/ 2385923 h 6858000"/>
              <a:gd name="connsiteX90" fmla="*/ 1540772 w 2422397"/>
              <a:gd name="connsiteY90" fmla="*/ 2256097 h 6858000"/>
              <a:gd name="connsiteX91" fmla="*/ 1569381 w 2422397"/>
              <a:gd name="connsiteY91" fmla="*/ 2165158 h 6858000"/>
              <a:gd name="connsiteX92" fmla="*/ 1576109 w 2422397"/>
              <a:gd name="connsiteY92" fmla="*/ 2078660 h 6858000"/>
              <a:gd name="connsiteX93" fmla="*/ 1564751 w 2422397"/>
              <a:gd name="connsiteY93" fmla="*/ 2009574 h 6858000"/>
              <a:gd name="connsiteX94" fmla="*/ 1571917 w 2422397"/>
              <a:gd name="connsiteY94" fmla="*/ 1903700 h 6858000"/>
              <a:gd name="connsiteX95" fmla="*/ 1564944 w 2422397"/>
              <a:gd name="connsiteY95" fmla="*/ 1821321 h 6858000"/>
              <a:gd name="connsiteX96" fmla="*/ 1579022 w 2422397"/>
              <a:gd name="connsiteY96" fmla="*/ 1718757 h 6858000"/>
              <a:gd name="connsiteX97" fmla="*/ 1590196 w 2422397"/>
              <a:gd name="connsiteY97" fmla="*/ 1595914 h 6858000"/>
              <a:gd name="connsiteX98" fmla="*/ 1624363 w 2422397"/>
              <a:gd name="connsiteY98" fmla="*/ 1502483 h 6858000"/>
              <a:gd name="connsiteX99" fmla="*/ 1631539 w 2422397"/>
              <a:gd name="connsiteY99" fmla="*/ 1431520 h 6858000"/>
              <a:gd name="connsiteX100" fmla="*/ 1646296 w 2422397"/>
              <a:gd name="connsiteY100" fmla="*/ 1333057 h 6858000"/>
              <a:gd name="connsiteX101" fmla="*/ 1696091 w 2422397"/>
              <a:gd name="connsiteY101" fmla="*/ 1202078 h 6858000"/>
              <a:gd name="connsiteX102" fmla="*/ 1706993 w 2422397"/>
              <a:gd name="connsiteY102" fmla="*/ 1104797 h 6858000"/>
              <a:gd name="connsiteX103" fmla="*/ 1777273 w 2422397"/>
              <a:gd name="connsiteY103" fmla="*/ 916268 h 6858000"/>
              <a:gd name="connsiteX104" fmla="*/ 1850836 w 2422397"/>
              <a:gd name="connsiteY104" fmla="*/ 825516 h 6858000"/>
              <a:gd name="connsiteX105" fmla="*/ 1911831 w 2422397"/>
              <a:gd name="connsiteY105" fmla="*/ 696577 h 6858000"/>
              <a:gd name="connsiteX106" fmla="*/ 1942209 w 2422397"/>
              <a:gd name="connsiteY106" fmla="*/ 575807 h 6858000"/>
              <a:gd name="connsiteX107" fmla="*/ 1951374 w 2422397"/>
              <a:gd name="connsiteY107" fmla="*/ 556682 h 6858000"/>
              <a:gd name="connsiteX108" fmla="*/ 1951170 w 2422397"/>
              <a:gd name="connsiteY108" fmla="*/ 526639 h 6858000"/>
              <a:gd name="connsiteX109" fmla="*/ 1949059 w 2422397"/>
              <a:gd name="connsiteY109" fmla="*/ 405872 h 6858000"/>
              <a:gd name="connsiteX110" fmla="*/ 1954018 w 2422397"/>
              <a:gd name="connsiteY110" fmla="*/ 307622 h 6858000"/>
              <a:gd name="connsiteX111" fmla="*/ 1967790 w 2422397"/>
              <a:gd name="connsiteY111" fmla="*/ 198682 h 6858000"/>
              <a:gd name="connsiteX112" fmla="*/ 1971093 w 2422397"/>
              <a:gd name="connsiteY112" fmla="*/ 127747 h 6858000"/>
              <a:gd name="connsiteX113" fmla="*/ 1951841 w 2422397"/>
              <a:gd name="connsiteY113" fmla="*/ 4678 h 6858000"/>
              <a:gd name="connsiteX114" fmla="*/ 1953649 w 2422397"/>
              <a:gd name="connsiteY11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57889 w 2422397"/>
              <a:gd name="connsiteY62" fmla="*/ 4481699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1011638 w 2422397"/>
              <a:gd name="connsiteY63" fmla="*/ 4352312 h 6858000"/>
              <a:gd name="connsiteX64" fmla="*/ 1049579 w 2422397"/>
              <a:gd name="connsiteY64" fmla="*/ 4237953 h 6858000"/>
              <a:gd name="connsiteX65" fmla="*/ 1041314 w 2422397"/>
              <a:gd name="connsiteY65" fmla="*/ 4139706 h 6858000"/>
              <a:gd name="connsiteX66" fmla="*/ 1049328 w 2422397"/>
              <a:gd name="connsiteY66" fmla="*/ 4134671 h 6858000"/>
              <a:gd name="connsiteX67" fmla="*/ 1061133 w 2422397"/>
              <a:gd name="connsiteY67" fmla="*/ 4074160 h 6858000"/>
              <a:gd name="connsiteX68" fmla="*/ 1059121 w 2422397"/>
              <a:gd name="connsiteY68" fmla="*/ 3844497 h 6858000"/>
              <a:gd name="connsiteX69" fmla="*/ 1083386 w 2422397"/>
              <a:gd name="connsiteY69" fmla="*/ 3726730 h 6858000"/>
              <a:gd name="connsiteX70" fmla="*/ 1098990 w 2422397"/>
              <a:gd name="connsiteY70" fmla="*/ 3687782 h 6858000"/>
              <a:gd name="connsiteX71" fmla="*/ 1124701 w 2422397"/>
              <a:gd name="connsiteY71" fmla="*/ 3622348 h 6858000"/>
              <a:gd name="connsiteX72" fmla="*/ 1161137 w 2422397"/>
              <a:gd name="connsiteY72" fmla="*/ 3580464 h 6858000"/>
              <a:gd name="connsiteX73" fmla="*/ 1175812 w 2422397"/>
              <a:gd name="connsiteY73" fmla="*/ 3522969 h 6858000"/>
              <a:gd name="connsiteX74" fmla="*/ 1156951 w 2422397"/>
              <a:gd name="connsiteY74" fmla="*/ 3500538 h 6858000"/>
              <a:gd name="connsiteX75" fmla="*/ 1179877 w 2422397"/>
              <a:gd name="connsiteY75" fmla="*/ 3441984 h 6858000"/>
              <a:gd name="connsiteX76" fmla="*/ 1217096 w 2422397"/>
              <a:gd name="connsiteY76" fmla="*/ 3354156 h 6858000"/>
              <a:gd name="connsiteX77" fmla="*/ 1232811 w 2422397"/>
              <a:gd name="connsiteY77" fmla="*/ 3301153 h 6858000"/>
              <a:gd name="connsiteX78" fmla="*/ 1281985 w 2422397"/>
              <a:gd name="connsiteY78" fmla="*/ 3158933 h 6858000"/>
              <a:gd name="connsiteX79" fmla="*/ 1335997 w 2422397"/>
              <a:gd name="connsiteY79" fmla="*/ 3018423 h 6858000"/>
              <a:gd name="connsiteX80" fmla="*/ 1394864 w 2422397"/>
              <a:gd name="connsiteY80" fmla="*/ 2946152 h 6858000"/>
              <a:gd name="connsiteX81" fmla="*/ 1436360 w 2422397"/>
              <a:gd name="connsiteY81" fmla="*/ 2829469 h 6858000"/>
              <a:gd name="connsiteX82" fmla="*/ 1447242 w 2422397"/>
              <a:gd name="connsiteY82" fmla="*/ 2811546 h 6858000"/>
              <a:gd name="connsiteX83" fmla="*/ 1449881 w 2422397"/>
              <a:gd name="connsiteY83" fmla="*/ 2781535 h 6858000"/>
              <a:gd name="connsiteX84" fmla="*/ 1459218 w 2422397"/>
              <a:gd name="connsiteY84" fmla="*/ 2660724 h 6858000"/>
              <a:gd name="connsiteX85" fmla="*/ 1455455 w 2422397"/>
              <a:gd name="connsiteY85" fmla="*/ 2560980 h 6858000"/>
              <a:gd name="connsiteX86" fmla="*/ 1497362 w 2422397"/>
              <a:gd name="connsiteY86" fmla="*/ 2456303 h 6858000"/>
              <a:gd name="connsiteX87" fmla="*/ 1507343 w 2422397"/>
              <a:gd name="connsiteY87" fmla="*/ 2385923 h 6858000"/>
              <a:gd name="connsiteX88" fmla="*/ 1540772 w 2422397"/>
              <a:gd name="connsiteY88" fmla="*/ 2256097 h 6858000"/>
              <a:gd name="connsiteX89" fmla="*/ 1569381 w 2422397"/>
              <a:gd name="connsiteY89" fmla="*/ 2165158 h 6858000"/>
              <a:gd name="connsiteX90" fmla="*/ 1576109 w 2422397"/>
              <a:gd name="connsiteY90" fmla="*/ 2078660 h 6858000"/>
              <a:gd name="connsiteX91" fmla="*/ 1564751 w 2422397"/>
              <a:gd name="connsiteY91" fmla="*/ 2009574 h 6858000"/>
              <a:gd name="connsiteX92" fmla="*/ 1571917 w 2422397"/>
              <a:gd name="connsiteY92" fmla="*/ 1903700 h 6858000"/>
              <a:gd name="connsiteX93" fmla="*/ 1564944 w 2422397"/>
              <a:gd name="connsiteY93" fmla="*/ 1821321 h 6858000"/>
              <a:gd name="connsiteX94" fmla="*/ 1579022 w 2422397"/>
              <a:gd name="connsiteY94" fmla="*/ 1718757 h 6858000"/>
              <a:gd name="connsiteX95" fmla="*/ 1590196 w 2422397"/>
              <a:gd name="connsiteY95" fmla="*/ 1595914 h 6858000"/>
              <a:gd name="connsiteX96" fmla="*/ 1624363 w 2422397"/>
              <a:gd name="connsiteY96" fmla="*/ 1502483 h 6858000"/>
              <a:gd name="connsiteX97" fmla="*/ 1631539 w 2422397"/>
              <a:gd name="connsiteY97" fmla="*/ 1431520 h 6858000"/>
              <a:gd name="connsiteX98" fmla="*/ 1646296 w 2422397"/>
              <a:gd name="connsiteY98" fmla="*/ 1333057 h 6858000"/>
              <a:gd name="connsiteX99" fmla="*/ 1696091 w 2422397"/>
              <a:gd name="connsiteY99" fmla="*/ 1202078 h 6858000"/>
              <a:gd name="connsiteX100" fmla="*/ 1706993 w 2422397"/>
              <a:gd name="connsiteY100" fmla="*/ 1104797 h 6858000"/>
              <a:gd name="connsiteX101" fmla="*/ 1777273 w 2422397"/>
              <a:gd name="connsiteY101" fmla="*/ 916268 h 6858000"/>
              <a:gd name="connsiteX102" fmla="*/ 1850836 w 2422397"/>
              <a:gd name="connsiteY102" fmla="*/ 825516 h 6858000"/>
              <a:gd name="connsiteX103" fmla="*/ 1911831 w 2422397"/>
              <a:gd name="connsiteY103" fmla="*/ 696577 h 6858000"/>
              <a:gd name="connsiteX104" fmla="*/ 1942209 w 2422397"/>
              <a:gd name="connsiteY104" fmla="*/ 575807 h 6858000"/>
              <a:gd name="connsiteX105" fmla="*/ 1951374 w 2422397"/>
              <a:gd name="connsiteY105" fmla="*/ 556682 h 6858000"/>
              <a:gd name="connsiteX106" fmla="*/ 1951170 w 2422397"/>
              <a:gd name="connsiteY106" fmla="*/ 526639 h 6858000"/>
              <a:gd name="connsiteX107" fmla="*/ 1949059 w 2422397"/>
              <a:gd name="connsiteY107" fmla="*/ 405872 h 6858000"/>
              <a:gd name="connsiteX108" fmla="*/ 1954018 w 2422397"/>
              <a:gd name="connsiteY108" fmla="*/ 307622 h 6858000"/>
              <a:gd name="connsiteX109" fmla="*/ 1967790 w 2422397"/>
              <a:gd name="connsiteY109" fmla="*/ 198682 h 6858000"/>
              <a:gd name="connsiteX110" fmla="*/ 1971093 w 2422397"/>
              <a:gd name="connsiteY110" fmla="*/ 127747 h 6858000"/>
              <a:gd name="connsiteX111" fmla="*/ 1951841 w 2422397"/>
              <a:gd name="connsiteY111" fmla="*/ 4678 h 6858000"/>
              <a:gd name="connsiteX112" fmla="*/ 1953649 w 2422397"/>
              <a:gd name="connsiteY11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0651 w 2422397"/>
              <a:gd name="connsiteY38" fmla="*/ 5331990 h 6858000"/>
              <a:gd name="connsiteX39" fmla="*/ 725358 w 2422397"/>
              <a:gd name="connsiteY39" fmla="*/ 5309193 h 6858000"/>
              <a:gd name="connsiteX40" fmla="*/ 726926 w 2422397"/>
              <a:gd name="connsiteY40" fmla="*/ 5311182 h 6858000"/>
              <a:gd name="connsiteX41" fmla="*/ 727761 w 2422397"/>
              <a:gd name="connsiteY41" fmla="*/ 5304702 h 6858000"/>
              <a:gd name="connsiteX42" fmla="*/ 732974 w 2422397"/>
              <a:gd name="connsiteY42" fmla="*/ 5303522 h 6858000"/>
              <a:gd name="connsiteX43" fmla="*/ 762873 w 2422397"/>
              <a:gd name="connsiteY43" fmla="*/ 5269094 h 6858000"/>
              <a:gd name="connsiteX44" fmla="*/ 784867 w 2422397"/>
              <a:gd name="connsiteY44" fmla="*/ 5235785 h 6858000"/>
              <a:gd name="connsiteX45" fmla="*/ 796271 w 2422397"/>
              <a:gd name="connsiteY45" fmla="*/ 5175473 h 6858000"/>
              <a:gd name="connsiteX46" fmla="*/ 821529 w 2422397"/>
              <a:gd name="connsiteY46" fmla="*/ 5012929 h 6858000"/>
              <a:gd name="connsiteX47" fmla="*/ 846340 w 2422397"/>
              <a:gd name="connsiteY47" fmla="*/ 4944976 h 6858000"/>
              <a:gd name="connsiteX48" fmla="*/ 840157 w 2422397"/>
              <a:gd name="connsiteY48" fmla="*/ 4872869 h 6858000"/>
              <a:gd name="connsiteX49" fmla="*/ 855718 w 2422397"/>
              <a:gd name="connsiteY49" fmla="*/ 4850916 h 6858000"/>
              <a:gd name="connsiteX50" fmla="*/ 858709 w 2422397"/>
              <a:gd name="connsiteY50" fmla="*/ 4847264 h 6858000"/>
              <a:gd name="connsiteX51" fmla="*/ 863990 w 2422397"/>
              <a:gd name="connsiteY51" fmla="*/ 4829718 h 6858000"/>
              <a:gd name="connsiteX52" fmla="*/ 873842 w 2422397"/>
              <a:gd name="connsiteY52" fmla="*/ 4828439 h 6858000"/>
              <a:gd name="connsiteX53" fmla="*/ 887779 w 2422397"/>
              <a:gd name="connsiteY53" fmla="*/ 4804655 h 6858000"/>
              <a:gd name="connsiteX54" fmla="*/ 893894 w 2422397"/>
              <a:gd name="connsiteY54" fmla="*/ 4777060 h 6858000"/>
              <a:gd name="connsiteX55" fmla="*/ 883546 w 2422397"/>
              <a:gd name="connsiteY55" fmla="*/ 4777089 h 6858000"/>
              <a:gd name="connsiteX56" fmla="*/ 883812 w 2422397"/>
              <a:gd name="connsiteY56" fmla="*/ 4774559 h 6858000"/>
              <a:gd name="connsiteX57" fmla="*/ 903401 w 2422397"/>
              <a:gd name="connsiteY57" fmla="*/ 4679442 h 6858000"/>
              <a:gd name="connsiteX58" fmla="*/ 916253 w 2422397"/>
              <a:gd name="connsiteY58" fmla="*/ 4651970 h 6858000"/>
              <a:gd name="connsiteX59" fmla="*/ 922608 w 2422397"/>
              <a:gd name="connsiteY59" fmla="*/ 4649785 h 6858000"/>
              <a:gd name="connsiteX60" fmla="*/ 924139 w 2422397"/>
              <a:gd name="connsiteY60" fmla="*/ 4631605 h 6858000"/>
              <a:gd name="connsiteX61" fmla="*/ 985938 w 2422397"/>
              <a:gd name="connsiteY61" fmla="*/ 4515358 h 6858000"/>
              <a:gd name="connsiteX62" fmla="*/ 1011638 w 2422397"/>
              <a:gd name="connsiteY62" fmla="*/ 4352312 h 6858000"/>
              <a:gd name="connsiteX63" fmla="*/ 1049579 w 2422397"/>
              <a:gd name="connsiteY63" fmla="*/ 4237953 h 6858000"/>
              <a:gd name="connsiteX64" fmla="*/ 1041314 w 2422397"/>
              <a:gd name="connsiteY64" fmla="*/ 4139706 h 6858000"/>
              <a:gd name="connsiteX65" fmla="*/ 1049328 w 2422397"/>
              <a:gd name="connsiteY65" fmla="*/ 4134671 h 6858000"/>
              <a:gd name="connsiteX66" fmla="*/ 1061133 w 2422397"/>
              <a:gd name="connsiteY66" fmla="*/ 4074160 h 6858000"/>
              <a:gd name="connsiteX67" fmla="*/ 1059121 w 2422397"/>
              <a:gd name="connsiteY67" fmla="*/ 3844497 h 6858000"/>
              <a:gd name="connsiteX68" fmla="*/ 1083386 w 2422397"/>
              <a:gd name="connsiteY68" fmla="*/ 3726730 h 6858000"/>
              <a:gd name="connsiteX69" fmla="*/ 1098990 w 2422397"/>
              <a:gd name="connsiteY69" fmla="*/ 3687782 h 6858000"/>
              <a:gd name="connsiteX70" fmla="*/ 1124701 w 2422397"/>
              <a:gd name="connsiteY70" fmla="*/ 3622348 h 6858000"/>
              <a:gd name="connsiteX71" fmla="*/ 1161137 w 2422397"/>
              <a:gd name="connsiteY71" fmla="*/ 3580464 h 6858000"/>
              <a:gd name="connsiteX72" fmla="*/ 1175812 w 2422397"/>
              <a:gd name="connsiteY72" fmla="*/ 3522969 h 6858000"/>
              <a:gd name="connsiteX73" fmla="*/ 1156951 w 2422397"/>
              <a:gd name="connsiteY73" fmla="*/ 3500538 h 6858000"/>
              <a:gd name="connsiteX74" fmla="*/ 1179877 w 2422397"/>
              <a:gd name="connsiteY74" fmla="*/ 3441984 h 6858000"/>
              <a:gd name="connsiteX75" fmla="*/ 1217096 w 2422397"/>
              <a:gd name="connsiteY75" fmla="*/ 3354156 h 6858000"/>
              <a:gd name="connsiteX76" fmla="*/ 1232811 w 2422397"/>
              <a:gd name="connsiteY76" fmla="*/ 3301153 h 6858000"/>
              <a:gd name="connsiteX77" fmla="*/ 1281985 w 2422397"/>
              <a:gd name="connsiteY77" fmla="*/ 3158933 h 6858000"/>
              <a:gd name="connsiteX78" fmla="*/ 1335997 w 2422397"/>
              <a:gd name="connsiteY78" fmla="*/ 3018423 h 6858000"/>
              <a:gd name="connsiteX79" fmla="*/ 1394864 w 2422397"/>
              <a:gd name="connsiteY79" fmla="*/ 2946152 h 6858000"/>
              <a:gd name="connsiteX80" fmla="*/ 1436360 w 2422397"/>
              <a:gd name="connsiteY80" fmla="*/ 2829469 h 6858000"/>
              <a:gd name="connsiteX81" fmla="*/ 1447242 w 2422397"/>
              <a:gd name="connsiteY81" fmla="*/ 2811546 h 6858000"/>
              <a:gd name="connsiteX82" fmla="*/ 1449881 w 2422397"/>
              <a:gd name="connsiteY82" fmla="*/ 2781535 h 6858000"/>
              <a:gd name="connsiteX83" fmla="*/ 1459218 w 2422397"/>
              <a:gd name="connsiteY83" fmla="*/ 2660724 h 6858000"/>
              <a:gd name="connsiteX84" fmla="*/ 1455455 w 2422397"/>
              <a:gd name="connsiteY84" fmla="*/ 2560980 h 6858000"/>
              <a:gd name="connsiteX85" fmla="*/ 1497362 w 2422397"/>
              <a:gd name="connsiteY85" fmla="*/ 2456303 h 6858000"/>
              <a:gd name="connsiteX86" fmla="*/ 1507343 w 2422397"/>
              <a:gd name="connsiteY86" fmla="*/ 2385923 h 6858000"/>
              <a:gd name="connsiteX87" fmla="*/ 1540772 w 2422397"/>
              <a:gd name="connsiteY87" fmla="*/ 2256097 h 6858000"/>
              <a:gd name="connsiteX88" fmla="*/ 1569381 w 2422397"/>
              <a:gd name="connsiteY88" fmla="*/ 2165158 h 6858000"/>
              <a:gd name="connsiteX89" fmla="*/ 1576109 w 2422397"/>
              <a:gd name="connsiteY89" fmla="*/ 2078660 h 6858000"/>
              <a:gd name="connsiteX90" fmla="*/ 1564751 w 2422397"/>
              <a:gd name="connsiteY90" fmla="*/ 2009574 h 6858000"/>
              <a:gd name="connsiteX91" fmla="*/ 1571917 w 2422397"/>
              <a:gd name="connsiteY91" fmla="*/ 1903700 h 6858000"/>
              <a:gd name="connsiteX92" fmla="*/ 1564944 w 2422397"/>
              <a:gd name="connsiteY92" fmla="*/ 1821321 h 6858000"/>
              <a:gd name="connsiteX93" fmla="*/ 1579022 w 2422397"/>
              <a:gd name="connsiteY93" fmla="*/ 1718757 h 6858000"/>
              <a:gd name="connsiteX94" fmla="*/ 1590196 w 2422397"/>
              <a:gd name="connsiteY94" fmla="*/ 1595914 h 6858000"/>
              <a:gd name="connsiteX95" fmla="*/ 1624363 w 2422397"/>
              <a:gd name="connsiteY95" fmla="*/ 1502483 h 6858000"/>
              <a:gd name="connsiteX96" fmla="*/ 1631539 w 2422397"/>
              <a:gd name="connsiteY96" fmla="*/ 1431520 h 6858000"/>
              <a:gd name="connsiteX97" fmla="*/ 1646296 w 2422397"/>
              <a:gd name="connsiteY97" fmla="*/ 1333057 h 6858000"/>
              <a:gd name="connsiteX98" fmla="*/ 1696091 w 2422397"/>
              <a:gd name="connsiteY98" fmla="*/ 1202078 h 6858000"/>
              <a:gd name="connsiteX99" fmla="*/ 1706993 w 2422397"/>
              <a:gd name="connsiteY99" fmla="*/ 1104797 h 6858000"/>
              <a:gd name="connsiteX100" fmla="*/ 1777273 w 2422397"/>
              <a:gd name="connsiteY100" fmla="*/ 916268 h 6858000"/>
              <a:gd name="connsiteX101" fmla="*/ 1850836 w 2422397"/>
              <a:gd name="connsiteY101" fmla="*/ 825516 h 6858000"/>
              <a:gd name="connsiteX102" fmla="*/ 1911831 w 2422397"/>
              <a:gd name="connsiteY102" fmla="*/ 696577 h 6858000"/>
              <a:gd name="connsiteX103" fmla="*/ 1942209 w 2422397"/>
              <a:gd name="connsiteY103" fmla="*/ 575807 h 6858000"/>
              <a:gd name="connsiteX104" fmla="*/ 1951374 w 2422397"/>
              <a:gd name="connsiteY104" fmla="*/ 556682 h 6858000"/>
              <a:gd name="connsiteX105" fmla="*/ 1951170 w 2422397"/>
              <a:gd name="connsiteY105" fmla="*/ 526639 h 6858000"/>
              <a:gd name="connsiteX106" fmla="*/ 1949059 w 2422397"/>
              <a:gd name="connsiteY106" fmla="*/ 405872 h 6858000"/>
              <a:gd name="connsiteX107" fmla="*/ 1954018 w 2422397"/>
              <a:gd name="connsiteY107" fmla="*/ 307622 h 6858000"/>
              <a:gd name="connsiteX108" fmla="*/ 1967790 w 2422397"/>
              <a:gd name="connsiteY108" fmla="*/ 198682 h 6858000"/>
              <a:gd name="connsiteX109" fmla="*/ 1971093 w 2422397"/>
              <a:gd name="connsiteY109" fmla="*/ 127747 h 6858000"/>
              <a:gd name="connsiteX110" fmla="*/ 1951841 w 2422397"/>
              <a:gd name="connsiteY110" fmla="*/ 4678 h 6858000"/>
              <a:gd name="connsiteX111" fmla="*/ 1953649 w 2422397"/>
              <a:gd name="connsiteY11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54861 w 2422397"/>
              <a:gd name="connsiteY35" fmla="*/ 5538948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68724 w 2422397"/>
              <a:gd name="connsiteY9" fmla="*/ 6547069 h 6858000"/>
              <a:gd name="connsiteX10" fmla="*/ 199197 w 2422397"/>
              <a:gd name="connsiteY10" fmla="*/ 6509743 h 6858000"/>
              <a:gd name="connsiteX11" fmla="*/ 247224 w 2422397"/>
              <a:gd name="connsiteY11" fmla="*/ 6455839 h 6858000"/>
              <a:gd name="connsiteX12" fmla="*/ 270687 w 2422397"/>
              <a:gd name="connsiteY12" fmla="*/ 6418363 h 6858000"/>
              <a:gd name="connsiteX13" fmla="*/ 339376 w 2422397"/>
              <a:gd name="connsiteY13" fmla="*/ 6322934 h 6858000"/>
              <a:gd name="connsiteX14" fmla="*/ 393529 w 2422397"/>
              <a:gd name="connsiteY14" fmla="*/ 6259863 h 6858000"/>
              <a:gd name="connsiteX15" fmla="*/ 443949 w 2422397"/>
              <a:gd name="connsiteY15" fmla="*/ 6218313 h 6858000"/>
              <a:gd name="connsiteX16" fmla="*/ 478259 w 2422397"/>
              <a:gd name="connsiteY16" fmla="*/ 6183918 h 6858000"/>
              <a:gd name="connsiteX17" fmla="*/ 482177 w 2422397"/>
              <a:gd name="connsiteY17" fmla="*/ 6173358 h 6858000"/>
              <a:gd name="connsiteX18" fmla="*/ 482556 w 2422397"/>
              <a:gd name="connsiteY18" fmla="*/ 6173443 h 6858000"/>
              <a:gd name="connsiteX19" fmla="*/ 485673 w 2422397"/>
              <a:gd name="connsiteY19" fmla="*/ 6162875 h 6858000"/>
              <a:gd name="connsiteX20" fmla="*/ 524588 w 2422397"/>
              <a:gd name="connsiteY20" fmla="*/ 6111327 h 6858000"/>
              <a:gd name="connsiteX21" fmla="*/ 547843 w 2422397"/>
              <a:gd name="connsiteY21" fmla="*/ 6075666 h 6858000"/>
              <a:gd name="connsiteX22" fmla="*/ 562259 w 2422397"/>
              <a:gd name="connsiteY22" fmla="*/ 6054865 h 6858000"/>
              <a:gd name="connsiteX23" fmla="*/ 571463 w 2422397"/>
              <a:gd name="connsiteY23" fmla="*/ 6045606 h 6858000"/>
              <a:gd name="connsiteX24" fmla="*/ 573012 w 2422397"/>
              <a:gd name="connsiteY24" fmla="*/ 6046223 h 6858000"/>
              <a:gd name="connsiteX25" fmla="*/ 584071 w 2422397"/>
              <a:gd name="connsiteY25" fmla="*/ 5992286 h 6858000"/>
              <a:gd name="connsiteX26" fmla="*/ 587812 w 2422397"/>
              <a:gd name="connsiteY26" fmla="*/ 5987907 h 6858000"/>
              <a:gd name="connsiteX27" fmla="*/ 592115 w 2422397"/>
              <a:gd name="connsiteY27" fmla="*/ 5949187 h 6858000"/>
              <a:gd name="connsiteX28" fmla="*/ 595889 w 2422397"/>
              <a:gd name="connsiteY28" fmla="*/ 5931081 h 6858000"/>
              <a:gd name="connsiteX29" fmla="*/ 593758 w 2422397"/>
              <a:gd name="connsiteY29" fmla="*/ 5922047 h 6858000"/>
              <a:gd name="connsiteX30" fmla="*/ 600949 w 2422397"/>
              <a:gd name="connsiteY30" fmla="*/ 5897316 h 6858000"/>
              <a:gd name="connsiteX31" fmla="*/ 602981 w 2422397"/>
              <a:gd name="connsiteY31" fmla="*/ 5895955 h 6858000"/>
              <a:gd name="connsiteX32" fmla="*/ 604430 w 2422397"/>
              <a:gd name="connsiteY32" fmla="*/ 5870052 h 6858000"/>
              <a:gd name="connsiteX33" fmla="*/ 631983 w 2422397"/>
              <a:gd name="connsiteY33" fmla="*/ 5814475 h 6858000"/>
              <a:gd name="connsiteX34" fmla="*/ 654861 w 2422397"/>
              <a:gd name="connsiteY34" fmla="*/ 5538948 h 6858000"/>
              <a:gd name="connsiteX35" fmla="*/ 723657 w 2422397"/>
              <a:gd name="connsiteY35" fmla="*/ 5356170 h 6858000"/>
              <a:gd name="connsiteX36" fmla="*/ 723661 w 2422397"/>
              <a:gd name="connsiteY36" fmla="*/ 5356076 h 6858000"/>
              <a:gd name="connsiteX37" fmla="*/ 725358 w 2422397"/>
              <a:gd name="connsiteY37" fmla="*/ 5309193 h 6858000"/>
              <a:gd name="connsiteX38" fmla="*/ 726926 w 2422397"/>
              <a:gd name="connsiteY38" fmla="*/ 5311182 h 6858000"/>
              <a:gd name="connsiteX39" fmla="*/ 727761 w 2422397"/>
              <a:gd name="connsiteY39" fmla="*/ 5304702 h 6858000"/>
              <a:gd name="connsiteX40" fmla="*/ 732974 w 2422397"/>
              <a:gd name="connsiteY40" fmla="*/ 5303522 h 6858000"/>
              <a:gd name="connsiteX41" fmla="*/ 762873 w 2422397"/>
              <a:gd name="connsiteY41" fmla="*/ 5269094 h 6858000"/>
              <a:gd name="connsiteX42" fmla="*/ 784867 w 2422397"/>
              <a:gd name="connsiteY42" fmla="*/ 5235785 h 6858000"/>
              <a:gd name="connsiteX43" fmla="*/ 796271 w 2422397"/>
              <a:gd name="connsiteY43" fmla="*/ 5175473 h 6858000"/>
              <a:gd name="connsiteX44" fmla="*/ 821529 w 2422397"/>
              <a:gd name="connsiteY44" fmla="*/ 5012929 h 6858000"/>
              <a:gd name="connsiteX45" fmla="*/ 846340 w 2422397"/>
              <a:gd name="connsiteY45" fmla="*/ 4944976 h 6858000"/>
              <a:gd name="connsiteX46" fmla="*/ 840157 w 2422397"/>
              <a:gd name="connsiteY46" fmla="*/ 4872869 h 6858000"/>
              <a:gd name="connsiteX47" fmla="*/ 855718 w 2422397"/>
              <a:gd name="connsiteY47" fmla="*/ 4850916 h 6858000"/>
              <a:gd name="connsiteX48" fmla="*/ 858709 w 2422397"/>
              <a:gd name="connsiteY48" fmla="*/ 4847264 h 6858000"/>
              <a:gd name="connsiteX49" fmla="*/ 863990 w 2422397"/>
              <a:gd name="connsiteY49" fmla="*/ 4829718 h 6858000"/>
              <a:gd name="connsiteX50" fmla="*/ 873842 w 2422397"/>
              <a:gd name="connsiteY50" fmla="*/ 4828439 h 6858000"/>
              <a:gd name="connsiteX51" fmla="*/ 887779 w 2422397"/>
              <a:gd name="connsiteY51" fmla="*/ 4804655 h 6858000"/>
              <a:gd name="connsiteX52" fmla="*/ 893894 w 2422397"/>
              <a:gd name="connsiteY52" fmla="*/ 4777060 h 6858000"/>
              <a:gd name="connsiteX53" fmla="*/ 883546 w 2422397"/>
              <a:gd name="connsiteY53" fmla="*/ 4777089 h 6858000"/>
              <a:gd name="connsiteX54" fmla="*/ 883812 w 2422397"/>
              <a:gd name="connsiteY54" fmla="*/ 4774559 h 6858000"/>
              <a:gd name="connsiteX55" fmla="*/ 903401 w 2422397"/>
              <a:gd name="connsiteY55" fmla="*/ 4679442 h 6858000"/>
              <a:gd name="connsiteX56" fmla="*/ 916253 w 2422397"/>
              <a:gd name="connsiteY56" fmla="*/ 4651970 h 6858000"/>
              <a:gd name="connsiteX57" fmla="*/ 922608 w 2422397"/>
              <a:gd name="connsiteY57" fmla="*/ 4649785 h 6858000"/>
              <a:gd name="connsiteX58" fmla="*/ 924139 w 2422397"/>
              <a:gd name="connsiteY58" fmla="*/ 4631605 h 6858000"/>
              <a:gd name="connsiteX59" fmla="*/ 985938 w 2422397"/>
              <a:gd name="connsiteY59" fmla="*/ 4515358 h 6858000"/>
              <a:gd name="connsiteX60" fmla="*/ 1011638 w 2422397"/>
              <a:gd name="connsiteY60" fmla="*/ 4352312 h 6858000"/>
              <a:gd name="connsiteX61" fmla="*/ 1049579 w 2422397"/>
              <a:gd name="connsiteY61" fmla="*/ 4237953 h 6858000"/>
              <a:gd name="connsiteX62" fmla="*/ 1041314 w 2422397"/>
              <a:gd name="connsiteY62" fmla="*/ 4139706 h 6858000"/>
              <a:gd name="connsiteX63" fmla="*/ 1049328 w 2422397"/>
              <a:gd name="connsiteY63" fmla="*/ 4134671 h 6858000"/>
              <a:gd name="connsiteX64" fmla="*/ 1061133 w 2422397"/>
              <a:gd name="connsiteY64" fmla="*/ 4074160 h 6858000"/>
              <a:gd name="connsiteX65" fmla="*/ 1059121 w 2422397"/>
              <a:gd name="connsiteY65" fmla="*/ 3844497 h 6858000"/>
              <a:gd name="connsiteX66" fmla="*/ 1083386 w 2422397"/>
              <a:gd name="connsiteY66" fmla="*/ 3726730 h 6858000"/>
              <a:gd name="connsiteX67" fmla="*/ 1098990 w 2422397"/>
              <a:gd name="connsiteY67" fmla="*/ 3687782 h 6858000"/>
              <a:gd name="connsiteX68" fmla="*/ 1124701 w 2422397"/>
              <a:gd name="connsiteY68" fmla="*/ 3622348 h 6858000"/>
              <a:gd name="connsiteX69" fmla="*/ 1161137 w 2422397"/>
              <a:gd name="connsiteY69" fmla="*/ 3580464 h 6858000"/>
              <a:gd name="connsiteX70" fmla="*/ 1175812 w 2422397"/>
              <a:gd name="connsiteY70" fmla="*/ 3522969 h 6858000"/>
              <a:gd name="connsiteX71" fmla="*/ 1156951 w 2422397"/>
              <a:gd name="connsiteY71" fmla="*/ 3500538 h 6858000"/>
              <a:gd name="connsiteX72" fmla="*/ 1179877 w 2422397"/>
              <a:gd name="connsiteY72" fmla="*/ 3441984 h 6858000"/>
              <a:gd name="connsiteX73" fmla="*/ 1217096 w 2422397"/>
              <a:gd name="connsiteY73" fmla="*/ 3354156 h 6858000"/>
              <a:gd name="connsiteX74" fmla="*/ 1232811 w 2422397"/>
              <a:gd name="connsiteY74" fmla="*/ 3301153 h 6858000"/>
              <a:gd name="connsiteX75" fmla="*/ 1281985 w 2422397"/>
              <a:gd name="connsiteY75" fmla="*/ 3158933 h 6858000"/>
              <a:gd name="connsiteX76" fmla="*/ 1335997 w 2422397"/>
              <a:gd name="connsiteY76" fmla="*/ 3018423 h 6858000"/>
              <a:gd name="connsiteX77" fmla="*/ 1394864 w 2422397"/>
              <a:gd name="connsiteY77" fmla="*/ 2946152 h 6858000"/>
              <a:gd name="connsiteX78" fmla="*/ 1436360 w 2422397"/>
              <a:gd name="connsiteY78" fmla="*/ 2829469 h 6858000"/>
              <a:gd name="connsiteX79" fmla="*/ 1447242 w 2422397"/>
              <a:gd name="connsiteY79" fmla="*/ 2811546 h 6858000"/>
              <a:gd name="connsiteX80" fmla="*/ 1449881 w 2422397"/>
              <a:gd name="connsiteY80" fmla="*/ 2781535 h 6858000"/>
              <a:gd name="connsiteX81" fmla="*/ 1459218 w 2422397"/>
              <a:gd name="connsiteY81" fmla="*/ 2660724 h 6858000"/>
              <a:gd name="connsiteX82" fmla="*/ 1455455 w 2422397"/>
              <a:gd name="connsiteY82" fmla="*/ 2560980 h 6858000"/>
              <a:gd name="connsiteX83" fmla="*/ 1497362 w 2422397"/>
              <a:gd name="connsiteY83" fmla="*/ 2456303 h 6858000"/>
              <a:gd name="connsiteX84" fmla="*/ 1507343 w 2422397"/>
              <a:gd name="connsiteY84" fmla="*/ 2385923 h 6858000"/>
              <a:gd name="connsiteX85" fmla="*/ 1540772 w 2422397"/>
              <a:gd name="connsiteY85" fmla="*/ 2256097 h 6858000"/>
              <a:gd name="connsiteX86" fmla="*/ 1569381 w 2422397"/>
              <a:gd name="connsiteY86" fmla="*/ 2165158 h 6858000"/>
              <a:gd name="connsiteX87" fmla="*/ 1576109 w 2422397"/>
              <a:gd name="connsiteY87" fmla="*/ 2078660 h 6858000"/>
              <a:gd name="connsiteX88" fmla="*/ 1564751 w 2422397"/>
              <a:gd name="connsiteY88" fmla="*/ 2009574 h 6858000"/>
              <a:gd name="connsiteX89" fmla="*/ 1571917 w 2422397"/>
              <a:gd name="connsiteY89" fmla="*/ 1903700 h 6858000"/>
              <a:gd name="connsiteX90" fmla="*/ 1564944 w 2422397"/>
              <a:gd name="connsiteY90" fmla="*/ 1821321 h 6858000"/>
              <a:gd name="connsiteX91" fmla="*/ 1579022 w 2422397"/>
              <a:gd name="connsiteY91" fmla="*/ 1718757 h 6858000"/>
              <a:gd name="connsiteX92" fmla="*/ 1590196 w 2422397"/>
              <a:gd name="connsiteY92" fmla="*/ 1595914 h 6858000"/>
              <a:gd name="connsiteX93" fmla="*/ 1624363 w 2422397"/>
              <a:gd name="connsiteY93" fmla="*/ 1502483 h 6858000"/>
              <a:gd name="connsiteX94" fmla="*/ 1631539 w 2422397"/>
              <a:gd name="connsiteY94" fmla="*/ 1431520 h 6858000"/>
              <a:gd name="connsiteX95" fmla="*/ 1646296 w 2422397"/>
              <a:gd name="connsiteY95" fmla="*/ 1333057 h 6858000"/>
              <a:gd name="connsiteX96" fmla="*/ 1696091 w 2422397"/>
              <a:gd name="connsiteY96" fmla="*/ 1202078 h 6858000"/>
              <a:gd name="connsiteX97" fmla="*/ 1706993 w 2422397"/>
              <a:gd name="connsiteY97" fmla="*/ 1104797 h 6858000"/>
              <a:gd name="connsiteX98" fmla="*/ 1777273 w 2422397"/>
              <a:gd name="connsiteY98" fmla="*/ 916268 h 6858000"/>
              <a:gd name="connsiteX99" fmla="*/ 1850836 w 2422397"/>
              <a:gd name="connsiteY99" fmla="*/ 825516 h 6858000"/>
              <a:gd name="connsiteX100" fmla="*/ 1911831 w 2422397"/>
              <a:gd name="connsiteY100" fmla="*/ 696577 h 6858000"/>
              <a:gd name="connsiteX101" fmla="*/ 1942209 w 2422397"/>
              <a:gd name="connsiteY101" fmla="*/ 575807 h 6858000"/>
              <a:gd name="connsiteX102" fmla="*/ 1951374 w 2422397"/>
              <a:gd name="connsiteY102" fmla="*/ 556682 h 6858000"/>
              <a:gd name="connsiteX103" fmla="*/ 1951170 w 2422397"/>
              <a:gd name="connsiteY103" fmla="*/ 526639 h 6858000"/>
              <a:gd name="connsiteX104" fmla="*/ 1949059 w 2422397"/>
              <a:gd name="connsiteY104" fmla="*/ 405872 h 6858000"/>
              <a:gd name="connsiteX105" fmla="*/ 1954018 w 2422397"/>
              <a:gd name="connsiteY105" fmla="*/ 307622 h 6858000"/>
              <a:gd name="connsiteX106" fmla="*/ 1967790 w 2422397"/>
              <a:gd name="connsiteY106" fmla="*/ 198682 h 6858000"/>
              <a:gd name="connsiteX107" fmla="*/ 1971093 w 2422397"/>
              <a:gd name="connsiteY107" fmla="*/ 127747 h 6858000"/>
              <a:gd name="connsiteX108" fmla="*/ 1951841 w 2422397"/>
              <a:gd name="connsiteY108" fmla="*/ 4678 h 6858000"/>
              <a:gd name="connsiteX109" fmla="*/ 1953649 w 2422397"/>
              <a:gd name="connsiteY109"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393529 w 2422397"/>
              <a:gd name="connsiteY13" fmla="*/ 6259863 h 6858000"/>
              <a:gd name="connsiteX14" fmla="*/ 443949 w 2422397"/>
              <a:gd name="connsiteY14" fmla="*/ 6218313 h 6858000"/>
              <a:gd name="connsiteX15" fmla="*/ 478259 w 2422397"/>
              <a:gd name="connsiteY15" fmla="*/ 6183918 h 6858000"/>
              <a:gd name="connsiteX16" fmla="*/ 482177 w 2422397"/>
              <a:gd name="connsiteY16" fmla="*/ 6173358 h 6858000"/>
              <a:gd name="connsiteX17" fmla="*/ 482556 w 2422397"/>
              <a:gd name="connsiteY17" fmla="*/ 6173443 h 6858000"/>
              <a:gd name="connsiteX18" fmla="*/ 485673 w 2422397"/>
              <a:gd name="connsiteY18" fmla="*/ 6162875 h 6858000"/>
              <a:gd name="connsiteX19" fmla="*/ 524588 w 2422397"/>
              <a:gd name="connsiteY19" fmla="*/ 6111327 h 6858000"/>
              <a:gd name="connsiteX20" fmla="*/ 547843 w 2422397"/>
              <a:gd name="connsiteY20" fmla="*/ 6075666 h 6858000"/>
              <a:gd name="connsiteX21" fmla="*/ 562259 w 2422397"/>
              <a:gd name="connsiteY21" fmla="*/ 6054865 h 6858000"/>
              <a:gd name="connsiteX22" fmla="*/ 571463 w 2422397"/>
              <a:gd name="connsiteY22" fmla="*/ 6045606 h 6858000"/>
              <a:gd name="connsiteX23" fmla="*/ 573012 w 2422397"/>
              <a:gd name="connsiteY23" fmla="*/ 6046223 h 6858000"/>
              <a:gd name="connsiteX24" fmla="*/ 584071 w 2422397"/>
              <a:gd name="connsiteY24" fmla="*/ 5992286 h 6858000"/>
              <a:gd name="connsiteX25" fmla="*/ 587812 w 2422397"/>
              <a:gd name="connsiteY25" fmla="*/ 5987907 h 6858000"/>
              <a:gd name="connsiteX26" fmla="*/ 592115 w 2422397"/>
              <a:gd name="connsiteY26" fmla="*/ 5949187 h 6858000"/>
              <a:gd name="connsiteX27" fmla="*/ 595889 w 2422397"/>
              <a:gd name="connsiteY27" fmla="*/ 5931081 h 6858000"/>
              <a:gd name="connsiteX28" fmla="*/ 593758 w 2422397"/>
              <a:gd name="connsiteY28" fmla="*/ 5922047 h 6858000"/>
              <a:gd name="connsiteX29" fmla="*/ 600949 w 2422397"/>
              <a:gd name="connsiteY29" fmla="*/ 5897316 h 6858000"/>
              <a:gd name="connsiteX30" fmla="*/ 602981 w 2422397"/>
              <a:gd name="connsiteY30" fmla="*/ 5895955 h 6858000"/>
              <a:gd name="connsiteX31" fmla="*/ 604430 w 2422397"/>
              <a:gd name="connsiteY31" fmla="*/ 5870052 h 6858000"/>
              <a:gd name="connsiteX32" fmla="*/ 631983 w 2422397"/>
              <a:gd name="connsiteY32" fmla="*/ 5814475 h 6858000"/>
              <a:gd name="connsiteX33" fmla="*/ 654861 w 2422397"/>
              <a:gd name="connsiteY33" fmla="*/ 5538948 h 6858000"/>
              <a:gd name="connsiteX34" fmla="*/ 723657 w 2422397"/>
              <a:gd name="connsiteY34" fmla="*/ 5356170 h 6858000"/>
              <a:gd name="connsiteX35" fmla="*/ 723661 w 2422397"/>
              <a:gd name="connsiteY35" fmla="*/ 5356076 h 6858000"/>
              <a:gd name="connsiteX36" fmla="*/ 725358 w 2422397"/>
              <a:gd name="connsiteY36" fmla="*/ 5309193 h 6858000"/>
              <a:gd name="connsiteX37" fmla="*/ 726926 w 2422397"/>
              <a:gd name="connsiteY37" fmla="*/ 5311182 h 6858000"/>
              <a:gd name="connsiteX38" fmla="*/ 727761 w 2422397"/>
              <a:gd name="connsiteY38" fmla="*/ 5304702 h 6858000"/>
              <a:gd name="connsiteX39" fmla="*/ 732974 w 2422397"/>
              <a:gd name="connsiteY39" fmla="*/ 5303522 h 6858000"/>
              <a:gd name="connsiteX40" fmla="*/ 762873 w 2422397"/>
              <a:gd name="connsiteY40" fmla="*/ 5269094 h 6858000"/>
              <a:gd name="connsiteX41" fmla="*/ 784867 w 2422397"/>
              <a:gd name="connsiteY41" fmla="*/ 5235785 h 6858000"/>
              <a:gd name="connsiteX42" fmla="*/ 796271 w 2422397"/>
              <a:gd name="connsiteY42" fmla="*/ 5175473 h 6858000"/>
              <a:gd name="connsiteX43" fmla="*/ 821529 w 2422397"/>
              <a:gd name="connsiteY43" fmla="*/ 5012929 h 6858000"/>
              <a:gd name="connsiteX44" fmla="*/ 846340 w 2422397"/>
              <a:gd name="connsiteY44" fmla="*/ 4944976 h 6858000"/>
              <a:gd name="connsiteX45" fmla="*/ 840157 w 2422397"/>
              <a:gd name="connsiteY45" fmla="*/ 4872869 h 6858000"/>
              <a:gd name="connsiteX46" fmla="*/ 855718 w 2422397"/>
              <a:gd name="connsiteY46" fmla="*/ 4850916 h 6858000"/>
              <a:gd name="connsiteX47" fmla="*/ 858709 w 2422397"/>
              <a:gd name="connsiteY47" fmla="*/ 4847264 h 6858000"/>
              <a:gd name="connsiteX48" fmla="*/ 863990 w 2422397"/>
              <a:gd name="connsiteY48" fmla="*/ 4829718 h 6858000"/>
              <a:gd name="connsiteX49" fmla="*/ 873842 w 2422397"/>
              <a:gd name="connsiteY49" fmla="*/ 4828439 h 6858000"/>
              <a:gd name="connsiteX50" fmla="*/ 887779 w 2422397"/>
              <a:gd name="connsiteY50" fmla="*/ 4804655 h 6858000"/>
              <a:gd name="connsiteX51" fmla="*/ 893894 w 2422397"/>
              <a:gd name="connsiteY51" fmla="*/ 4777060 h 6858000"/>
              <a:gd name="connsiteX52" fmla="*/ 883546 w 2422397"/>
              <a:gd name="connsiteY52" fmla="*/ 4777089 h 6858000"/>
              <a:gd name="connsiteX53" fmla="*/ 883812 w 2422397"/>
              <a:gd name="connsiteY53" fmla="*/ 4774559 h 6858000"/>
              <a:gd name="connsiteX54" fmla="*/ 903401 w 2422397"/>
              <a:gd name="connsiteY54" fmla="*/ 4679442 h 6858000"/>
              <a:gd name="connsiteX55" fmla="*/ 916253 w 2422397"/>
              <a:gd name="connsiteY55" fmla="*/ 4651970 h 6858000"/>
              <a:gd name="connsiteX56" fmla="*/ 922608 w 2422397"/>
              <a:gd name="connsiteY56" fmla="*/ 4649785 h 6858000"/>
              <a:gd name="connsiteX57" fmla="*/ 924139 w 2422397"/>
              <a:gd name="connsiteY57" fmla="*/ 4631605 h 6858000"/>
              <a:gd name="connsiteX58" fmla="*/ 985938 w 2422397"/>
              <a:gd name="connsiteY58" fmla="*/ 4515358 h 6858000"/>
              <a:gd name="connsiteX59" fmla="*/ 1011638 w 2422397"/>
              <a:gd name="connsiteY59" fmla="*/ 4352312 h 6858000"/>
              <a:gd name="connsiteX60" fmla="*/ 1049579 w 2422397"/>
              <a:gd name="connsiteY60" fmla="*/ 4237953 h 6858000"/>
              <a:gd name="connsiteX61" fmla="*/ 1041314 w 2422397"/>
              <a:gd name="connsiteY61" fmla="*/ 4139706 h 6858000"/>
              <a:gd name="connsiteX62" fmla="*/ 1049328 w 2422397"/>
              <a:gd name="connsiteY62" fmla="*/ 4134671 h 6858000"/>
              <a:gd name="connsiteX63" fmla="*/ 1061133 w 2422397"/>
              <a:gd name="connsiteY63" fmla="*/ 4074160 h 6858000"/>
              <a:gd name="connsiteX64" fmla="*/ 1059121 w 2422397"/>
              <a:gd name="connsiteY64" fmla="*/ 3844497 h 6858000"/>
              <a:gd name="connsiteX65" fmla="*/ 1083386 w 2422397"/>
              <a:gd name="connsiteY65" fmla="*/ 3726730 h 6858000"/>
              <a:gd name="connsiteX66" fmla="*/ 1098990 w 2422397"/>
              <a:gd name="connsiteY66" fmla="*/ 3687782 h 6858000"/>
              <a:gd name="connsiteX67" fmla="*/ 1124701 w 2422397"/>
              <a:gd name="connsiteY67" fmla="*/ 3622348 h 6858000"/>
              <a:gd name="connsiteX68" fmla="*/ 1161137 w 2422397"/>
              <a:gd name="connsiteY68" fmla="*/ 3580464 h 6858000"/>
              <a:gd name="connsiteX69" fmla="*/ 1175812 w 2422397"/>
              <a:gd name="connsiteY69" fmla="*/ 3522969 h 6858000"/>
              <a:gd name="connsiteX70" fmla="*/ 1156951 w 2422397"/>
              <a:gd name="connsiteY70" fmla="*/ 3500538 h 6858000"/>
              <a:gd name="connsiteX71" fmla="*/ 1179877 w 2422397"/>
              <a:gd name="connsiteY71" fmla="*/ 3441984 h 6858000"/>
              <a:gd name="connsiteX72" fmla="*/ 1217096 w 2422397"/>
              <a:gd name="connsiteY72" fmla="*/ 3354156 h 6858000"/>
              <a:gd name="connsiteX73" fmla="*/ 1232811 w 2422397"/>
              <a:gd name="connsiteY73" fmla="*/ 3301153 h 6858000"/>
              <a:gd name="connsiteX74" fmla="*/ 1281985 w 2422397"/>
              <a:gd name="connsiteY74" fmla="*/ 3158933 h 6858000"/>
              <a:gd name="connsiteX75" fmla="*/ 1335997 w 2422397"/>
              <a:gd name="connsiteY75" fmla="*/ 3018423 h 6858000"/>
              <a:gd name="connsiteX76" fmla="*/ 1394864 w 2422397"/>
              <a:gd name="connsiteY76" fmla="*/ 2946152 h 6858000"/>
              <a:gd name="connsiteX77" fmla="*/ 1436360 w 2422397"/>
              <a:gd name="connsiteY77" fmla="*/ 2829469 h 6858000"/>
              <a:gd name="connsiteX78" fmla="*/ 1447242 w 2422397"/>
              <a:gd name="connsiteY78" fmla="*/ 2811546 h 6858000"/>
              <a:gd name="connsiteX79" fmla="*/ 1449881 w 2422397"/>
              <a:gd name="connsiteY79" fmla="*/ 2781535 h 6858000"/>
              <a:gd name="connsiteX80" fmla="*/ 1459218 w 2422397"/>
              <a:gd name="connsiteY80" fmla="*/ 2660724 h 6858000"/>
              <a:gd name="connsiteX81" fmla="*/ 1455455 w 2422397"/>
              <a:gd name="connsiteY81" fmla="*/ 2560980 h 6858000"/>
              <a:gd name="connsiteX82" fmla="*/ 1497362 w 2422397"/>
              <a:gd name="connsiteY82" fmla="*/ 2456303 h 6858000"/>
              <a:gd name="connsiteX83" fmla="*/ 1507343 w 2422397"/>
              <a:gd name="connsiteY83" fmla="*/ 2385923 h 6858000"/>
              <a:gd name="connsiteX84" fmla="*/ 1540772 w 2422397"/>
              <a:gd name="connsiteY84" fmla="*/ 2256097 h 6858000"/>
              <a:gd name="connsiteX85" fmla="*/ 1569381 w 2422397"/>
              <a:gd name="connsiteY85" fmla="*/ 2165158 h 6858000"/>
              <a:gd name="connsiteX86" fmla="*/ 1576109 w 2422397"/>
              <a:gd name="connsiteY86" fmla="*/ 2078660 h 6858000"/>
              <a:gd name="connsiteX87" fmla="*/ 1564751 w 2422397"/>
              <a:gd name="connsiteY87" fmla="*/ 2009574 h 6858000"/>
              <a:gd name="connsiteX88" fmla="*/ 1571917 w 2422397"/>
              <a:gd name="connsiteY88" fmla="*/ 1903700 h 6858000"/>
              <a:gd name="connsiteX89" fmla="*/ 1564944 w 2422397"/>
              <a:gd name="connsiteY89" fmla="*/ 1821321 h 6858000"/>
              <a:gd name="connsiteX90" fmla="*/ 1579022 w 2422397"/>
              <a:gd name="connsiteY90" fmla="*/ 1718757 h 6858000"/>
              <a:gd name="connsiteX91" fmla="*/ 1590196 w 2422397"/>
              <a:gd name="connsiteY91" fmla="*/ 1595914 h 6858000"/>
              <a:gd name="connsiteX92" fmla="*/ 1624363 w 2422397"/>
              <a:gd name="connsiteY92" fmla="*/ 1502483 h 6858000"/>
              <a:gd name="connsiteX93" fmla="*/ 1631539 w 2422397"/>
              <a:gd name="connsiteY93" fmla="*/ 1431520 h 6858000"/>
              <a:gd name="connsiteX94" fmla="*/ 1646296 w 2422397"/>
              <a:gd name="connsiteY94" fmla="*/ 1333057 h 6858000"/>
              <a:gd name="connsiteX95" fmla="*/ 1696091 w 2422397"/>
              <a:gd name="connsiteY95" fmla="*/ 1202078 h 6858000"/>
              <a:gd name="connsiteX96" fmla="*/ 1706993 w 2422397"/>
              <a:gd name="connsiteY96" fmla="*/ 1104797 h 6858000"/>
              <a:gd name="connsiteX97" fmla="*/ 1777273 w 2422397"/>
              <a:gd name="connsiteY97" fmla="*/ 916268 h 6858000"/>
              <a:gd name="connsiteX98" fmla="*/ 1850836 w 2422397"/>
              <a:gd name="connsiteY98" fmla="*/ 825516 h 6858000"/>
              <a:gd name="connsiteX99" fmla="*/ 1911831 w 2422397"/>
              <a:gd name="connsiteY99" fmla="*/ 696577 h 6858000"/>
              <a:gd name="connsiteX100" fmla="*/ 1942209 w 2422397"/>
              <a:gd name="connsiteY100" fmla="*/ 575807 h 6858000"/>
              <a:gd name="connsiteX101" fmla="*/ 1951374 w 2422397"/>
              <a:gd name="connsiteY101" fmla="*/ 556682 h 6858000"/>
              <a:gd name="connsiteX102" fmla="*/ 1951170 w 2422397"/>
              <a:gd name="connsiteY102" fmla="*/ 526639 h 6858000"/>
              <a:gd name="connsiteX103" fmla="*/ 1949059 w 2422397"/>
              <a:gd name="connsiteY103" fmla="*/ 405872 h 6858000"/>
              <a:gd name="connsiteX104" fmla="*/ 1954018 w 2422397"/>
              <a:gd name="connsiteY104" fmla="*/ 307622 h 6858000"/>
              <a:gd name="connsiteX105" fmla="*/ 1967790 w 2422397"/>
              <a:gd name="connsiteY105" fmla="*/ 198682 h 6858000"/>
              <a:gd name="connsiteX106" fmla="*/ 1971093 w 2422397"/>
              <a:gd name="connsiteY106" fmla="*/ 127747 h 6858000"/>
              <a:gd name="connsiteX107" fmla="*/ 1951841 w 2422397"/>
              <a:gd name="connsiteY107" fmla="*/ 4678 h 6858000"/>
              <a:gd name="connsiteX108" fmla="*/ 1953649 w 2422397"/>
              <a:gd name="connsiteY108"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73012 w 2422397"/>
              <a:gd name="connsiteY22" fmla="*/ 6046223 h 6858000"/>
              <a:gd name="connsiteX23" fmla="*/ 584071 w 2422397"/>
              <a:gd name="connsiteY23" fmla="*/ 5992286 h 6858000"/>
              <a:gd name="connsiteX24" fmla="*/ 587812 w 2422397"/>
              <a:gd name="connsiteY24" fmla="*/ 5987907 h 6858000"/>
              <a:gd name="connsiteX25" fmla="*/ 592115 w 2422397"/>
              <a:gd name="connsiteY25" fmla="*/ 5949187 h 6858000"/>
              <a:gd name="connsiteX26" fmla="*/ 595889 w 2422397"/>
              <a:gd name="connsiteY26" fmla="*/ 5931081 h 6858000"/>
              <a:gd name="connsiteX27" fmla="*/ 593758 w 2422397"/>
              <a:gd name="connsiteY27" fmla="*/ 5922047 h 6858000"/>
              <a:gd name="connsiteX28" fmla="*/ 600949 w 2422397"/>
              <a:gd name="connsiteY28" fmla="*/ 5897316 h 6858000"/>
              <a:gd name="connsiteX29" fmla="*/ 602981 w 2422397"/>
              <a:gd name="connsiteY29" fmla="*/ 5895955 h 6858000"/>
              <a:gd name="connsiteX30" fmla="*/ 604430 w 2422397"/>
              <a:gd name="connsiteY30" fmla="*/ 5870052 h 6858000"/>
              <a:gd name="connsiteX31" fmla="*/ 631983 w 2422397"/>
              <a:gd name="connsiteY31" fmla="*/ 5814475 h 6858000"/>
              <a:gd name="connsiteX32" fmla="*/ 654861 w 2422397"/>
              <a:gd name="connsiteY32" fmla="*/ 5538948 h 6858000"/>
              <a:gd name="connsiteX33" fmla="*/ 723657 w 2422397"/>
              <a:gd name="connsiteY33" fmla="*/ 5356170 h 6858000"/>
              <a:gd name="connsiteX34" fmla="*/ 723661 w 2422397"/>
              <a:gd name="connsiteY34" fmla="*/ 5356076 h 6858000"/>
              <a:gd name="connsiteX35" fmla="*/ 725358 w 2422397"/>
              <a:gd name="connsiteY35" fmla="*/ 5309193 h 6858000"/>
              <a:gd name="connsiteX36" fmla="*/ 726926 w 2422397"/>
              <a:gd name="connsiteY36" fmla="*/ 5311182 h 6858000"/>
              <a:gd name="connsiteX37" fmla="*/ 727761 w 2422397"/>
              <a:gd name="connsiteY37" fmla="*/ 5304702 h 6858000"/>
              <a:gd name="connsiteX38" fmla="*/ 732974 w 2422397"/>
              <a:gd name="connsiteY38" fmla="*/ 5303522 h 6858000"/>
              <a:gd name="connsiteX39" fmla="*/ 762873 w 2422397"/>
              <a:gd name="connsiteY39" fmla="*/ 5269094 h 6858000"/>
              <a:gd name="connsiteX40" fmla="*/ 784867 w 2422397"/>
              <a:gd name="connsiteY40" fmla="*/ 5235785 h 6858000"/>
              <a:gd name="connsiteX41" fmla="*/ 796271 w 2422397"/>
              <a:gd name="connsiteY41" fmla="*/ 5175473 h 6858000"/>
              <a:gd name="connsiteX42" fmla="*/ 821529 w 2422397"/>
              <a:gd name="connsiteY42" fmla="*/ 5012929 h 6858000"/>
              <a:gd name="connsiteX43" fmla="*/ 846340 w 2422397"/>
              <a:gd name="connsiteY43" fmla="*/ 4944976 h 6858000"/>
              <a:gd name="connsiteX44" fmla="*/ 840157 w 2422397"/>
              <a:gd name="connsiteY44" fmla="*/ 4872869 h 6858000"/>
              <a:gd name="connsiteX45" fmla="*/ 855718 w 2422397"/>
              <a:gd name="connsiteY45" fmla="*/ 4850916 h 6858000"/>
              <a:gd name="connsiteX46" fmla="*/ 858709 w 2422397"/>
              <a:gd name="connsiteY46" fmla="*/ 4847264 h 6858000"/>
              <a:gd name="connsiteX47" fmla="*/ 863990 w 2422397"/>
              <a:gd name="connsiteY47" fmla="*/ 4829718 h 6858000"/>
              <a:gd name="connsiteX48" fmla="*/ 873842 w 2422397"/>
              <a:gd name="connsiteY48" fmla="*/ 4828439 h 6858000"/>
              <a:gd name="connsiteX49" fmla="*/ 887779 w 2422397"/>
              <a:gd name="connsiteY49" fmla="*/ 4804655 h 6858000"/>
              <a:gd name="connsiteX50" fmla="*/ 893894 w 2422397"/>
              <a:gd name="connsiteY50" fmla="*/ 4777060 h 6858000"/>
              <a:gd name="connsiteX51" fmla="*/ 883546 w 2422397"/>
              <a:gd name="connsiteY51" fmla="*/ 4777089 h 6858000"/>
              <a:gd name="connsiteX52" fmla="*/ 883812 w 2422397"/>
              <a:gd name="connsiteY52" fmla="*/ 4774559 h 6858000"/>
              <a:gd name="connsiteX53" fmla="*/ 903401 w 2422397"/>
              <a:gd name="connsiteY53" fmla="*/ 4679442 h 6858000"/>
              <a:gd name="connsiteX54" fmla="*/ 916253 w 2422397"/>
              <a:gd name="connsiteY54" fmla="*/ 4651970 h 6858000"/>
              <a:gd name="connsiteX55" fmla="*/ 922608 w 2422397"/>
              <a:gd name="connsiteY55" fmla="*/ 4649785 h 6858000"/>
              <a:gd name="connsiteX56" fmla="*/ 924139 w 2422397"/>
              <a:gd name="connsiteY56" fmla="*/ 4631605 h 6858000"/>
              <a:gd name="connsiteX57" fmla="*/ 985938 w 2422397"/>
              <a:gd name="connsiteY57" fmla="*/ 4515358 h 6858000"/>
              <a:gd name="connsiteX58" fmla="*/ 1011638 w 2422397"/>
              <a:gd name="connsiteY58" fmla="*/ 4352312 h 6858000"/>
              <a:gd name="connsiteX59" fmla="*/ 1049579 w 2422397"/>
              <a:gd name="connsiteY59" fmla="*/ 4237953 h 6858000"/>
              <a:gd name="connsiteX60" fmla="*/ 1041314 w 2422397"/>
              <a:gd name="connsiteY60" fmla="*/ 4139706 h 6858000"/>
              <a:gd name="connsiteX61" fmla="*/ 1049328 w 2422397"/>
              <a:gd name="connsiteY61" fmla="*/ 4134671 h 6858000"/>
              <a:gd name="connsiteX62" fmla="*/ 1061133 w 2422397"/>
              <a:gd name="connsiteY62" fmla="*/ 4074160 h 6858000"/>
              <a:gd name="connsiteX63" fmla="*/ 1059121 w 2422397"/>
              <a:gd name="connsiteY63" fmla="*/ 3844497 h 6858000"/>
              <a:gd name="connsiteX64" fmla="*/ 1083386 w 2422397"/>
              <a:gd name="connsiteY64" fmla="*/ 3726730 h 6858000"/>
              <a:gd name="connsiteX65" fmla="*/ 1098990 w 2422397"/>
              <a:gd name="connsiteY65" fmla="*/ 3687782 h 6858000"/>
              <a:gd name="connsiteX66" fmla="*/ 1124701 w 2422397"/>
              <a:gd name="connsiteY66" fmla="*/ 3622348 h 6858000"/>
              <a:gd name="connsiteX67" fmla="*/ 1161137 w 2422397"/>
              <a:gd name="connsiteY67" fmla="*/ 3580464 h 6858000"/>
              <a:gd name="connsiteX68" fmla="*/ 1175812 w 2422397"/>
              <a:gd name="connsiteY68" fmla="*/ 3522969 h 6858000"/>
              <a:gd name="connsiteX69" fmla="*/ 1156951 w 2422397"/>
              <a:gd name="connsiteY69" fmla="*/ 3500538 h 6858000"/>
              <a:gd name="connsiteX70" fmla="*/ 1179877 w 2422397"/>
              <a:gd name="connsiteY70" fmla="*/ 3441984 h 6858000"/>
              <a:gd name="connsiteX71" fmla="*/ 1217096 w 2422397"/>
              <a:gd name="connsiteY71" fmla="*/ 3354156 h 6858000"/>
              <a:gd name="connsiteX72" fmla="*/ 1232811 w 2422397"/>
              <a:gd name="connsiteY72" fmla="*/ 3301153 h 6858000"/>
              <a:gd name="connsiteX73" fmla="*/ 1281985 w 2422397"/>
              <a:gd name="connsiteY73" fmla="*/ 3158933 h 6858000"/>
              <a:gd name="connsiteX74" fmla="*/ 1335997 w 2422397"/>
              <a:gd name="connsiteY74" fmla="*/ 3018423 h 6858000"/>
              <a:gd name="connsiteX75" fmla="*/ 1394864 w 2422397"/>
              <a:gd name="connsiteY75" fmla="*/ 2946152 h 6858000"/>
              <a:gd name="connsiteX76" fmla="*/ 1436360 w 2422397"/>
              <a:gd name="connsiteY76" fmla="*/ 2829469 h 6858000"/>
              <a:gd name="connsiteX77" fmla="*/ 1447242 w 2422397"/>
              <a:gd name="connsiteY77" fmla="*/ 2811546 h 6858000"/>
              <a:gd name="connsiteX78" fmla="*/ 1449881 w 2422397"/>
              <a:gd name="connsiteY78" fmla="*/ 2781535 h 6858000"/>
              <a:gd name="connsiteX79" fmla="*/ 1459218 w 2422397"/>
              <a:gd name="connsiteY79" fmla="*/ 2660724 h 6858000"/>
              <a:gd name="connsiteX80" fmla="*/ 1455455 w 2422397"/>
              <a:gd name="connsiteY80" fmla="*/ 2560980 h 6858000"/>
              <a:gd name="connsiteX81" fmla="*/ 1497362 w 2422397"/>
              <a:gd name="connsiteY81" fmla="*/ 2456303 h 6858000"/>
              <a:gd name="connsiteX82" fmla="*/ 1507343 w 2422397"/>
              <a:gd name="connsiteY82" fmla="*/ 2385923 h 6858000"/>
              <a:gd name="connsiteX83" fmla="*/ 1540772 w 2422397"/>
              <a:gd name="connsiteY83" fmla="*/ 2256097 h 6858000"/>
              <a:gd name="connsiteX84" fmla="*/ 1569381 w 2422397"/>
              <a:gd name="connsiteY84" fmla="*/ 2165158 h 6858000"/>
              <a:gd name="connsiteX85" fmla="*/ 1576109 w 2422397"/>
              <a:gd name="connsiteY85" fmla="*/ 2078660 h 6858000"/>
              <a:gd name="connsiteX86" fmla="*/ 1564751 w 2422397"/>
              <a:gd name="connsiteY86" fmla="*/ 2009574 h 6858000"/>
              <a:gd name="connsiteX87" fmla="*/ 1571917 w 2422397"/>
              <a:gd name="connsiteY87" fmla="*/ 1903700 h 6858000"/>
              <a:gd name="connsiteX88" fmla="*/ 1564944 w 2422397"/>
              <a:gd name="connsiteY88" fmla="*/ 1821321 h 6858000"/>
              <a:gd name="connsiteX89" fmla="*/ 1579022 w 2422397"/>
              <a:gd name="connsiteY89" fmla="*/ 1718757 h 6858000"/>
              <a:gd name="connsiteX90" fmla="*/ 1590196 w 2422397"/>
              <a:gd name="connsiteY90" fmla="*/ 1595914 h 6858000"/>
              <a:gd name="connsiteX91" fmla="*/ 1624363 w 2422397"/>
              <a:gd name="connsiteY91" fmla="*/ 1502483 h 6858000"/>
              <a:gd name="connsiteX92" fmla="*/ 1631539 w 2422397"/>
              <a:gd name="connsiteY92" fmla="*/ 1431520 h 6858000"/>
              <a:gd name="connsiteX93" fmla="*/ 1646296 w 2422397"/>
              <a:gd name="connsiteY93" fmla="*/ 1333057 h 6858000"/>
              <a:gd name="connsiteX94" fmla="*/ 1696091 w 2422397"/>
              <a:gd name="connsiteY94" fmla="*/ 1202078 h 6858000"/>
              <a:gd name="connsiteX95" fmla="*/ 1706993 w 2422397"/>
              <a:gd name="connsiteY95" fmla="*/ 1104797 h 6858000"/>
              <a:gd name="connsiteX96" fmla="*/ 1777273 w 2422397"/>
              <a:gd name="connsiteY96" fmla="*/ 916268 h 6858000"/>
              <a:gd name="connsiteX97" fmla="*/ 1850836 w 2422397"/>
              <a:gd name="connsiteY97" fmla="*/ 825516 h 6858000"/>
              <a:gd name="connsiteX98" fmla="*/ 1911831 w 2422397"/>
              <a:gd name="connsiteY98" fmla="*/ 696577 h 6858000"/>
              <a:gd name="connsiteX99" fmla="*/ 1942209 w 2422397"/>
              <a:gd name="connsiteY99" fmla="*/ 575807 h 6858000"/>
              <a:gd name="connsiteX100" fmla="*/ 1951374 w 2422397"/>
              <a:gd name="connsiteY100" fmla="*/ 556682 h 6858000"/>
              <a:gd name="connsiteX101" fmla="*/ 1951170 w 2422397"/>
              <a:gd name="connsiteY101" fmla="*/ 526639 h 6858000"/>
              <a:gd name="connsiteX102" fmla="*/ 1949059 w 2422397"/>
              <a:gd name="connsiteY102" fmla="*/ 405872 h 6858000"/>
              <a:gd name="connsiteX103" fmla="*/ 1954018 w 2422397"/>
              <a:gd name="connsiteY103" fmla="*/ 307622 h 6858000"/>
              <a:gd name="connsiteX104" fmla="*/ 1967790 w 2422397"/>
              <a:gd name="connsiteY104" fmla="*/ 198682 h 6858000"/>
              <a:gd name="connsiteX105" fmla="*/ 1971093 w 2422397"/>
              <a:gd name="connsiteY105" fmla="*/ 127747 h 6858000"/>
              <a:gd name="connsiteX106" fmla="*/ 1951841 w 2422397"/>
              <a:gd name="connsiteY106" fmla="*/ 4678 h 6858000"/>
              <a:gd name="connsiteX107" fmla="*/ 1953649 w 2422397"/>
              <a:gd name="connsiteY10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54861 w 2422397"/>
              <a:gd name="connsiteY31" fmla="*/ 5538948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79877 w 2422397"/>
              <a:gd name="connsiteY68" fmla="*/ 3441984 h 6858000"/>
              <a:gd name="connsiteX69" fmla="*/ 1217096 w 2422397"/>
              <a:gd name="connsiteY69" fmla="*/ 3354156 h 6858000"/>
              <a:gd name="connsiteX70" fmla="*/ 1232811 w 2422397"/>
              <a:gd name="connsiteY70" fmla="*/ 3301153 h 6858000"/>
              <a:gd name="connsiteX71" fmla="*/ 1281985 w 2422397"/>
              <a:gd name="connsiteY71" fmla="*/ 3158933 h 6858000"/>
              <a:gd name="connsiteX72" fmla="*/ 1335997 w 2422397"/>
              <a:gd name="connsiteY72" fmla="*/ 3018423 h 6858000"/>
              <a:gd name="connsiteX73" fmla="*/ 1394864 w 2422397"/>
              <a:gd name="connsiteY73" fmla="*/ 2946152 h 6858000"/>
              <a:gd name="connsiteX74" fmla="*/ 1436360 w 2422397"/>
              <a:gd name="connsiteY74" fmla="*/ 2829469 h 6858000"/>
              <a:gd name="connsiteX75" fmla="*/ 1447242 w 2422397"/>
              <a:gd name="connsiteY75" fmla="*/ 2811546 h 6858000"/>
              <a:gd name="connsiteX76" fmla="*/ 1449881 w 2422397"/>
              <a:gd name="connsiteY76" fmla="*/ 2781535 h 6858000"/>
              <a:gd name="connsiteX77" fmla="*/ 1459218 w 2422397"/>
              <a:gd name="connsiteY77" fmla="*/ 2660724 h 6858000"/>
              <a:gd name="connsiteX78" fmla="*/ 1455455 w 2422397"/>
              <a:gd name="connsiteY78" fmla="*/ 2560980 h 6858000"/>
              <a:gd name="connsiteX79" fmla="*/ 1497362 w 2422397"/>
              <a:gd name="connsiteY79" fmla="*/ 2456303 h 6858000"/>
              <a:gd name="connsiteX80" fmla="*/ 1507343 w 2422397"/>
              <a:gd name="connsiteY80" fmla="*/ 2385923 h 6858000"/>
              <a:gd name="connsiteX81" fmla="*/ 1540772 w 2422397"/>
              <a:gd name="connsiteY81" fmla="*/ 2256097 h 6858000"/>
              <a:gd name="connsiteX82" fmla="*/ 1569381 w 2422397"/>
              <a:gd name="connsiteY82" fmla="*/ 2165158 h 6858000"/>
              <a:gd name="connsiteX83" fmla="*/ 1576109 w 2422397"/>
              <a:gd name="connsiteY83" fmla="*/ 2078660 h 6858000"/>
              <a:gd name="connsiteX84" fmla="*/ 1564751 w 2422397"/>
              <a:gd name="connsiteY84" fmla="*/ 2009574 h 6858000"/>
              <a:gd name="connsiteX85" fmla="*/ 1571917 w 2422397"/>
              <a:gd name="connsiteY85" fmla="*/ 1903700 h 6858000"/>
              <a:gd name="connsiteX86" fmla="*/ 1564944 w 2422397"/>
              <a:gd name="connsiteY86" fmla="*/ 1821321 h 6858000"/>
              <a:gd name="connsiteX87" fmla="*/ 1579022 w 2422397"/>
              <a:gd name="connsiteY87" fmla="*/ 1718757 h 6858000"/>
              <a:gd name="connsiteX88" fmla="*/ 1590196 w 2422397"/>
              <a:gd name="connsiteY88" fmla="*/ 1595914 h 6858000"/>
              <a:gd name="connsiteX89" fmla="*/ 1624363 w 2422397"/>
              <a:gd name="connsiteY89" fmla="*/ 1502483 h 6858000"/>
              <a:gd name="connsiteX90" fmla="*/ 1631539 w 2422397"/>
              <a:gd name="connsiteY90" fmla="*/ 1431520 h 6858000"/>
              <a:gd name="connsiteX91" fmla="*/ 1646296 w 2422397"/>
              <a:gd name="connsiteY91" fmla="*/ 1333057 h 6858000"/>
              <a:gd name="connsiteX92" fmla="*/ 1696091 w 2422397"/>
              <a:gd name="connsiteY92" fmla="*/ 1202078 h 6858000"/>
              <a:gd name="connsiteX93" fmla="*/ 1706993 w 2422397"/>
              <a:gd name="connsiteY93" fmla="*/ 1104797 h 6858000"/>
              <a:gd name="connsiteX94" fmla="*/ 1777273 w 2422397"/>
              <a:gd name="connsiteY94" fmla="*/ 916268 h 6858000"/>
              <a:gd name="connsiteX95" fmla="*/ 1850836 w 2422397"/>
              <a:gd name="connsiteY95" fmla="*/ 825516 h 6858000"/>
              <a:gd name="connsiteX96" fmla="*/ 1911831 w 2422397"/>
              <a:gd name="connsiteY96" fmla="*/ 696577 h 6858000"/>
              <a:gd name="connsiteX97" fmla="*/ 1942209 w 2422397"/>
              <a:gd name="connsiteY97" fmla="*/ 575807 h 6858000"/>
              <a:gd name="connsiteX98" fmla="*/ 1951374 w 2422397"/>
              <a:gd name="connsiteY98" fmla="*/ 556682 h 6858000"/>
              <a:gd name="connsiteX99" fmla="*/ 1951170 w 2422397"/>
              <a:gd name="connsiteY99" fmla="*/ 526639 h 6858000"/>
              <a:gd name="connsiteX100" fmla="*/ 1949059 w 2422397"/>
              <a:gd name="connsiteY100" fmla="*/ 405872 h 6858000"/>
              <a:gd name="connsiteX101" fmla="*/ 1954018 w 2422397"/>
              <a:gd name="connsiteY101" fmla="*/ 307622 h 6858000"/>
              <a:gd name="connsiteX102" fmla="*/ 1967790 w 2422397"/>
              <a:gd name="connsiteY102" fmla="*/ 198682 h 6858000"/>
              <a:gd name="connsiteX103" fmla="*/ 1971093 w 2422397"/>
              <a:gd name="connsiteY103" fmla="*/ 127747 h 6858000"/>
              <a:gd name="connsiteX104" fmla="*/ 1951841 w 2422397"/>
              <a:gd name="connsiteY104" fmla="*/ 4678 h 6858000"/>
              <a:gd name="connsiteX105" fmla="*/ 1953649 w 2422397"/>
              <a:gd name="connsiteY10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49917 w 2422397"/>
              <a:gd name="connsiteY66" fmla="*/ 3558025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54018 w 2422397"/>
              <a:gd name="connsiteY97" fmla="*/ 307622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87677 w 2422397"/>
              <a:gd name="connsiteY97" fmla="*/ 330061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422397" h="6858000">
                <a:moveTo>
                  <a:pt x="1953649" y="0"/>
                </a:moveTo>
                <a:lnTo>
                  <a:pt x="2422397" y="0"/>
                </a:lnTo>
                <a:lnTo>
                  <a:pt x="2422397" y="6858000"/>
                </a:lnTo>
                <a:lnTo>
                  <a:pt x="0" y="6858000"/>
                </a:lnTo>
                <a:lnTo>
                  <a:pt x="19858" y="6793329"/>
                </a:lnTo>
                <a:cubicBezTo>
                  <a:pt x="42769" y="6729276"/>
                  <a:pt x="55252" y="6812236"/>
                  <a:pt x="63278" y="6702245"/>
                </a:cubicBezTo>
                <a:cubicBezTo>
                  <a:pt x="77123" y="6709403"/>
                  <a:pt x="81770" y="6700737"/>
                  <a:pt x="83839" y="6677678"/>
                </a:cubicBezTo>
                <a:cubicBezTo>
                  <a:pt x="95740" y="6647685"/>
                  <a:pt x="120684" y="6687998"/>
                  <a:pt x="117966" y="6636037"/>
                </a:cubicBezTo>
                <a:cubicBezTo>
                  <a:pt x="132113" y="6614269"/>
                  <a:pt x="155186" y="6568118"/>
                  <a:pt x="168724" y="6547069"/>
                </a:cubicBezTo>
                <a:cubicBezTo>
                  <a:pt x="182500" y="6520811"/>
                  <a:pt x="156942" y="6483313"/>
                  <a:pt x="199197" y="6509743"/>
                </a:cubicBezTo>
                <a:cubicBezTo>
                  <a:pt x="204521" y="6468877"/>
                  <a:pt x="221716" y="6484779"/>
                  <a:pt x="247224" y="6455839"/>
                </a:cubicBezTo>
                <a:cubicBezTo>
                  <a:pt x="246715" y="6427188"/>
                  <a:pt x="256832" y="6419751"/>
                  <a:pt x="270687" y="6418363"/>
                </a:cubicBezTo>
                <a:cubicBezTo>
                  <a:pt x="286394" y="6376676"/>
                  <a:pt x="314554" y="6359162"/>
                  <a:pt x="339376" y="6322934"/>
                </a:cubicBezTo>
                <a:cubicBezTo>
                  <a:pt x="368253" y="6289592"/>
                  <a:pt x="420802" y="6241482"/>
                  <a:pt x="443949" y="6218313"/>
                </a:cubicBezTo>
                <a:lnTo>
                  <a:pt x="478259" y="6183918"/>
                </a:lnTo>
                <a:cubicBezTo>
                  <a:pt x="479546" y="6178262"/>
                  <a:pt x="480824" y="6175024"/>
                  <a:pt x="482177" y="6173358"/>
                </a:cubicBezTo>
                <a:lnTo>
                  <a:pt x="482556" y="6173443"/>
                </a:lnTo>
                <a:lnTo>
                  <a:pt x="485673" y="6162875"/>
                </a:lnTo>
                <a:cubicBezTo>
                  <a:pt x="490289" y="6144248"/>
                  <a:pt x="521395" y="6129912"/>
                  <a:pt x="524588" y="6111327"/>
                </a:cubicBezTo>
                <a:cubicBezTo>
                  <a:pt x="545199" y="6117591"/>
                  <a:pt x="520376" y="6032883"/>
                  <a:pt x="547843" y="6075666"/>
                </a:cubicBezTo>
                <a:cubicBezTo>
                  <a:pt x="553033" y="6051683"/>
                  <a:pt x="545320" y="6023873"/>
                  <a:pt x="562259" y="6054865"/>
                </a:cubicBezTo>
                <a:cubicBezTo>
                  <a:pt x="564526" y="6047659"/>
                  <a:pt x="567747" y="6045453"/>
                  <a:pt x="571463" y="6045606"/>
                </a:cubicBezTo>
                <a:lnTo>
                  <a:pt x="584071" y="5992286"/>
                </a:lnTo>
                <a:lnTo>
                  <a:pt x="587812" y="5987907"/>
                </a:lnTo>
                <a:lnTo>
                  <a:pt x="592115" y="5949187"/>
                </a:lnTo>
                <a:lnTo>
                  <a:pt x="595889" y="5931081"/>
                </a:lnTo>
                <a:lnTo>
                  <a:pt x="593758" y="5922047"/>
                </a:lnTo>
                <a:cubicBezTo>
                  <a:pt x="593232" y="5914467"/>
                  <a:pt x="594765" y="5906406"/>
                  <a:pt x="600949" y="5897316"/>
                </a:cubicBezTo>
                <a:lnTo>
                  <a:pt x="602981" y="5895955"/>
                </a:lnTo>
                <a:lnTo>
                  <a:pt x="604430" y="5870052"/>
                </a:lnTo>
                <a:cubicBezTo>
                  <a:pt x="604113" y="5860761"/>
                  <a:pt x="634607" y="5824080"/>
                  <a:pt x="631983" y="5814475"/>
                </a:cubicBezTo>
                <a:cubicBezTo>
                  <a:pt x="646933" y="5748071"/>
                  <a:pt x="684460" y="5592893"/>
                  <a:pt x="699739" y="5516509"/>
                </a:cubicBezTo>
                <a:cubicBezTo>
                  <a:pt x="710735" y="5477214"/>
                  <a:pt x="721727" y="5401610"/>
                  <a:pt x="723657" y="5356170"/>
                </a:cubicBezTo>
                <a:cubicBezTo>
                  <a:pt x="723658" y="5356139"/>
                  <a:pt x="723659" y="5356108"/>
                  <a:pt x="723661" y="5356076"/>
                </a:cubicBezTo>
                <a:cubicBezTo>
                  <a:pt x="724227" y="5340448"/>
                  <a:pt x="724792" y="5324821"/>
                  <a:pt x="725358" y="5309193"/>
                </a:cubicBezTo>
                <a:lnTo>
                  <a:pt x="726926" y="5311182"/>
                </a:lnTo>
                <a:cubicBezTo>
                  <a:pt x="727205" y="5309022"/>
                  <a:pt x="727483" y="5306862"/>
                  <a:pt x="727761" y="5304702"/>
                </a:cubicBezTo>
                <a:cubicBezTo>
                  <a:pt x="728980" y="5300689"/>
                  <a:pt x="730634" y="5299849"/>
                  <a:pt x="732974" y="5303522"/>
                </a:cubicBezTo>
                <a:lnTo>
                  <a:pt x="762873" y="5269094"/>
                </a:lnTo>
                <a:lnTo>
                  <a:pt x="784867" y="5235785"/>
                </a:lnTo>
                <a:cubicBezTo>
                  <a:pt x="792922" y="5219992"/>
                  <a:pt x="786676" y="5159363"/>
                  <a:pt x="796271" y="5175473"/>
                </a:cubicBezTo>
                <a:cubicBezTo>
                  <a:pt x="778757" y="5082200"/>
                  <a:pt x="818431" y="5108289"/>
                  <a:pt x="821529" y="5012929"/>
                </a:cubicBezTo>
                <a:cubicBezTo>
                  <a:pt x="868827" y="4980943"/>
                  <a:pt x="828924" y="4992027"/>
                  <a:pt x="846340" y="4944976"/>
                </a:cubicBezTo>
                <a:cubicBezTo>
                  <a:pt x="809217" y="4943653"/>
                  <a:pt x="878251" y="4892572"/>
                  <a:pt x="840157" y="4872869"/>
                </a:cubicBezTo>
                <a:cubicBezTo>
                  <a:pt x="844532" y="4864931"/>
                  <a:pt x="849972" y="4857863"/>
                  <a:pt x="855718" y="4850916"/>
                </a:cubicBezTo>
                <a:lnTo>
                  <a:pt x="858709" y="4847264"/>
                </a:lnTo>
                <a:lnTo>
                  <a:pt x="863990" y="4829718"/>
                </a:lnTo>
                <a:lnTo>
                  <a:pt x="873842" y="4828439"/>
                </a:lnTo>
                <a:lnTo>
                  <a:pt x="887779" y="4804655"/>
                </a:lnTo>
                <a:lnTo>
                  <a:pt x="893894" y="4777060"/>
                </a:lnTo>
                <a:lnTo>
                  <a:pt x="883546" y="4777089"/>
                </a:lnTo>
                <a:cubicBezTo>
                  <a:pt x="883635" y="4776246"/>
                  <a:pt x="883723" y="4775402"/>
                  <a:pt x="883812" y="4774559"/>
                </a:cubicBezTo>
                <a:cubicBezTo>
                  <a:pt x="889352" y="4740245"/>
                  <a:pt x="897422" y="4710432"/>
                  <a:pt x="903401" y="4679442"/>
                </a:cubicBezTo>
                <a:cubicBezTo>
                  <a:pt x="907602" y="4662863"/>
                  <a:pt x="912023" y="4655463"/>
                  <a:pt x="916253" y="4651970"/>
                </a:cubicBezTo>
                <a:lnTo>
                  <a:pt x="922608" y="4649785"/>
                </a:lnTo>
                <a:lnTo>
                  <a:pt x="924139" y="4631605"/>
                </a:lnTo>
                <a:cubicBezTo>
                  <a:pt x="930019" y="4603591"/>
                  <a:pt x="977465" y="4548305"/>
                  <a:pt x="985938" y="4515358"/>
                </a:cubicBezTo>
                <a:cubicBezTo>
                  <a:pt x="1000521" y="4468809"/>
                  <a:pt x="1001031" y="4398546"/>
                  <a:pt x="1011638" y="4352312"/>
                </a:cubicBezTo>
                <a:cubicBezTo>
                  <a:pt x="999171" y="4322984"/>
                  <a:pt x="1036712" y="4297443"/>
                  <a:pt x="1049579" y="4237953"/>
                </a:cubicBezTo>
                <a:cubicBezTo>
                  <a:pt x="1034947" y="4205504"/>
                  <a:pt x="1058502" y="4197944"/>
                  <a:pt x="1041314" y="4139706"/>
                </a:cubicBezTo>
                <a:cubicBezTo>
                  <a:pt x="1044116" y="4138580"/>
                  <a:pt x="1046813" y="4136885"/>
                  <a:pt x="1049328" y="4134671"/>
                </a:cubicBezTo>
                <a:cubicBezTo>
                  <a:pt x="1063926" y="4121829"/>
                  <a:pt x="1069213" y="4094735"/>
                  <a:pt x="1061133" y="4074160"/>
                </a:cubicBezTo>
                <a:cubicBezTo>
                  <a:pt x="1040322" y="3983713"/>
                  <a:pt x="1054371" y="3913536"/>
                  <a:pt x="1059121" y="3844497"/>
                </a:cubicBezTo>
                <a:cubicBezTo>
                  <a:pt x="1068381" y="3767866"/>
                  <a:pt x="1099542" y="3832893"/>
                  <a:pt x="1083386" y="3726730"/>
                </a:cubicBezTo>
                <a:cubicBezTo>
                  <a:pt x="1099146" y="3721970"/>
                  <a:pt x="1101983" y="3710351"/>
                  <a:pt x="1098990" y="3687782"/>
                </a:cubicBezTo>
                <a:cubicBezTo>
                  <a:pt x="1104533" y="3650944"/>
                  <a:pt x="1161436" y="3588678"/>
                  <a:pt x="1147140" y="3543810"/>
                </a:cubicBezTo>
                <a:cubicBezTo>
                  <a:pt x="1160621" y="3502844"/>
                  <a:pt x="1164478" y="3486683"/>
                  <a:pt x="1179877" y="3441984"/>
                </a:cubicBezTo>
                <a:cubicBezTo>
                  <a:pt x="1176270" y="3400635"/>
                  <a:pt x="1197396" y="3401080"/>
                  <a:pt x="1217096" y="3354156"/>
                </a:cubicBezTo>
                <a:cubicBezTo>
                  <a:pt x="1210227" y="3328615"/>
                  <a:pt x="1218935" y="3313665"/>
                  <a:pt x="1232811" y="3301153"/>
                </a:cubicBezTo>
                <a:cubicBezTo>
                  <a:pt x="1239655" y="3250638"/>
                  <a:pt x="1264601" y="3211909"/>
                  <a:pt x="1281985" y="3158933"/>
                </a:cubicBezTo>
                <a:cubicBezTo>
                  <a:pt x="1281309" y="3094002"/>
                  <a:pt x="1317544" y="3075087"/>
                  <a:pt x="1335997" y="3018423"/>
                </a:cubicBezTo>
                <a:cubicBezTo>
                  <a:pt x="1319548" y="2948716"/>
                  <a:pt x="1385893" y="2996429"/>
                  <a:pt x="1394864" y="2946152"/>
                </a:cubicBezTo>
                <a:cubicBezTo>
                  <a:pt x="1386054" y="2855081"/>
                  <a:pt x="1417868" y="2957394"/>
                  <a:pt x="1436360" y="2829469"/>
                </a:cubicBezTo>
                <a:cubicBezTo>
                  <a:pt x="1433456" y="2820666"/>
                  <a:pt x="1441456" y="2807478"/>
                  <a:pt x="1447242" y="2811546"/>
                </a:cubicBezTo>
                <a:cubicBezTo>
                  <a:pt x="1447128" y="2802912"/>
                  <a:pt x="1439623" y="2779356"/>
                  <a:pt x="1449881" y="2781535"/>
                </a:cubicBezTo>
                <a:cubicBezTo>
                  <a:pt x="1460050" y="2742552"/>
                  <a:pt x="1463265" y="2700943"/>
                  <a:pt x="1459218" y="2660724"/>
                </a:cubicBezTo>
                <a:cubicBezTo>
                  <a:pt x="1493445" y="2591685"/>
                  <a:pt x="1466236" y="2614008"/>
                  <a:pt x="1483504" y="2560980"/>
                </a:cubicBezTo>
                <a:cubicBezTo>
                  <a:pt x="1512916" y="2524928"/>
                  <a:pt x="1495288" y="2513130"/>
                  <a:pt x="1519801" y="2467523"/>
                </a:cubicBezTo>
                <a:cubicBezTo>
                  <a:pt x="1531326" y="2419682"/>
                  <a:pt x="1511699" y="2381655"/>
                  <a:pt x="1507343" y="2357874"/>
                </a:cubicBezTo>
                <a:cubicBezTo>
                  <a:pt x="1551636" y="2342193"/>
                  <a:pt x="1532391" y="2288926"/>
                  <a:pt x="1540772" y="2256097"/>
                </a:cubicBezTo>
                <a:cubicBezTo>
                  <a:pt x="1553381" y="2208714"/>
                  <a:pt x="1550634" y="2197000"/>
                  <a:pt x="1569381" y="2165158"/>
                </a:cubicBezTo>
                <a:cubicBezTo>
                  <a:pt x="1580105" y="2155928"/>
                  <a:pt x="1581085" y="2109597"/>
                  <a:pt x="1576109" y="2078660"/>
                </a:cubicBezTo>
                <a:cubicBezTo>
                  <a:pt x="1547799" y="2101317"/>
                  <a:pt x="1589878" y="2015526"/>
                  <a:pt x="1564751" y="2009574"/>
                </a:cubicBezTo>
                <a:cubicBezTo>
                  <a:pt x="1559571" y="1963291"/>
                  <a:pt x="1588815" y="1945661"/>
                  <a:pt x="1571917" y="1903700"/>
                </a:cubicBezTo>
                <a:cubicBezTo>
                  <a:pt x="1549507" y="1880543"/>
                  <a:pt x="1592171" y="1834174"/>
                  <a:pt x="1564944" y="1821321"/>
                </a:cubicBezTo>
                <a:cubicBezTo>
                  <a:pt x="1588094" y="1807284"/>
                  <a:pt x="1569084" y="1754663"/>
                  <a:pt x="1579022" y="1718757"/>
                </a:cubicBezTo>
                <a:cubicBezTo>
                  <a:pt x="1595838" y="1682773"/>
                  <a:pt x="1574235" y="1630904"/>
                  <a:pt x="1590196" y="1595914"/>
                </a:cubicBezTo>
                <a:cubicBezTo>
                  <a:pt x="1597786" y="1565262"/>
                  <a:pt x="1620889" y="1525339"/>
                  <a:pt x="1624363" y="1502483"/>
                </a:cubicBezTo>
                <a:cubicBezTo>
                  <a:pt x="1639643" y="1495767"/>
                  <a:pt x="1636662" y="1453480"/>
                  <a:pt x="1631539" y="1431520"/>
                </a:cubicBezTo>
                <a:cubicBezTo>
                  <a:pt x="1633585" y="1394352"/>
                  <a:pt x="1664810" y="1375650"/>
                  <a:pt x="1646296" y="1333057"/>
                </a:cubicBezTo>
                <a:cubicBezTo>
                  <a:pt x="1647212" y="1290268"/>
                  <a:pt x="1695950" y="1251319"/>
                  <a:pt x="1696091" y="1202078"/>
                </a:cubicBezTo>
                <a:cubicBezTo>
                  <a:pt x="1689295" y="1170314"/>
                  <a:pt x="1726633" y="1136633"/>
                  <a:pt x="1735042" y="1076748"/>
                </a:cubicBezTo>
                <a:cubicBezTo>
                  <a:pt x="1760833" y="1013988"/>
                  <a:pt x="1855965" y="893553"/>
                  <a:pt x="1890105" y="825516"/>
                </a:cubicBezTo>
                <a:cubicBezTo>
                  <a:pt x="1894319" y="763149"/>
                  <a:pt x="1907634" y="747482"/>
                  <a:pt x="1911831" y="696577"/>
                </a:cubicBezTo>
                <a:cubicBezTo>
                  <a:pt x="1894422" y="607554"/>
                  <a:pt x="1935856" y="704780"/>
                  <a:pt x="1942209" y="575807"/>
                </a:cubicBezTo>
                <a:cubicBezTo>
                  <a:pt x="1938478" y="567461"/>
                  <a:pt x="1945215" y="553391"/>
                  <a:pt x="1951374" y="556682"/>
                </a:cubicBezTo>
                <a:cubicBezTo>
                  <a:pt x="1950445" y="548151"/>
                  <a:pt x="1940725" y="525788"/>
                  <a:pt x="1951170" y="526639"/>
                </a:cubicBezTo>
                <a:cubicBezTo>
                  <a:pt x="1951611" y="485129"/>
                  <a:pt x="1984907" y="384720"/>
                  <a:pt x="1987677" y="330061"/>
                </a:cubicBezTo>
                <a:cubicBezTo>
                  <a:pt x="2013622" y="290636"/>
                  <a:pt x="1947639" y="246940"/>
                  <a:pt x="1967790" y="198682"/>
                </a:cubicBezTo>
                <a:cubicBezTo>
                  <a:pt x="1937165" y="171513"/>
                  <a:pt x="1977692" y="150734"/>
                  <a:pt x="1971093" y="127747"/>
                </a:cubicBezTo>
                <a:cubicBezTo>
                  <a:pt x="2013820" y="106594"/>
                  <a:pt x="1946583" y="38239"/>
                  <a:pt x="1951841" y="4678"/>
                </a:cubicBezTo>
                <a:lnTo>
                  <a:pt x="1953649"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2C263-CD36-8A0A-B11E-ABC45018D57E}"/>
              </a:ext>
            </a:extLst>
          </p:cNvPr>
          <p:cNvSpPr>
            <a:spLocks noGrp="1"/>
          </p:cNvSpPr>
          <p:nvPr>
            <p:ph type="ctrTitle"/>
          </p:nvPr>
        </p:nvSpPr>
        <p:spPr>
          <a:xfrm>
            <a:off x="1542553" y="609600"/>
            <a:ext cx="9112195" cy="932953"/>
          </a:xfrm>
        </p:spPr>
        <p:txBody>
          <a:bodyPr anchor="b">
            <a:normAutofit/>
          </a:bodyPr>
          <a:lstStyle/>
          <a:p>
            <a:r>
              <a:rPr lang="en-PK">
                <a:ea typeface="Batang"/>
              </a:rPr>
              <a:t>Visualization in R</a:t>
            </a:r>
          </a:p>
        </p:txBody>
      </p:sp>
      <p:pic>
        <p:nvPicPr>
          <p:cNvPr id="4" name="Picture 3" descr="A group of people with umbrellas&#10;&#10;Description automatically generated">
            <a:extLst>
              <a:ext uri="{FF2B5EF4-FFF2-40B4-BE49-F238E27FC236}">
                <a16:creationId xmlns:a16="http://schemas.microsoft.com/office/drawing/2014/main" id="{1B17F384-5B91-E741-0809-BFC956065043}"/>
              </a:ext>
            </a:extLst>
          </p:cNvPr>
          <p:cNvPicPr>
            <a:picLocks noChangeAspect="1"/>
          </p:cNvPicPr>
          <p:nvPr/>
        </p:nvPicPr>
        <p:blipFill rotWithShape="1">
          <a:blip r:embed="rId2"/>
          <a:srcRect t="9492" b="1926"/>
          <a:stretch/>
        </p:blipFill>
        <p:spPr>
          <a:xfrm>
            <a:off x="3188071" y="1982146"/>
            <a:ext cx="5815857" cy="3271393"/>
          </a:xfrm>
          <a:prstGeom prst="rect">
            <a:avLst/>
          </a:prstGeom>
        </p:spPr>
      </p:pic>
      <p:sp>
        <p:nvSpPr>
          <p:cNvPr id="61" name="Freeform: Shape 60">
            <a:extLst>
              <a:ext uri="{FF2B5EF4-FFF2-40B4-BE49-F238E27FC236}">
                <a16:creationId xmlns:a16="http://schemas.microsoft.com/office/drawing/2014/main" id="{06A3FFF4-52D9-44D8-8971-2079F1B43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13350"/>
            <a:ext cx="2621065" cy="5144650"/>
          </a:xfrm>
          <a:custGeom>
            <a:avLst/>
            <a:gdLst>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14159 w 2621065"/>
              <a:gd name="connsiteY87" fmla="*/ 4047777 h 5144650"/>
              <a:gd name="connsiteX88" fmla="*/ 2168943 w 2621065"/>
              <a:gd name="connsiteY88" fmla="*/ 4139227 h 5144650"/>
              <a:gd name="connsiteX89" fmla="*/ 2222521 w 2621065"/>
              <a:gd name="connsiteY89" fmla="*/ 4263395 h 5144650"/>
              <a:gd name="connsiteX90" fmla="*/ 2241588 w 2621065"/>
              <a:gd name="connsiteY90" fmla="*/ 4306265 h 5144650"/>
              <a:gd name="connsiteX91" fmla="*/ 2277640 w 2621065"/>
              <a:gd name="connsiteY91" fmla="*/ 4462156 h 5144650"/>
              <a:gd name="connsiteX92" fmla="*/ 2332737 w 2621065"/>
              <a:gd name="connsiteY92" fmla="*/ 4624013 h 5144650"/>
              <a:gd name="connsiteX93" fmla="*/ 2379211 w 2621065"/>
              <a:gd name="connsiteY93" fmla="*/ 4692084 h 5144650"/>
              <a:gd name="connsiteX94" fmla="*/ 2437986 w 2621065"/>
              <a:gd name="connsiteY94" fmla="*/ 4815024 h 5144650"/>
              <a:gd name="connsiteX95" fmla="*/ 2466665 w 2621065"/>
              <a:gd name="connsiteY95" fmla="*/ 4853969 h 5144650"/>
              <a:gd name="connsiteX96" fmla="*/ 2469772 w 2621065"/>
              <a:gd name="connsiteY96" fmla="*/ 4906386 h 5144650"/>
              <a:gd name="connsiteX97" fmla="*/ 2485381 w 2621065"/>
              <a:gd name="connsiteY97" fmla="*/ 4916393 h 5144650"/>
              <a:gd name="connsiteX98" fmla="*/ 2494775 w 2621065"/>
              <a:gd name="connsiteY98" fmla="*/ 4928363 h 5144650"/>
              <a:gd name="connsiteX99" fmla="*/ 2503199 w 2621065"/>
              <a:gd name="connsiteY99" fmla="*/ 4925898 h 5144650"/>
              <a:gd name="connsiteX100" fmla="*/ 2517652 w 2621065"/>
              <a:gd name="connsiteY100" fmla="*/ 4937733 h 5144650"/>
              <a:gd name="connsiteX101" fmla="*/ 2527697 w 2621065"/>
              <a:gd name="connsiteY101" fmla="*/ 4958461 h 5144650"/>
              <a:gd name="connsiteX102" fmla="*/ 2567995 w 2621065"/>
              <a:gd name="connsiteY102" fmla="*/ 5062892 h 5144650"/>
              <a:gd name="connsiteX103" fmla="*/ 2596347 w 2621065"/>
              <a:gd name="connsiteY103" fmla="*/ 5121988 h 5144650"/>
              <a:gd name="connsiteX104" fmla="*/ 2613775 w 2621065"/>
              <a:gd name="connsiteY104" fmla="*/ 5139128 h 5144650"/>
              <a:gd name="connsiteX105" fmla="*/ 2621065 w 2621065"/>
              <a:gd name="connsiteY105" fmla="*/ 5144650 h 5144650"/>
              <a:gd name="connsiteX106" fmla="*/ 0 w 2621065"/>
              <a:gd name="connsiteY106" fmla="*/ 514465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13109 w 2621065"/>
              <a:gd name="connsiteY92" fmla="*/ 4699429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3433 w 2621065"/>
              <a:gd name="connsiteY82" fmla="*/ 3982033 h 5144650"/>
              <a:gd name="connsiteX83" fmla="*/ 1980841 w 2621065"/>
              <a:gd name="connsiteY83" fmla="*/ 4057389 h 5144650"/>
              <a:gd name="connsiteX84" fmla="*/ 2024665 w 2621065"/>
              <a:gd name="connsiteY84" fmla="*/ 4118801 h 5144650"/>
              <a:gd name="connsiteX85" fmla="*/ 2072486 w 2621065"/>
              <a:gd name="connsiteY85" fmla="*/ 4180983 h 5144650"/>
              <a:gd name="connsiteX86" fmla="*/ 2102842 w 2621065"/>
              <a:gd name="connsiteY86" fmla="*/ 4242051 h 5144650"/>
              <a:gd name="connsiteX87" fmla="*/ 2090319 w 2621065"/>
              <a:gd name="connsiteY87" fmla="*/ 4351530 h 5144650"/>
              <a:gd name="connsiteX88" fmla="*/ 2109385 w 2621065"/>
              <a:gd name="connsiteY88" fmla="*/ 4438467 h 5144650"/>
              <a:gd name="connsiteX89" fmla="*/ 2204194 w 2621065"/>
              <a:gd name="connsiteY89" fmla="*/ 4542946 h 5144650"/>
              <a:gd name="connsiteX90" fmla="*/ 2237258 w 2621065"/>
              <a:gd name="connsiteY90" fmla="*/ 4638702 h 5144650"/>
              <a:gd name="connsiteX91" fmla="*/ 2313109 w 2621065"/>
              <a:gd name="connsiteY91" fmla="*/ 4699429 h 5144650"/>
              <a:gd name="connsiteX92" fmla="*/ 2437986 w 2621065"/>
              <a:gd name="connsiteY92" fmla="*/ 4815024 h 5144650"/>
              <a:gd name="connsiteX93" fmla="*/ 2466665 w 2621065"/>
              <a:gd name="connsiteY93" fmla="*/ 4853969 h 5144650"/>
              <a:gd name="connsiteX94" fmla="*/ 2469772 w 2621065"/>
              <a:gd name="connsiteY94" fmla="*/ 4906386 h 5144650"/>
              <a:gd name="connsiteX95" fmla="*/ 2485381 w 2621065"/>
              <a:gd name="connsiteY95" fmla="*/ 4916393 h 5144650"/>
              <a:gd name="connsiteX96" fmla="*/ 2494775 w 2621065"/>
              <a:gd name="connsiteY96" fmla="*/ 4928363 h 5144650"/>
              <a:gd name="connsiteX97" fmla="*/ 2503199 w 2621065"/>
              <a:gd name="connsiteY97" fmla="*/ 4925898 h 5144650"/>
              <a:gd name="connsiteX98" fmla="*/ 2517652 w 2621065"/>
              <a:gd name="connsiteY98" fmla="*/ 4937733 h 5144650"/>
              <a:gd name="connsiteX99" fmla="*/ 2527697 w 2621065"/>
              <a:gd name="connsiteY99" fmla="*/ 4958461 h 5144650"/>
              <a:gd name="connsiteX100" fmla="*/ 2567995 w 2621065"/>
              <a:gd name="connsiteY100" fmla="*/ 5062892 h 5144650"/>
              <a:gd name="connsiteX101" fmla="*/ 2596347 w 2621065"/>
              <a:gd name="connsiteY101" fmla="*/ 5121988 h 5144650"/>
              <a:gd name="connsiteX102" fmla="*/ 2613775 w 2621065"/>
              <a:gd name="connsiteY102" fmla="*/ 5139128 h 5144650"/>
              <a:gd name="connsiteX103" fmla="*/ 2621065 w 2621065"/>
              <a:gd name="connsiteY103" fmla="*/ 5144650 h 5144650"/>
              <a:gd name="connsiteX104" fmla="*/ 0 w 2621065"/>
              <a:gd name="connsiteY104" fmla="*/ 5144650 h 5144650"/>
              <a:gd name="connsiteX105" fmla="*/ 0 w 2621065"/>
              <a:gd name="connsiteY105"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07160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57078 w 2621065"/>
              <a:gd name="connsiteY79" fmla="*/ 3885992 h 5144650"/>
              <a:gd name="connsiteX80" fmla="*/ 1923433 w 2621065"/>
              <a:gd name="connsiteY80" fmla="*/ 3982033 h 5144650"/>
              <a:gd name="connsiteX81" fmla="*/ 1980841 w 2621065"/>
              <a:gd name="connsiteY81" fmla="*/ 4057389 h 5144650"/>
              <a:gd name="connsiteX82" fmla="*/ 2024665 w 2621065"/>
              <a:gd name="connsiteY82" fmla="*/ 4118801 h 5144650"/>
              <a:gd name="connsiteX83" fmla="*/ 2072486 w 2621065"/>
              <a:gd name="connsiteY83" fmla="*/ 4180983 h 5144650"/>
              <a:gd name="connsiteX84" fmla="*/ 2102842 w 2621065"/>
              <a:gd name="connsiteY84" fmla="*/ 4242051 h 5144650"/>
              <a:gd name="connsiteX85" fmla="*/ 2090319 w 2621065"/>
              <a:gd name="connsiteY85" fmla="*/ 4351530 h 5144650"/>
              <a:gd name="connsiteX86" fmla="*/ 2109385 w 2621065"/>
              <a:gd name="connsiteY86" fmla="*/ 4438467 h 5144650"/>
              <a:gd name="connsiteX87" fmla="*/ 2204194 w 2621065"/>
              <a:gd name="connsiteY87" fmla="*/ 4542946 h 5144650"/>
              <a:gd name="connsiteX88" fmla="*/ 2237258 w 2621065"/>
              <a:gd name="connsiteY88" fmla="*/ 4638702 h 5144650"/>
              <a:gd name="connsiteX89" fmla="*/ 2313109 w 2621065"/>
              <a:gd name="connsiteY89" fmla="*/ 4699429 h 5144650"/>
              <a:gd name="connsiteX90" fmla="*/ 2437986 w 2621065"/>
              <a:gd name="connsiteY90" fmla="*/ 4815024 h 5144650"/>
              <a:gd name="connsiteX91" fmla="*/ 2466665 w 2621065"/>
              <a:gd name="connsiteY91" fmla="*/ 4853969 h 5144650"/>
              <a:gd name="connsiteX92" fmla="*/ 2469772 w 2621065"/>
              <a:gd name="connsiteY92" fmla="*/ 4906386 h 5144650"/>
              <a:gd name="connsiteX93" fmla="*/ 2485381 w 2621065"/>
              <a:gd name="connsiteY93" fmla="*/ 4916393 h 5144650"/>
              <a:gd name="connsiteX94" fmla="*/ 2494775 w 2621065"/>
              <a:gd name="connsiteY94" fmla="*/ 4928363 h 5144650"/>
              <a:gd name="connsiteX95" fmla="*/ 2503199 w 2621065"/>
              <a:gd name="connsiteY95" fmla="*/ 4925898 h 5144650"/>
              <a:gd name="connsiteX96" fmla="*/ 2517652 w 2621065"/>
              <a:gd name="connsiteY96" fmla="*/ 4937733 h 5144650"/>
              <a:gd name="connsiteX97" fmla="*/ 2527697 w 2621065"/>
              <a:gd name="connsiteY97" fmla="*/ 4958461 h 5144650"/>
              <a:gd name="connsiteX98" fmla="*/ 2567995 w 2621065"/>
              <a:gd name="connsiteY98" fmla="*/ 5062892 h 5144650"/>
              <a:gd name="connsiteX99" fmla="*/ 2596347 w 2621065"/>
              <a:gd name="connsiteY99" fmla="*/ 5121988 h 5144650"/>
              <a:gd name="connsiteX100" fmla="*/ 2613775 w 2621065"/>
              <a:gd name="connsiteY100" fmla="*/ 5139128 h 5144650"/>
              <a:gd name="connsiteX101" fmla="*/ 2621065 w 2621065"/>
              <a:gd name="connsiteY101" fmla="*/ 5144650 h 5144650"/>
              <a:gd name="connsiteX102" fmla="*/ 0 w 2621065"/>
              <a:gd name="connsiteY102" fmla="*/ 5144650 h 5144650"/>
              <a:gd name="connsiteX103" fmla="*/ 0 w 2621065"/>
              <a:gd name="connsiteY103"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13109 w 2621065"/>
              <a:gd name="connsiteY88" fmla="*/ 4699429 h 5144650"/>
              <a:gd name="connsiteX89" fmla="*/ 2437986 w 2621065"/>
              <a:gd name="connsiteY89" fmla="*/ 4815024 h 5144650"/>
              <a:gd name="connsiteX90" fmla="*/ 2466665 w 2621065"/>
              <a:gd name="connsiteY90" fmla="*/ 4853969 h 5144650"/>
              <a:gd name="connsiteX91" fmla="*/ 2469772 w 2621065"/>
              <a:gd name="connsiteY91" fmla="*/ 4906386 h 5144650"/>
              <a:gd name="connsiteX92" fmla="*/ 2485381 w 2621065"/>
              <a:gd name="connsiteY92" fmla="*/ 4916393 h 5144650"/>
              <a:gd name="connsiteX93" fmla="*/ 2494775 w 2621065"/>
              <a:gd name="connsiteY93" fmla="*/ 4928363 h 5144650"/>
              <a:gd name="connsiteX94" fmla="*/ 2503199 w 2621065"/>
              <a:gd name="connsiteY94" fmla="*/ 4925898 h 5144650"/>
              <a:gd name="connsiteX95" fmla="*/ 2517652 w 2621065"/>
              <a:gd name="connsiteY95" fmla="*/ 4937733 h 5144650"/>
              <a:gd name="connsiteX96" fmla="*/ 2527697 w 2621065"/>
              <a:gd name="connsiteY96" fmla="*/ 4958461 h 5144650"/>
              <a:gd name="connsiteX97" fmla="*/ 2567995 w 2621065"/>
              <a:gd name="connsiteY97" fmla="*/ 5062892 h 5144650"/>
              <a:gd name="connsiteX98" fmla="*/ 2596347 w 2621065"/>
              <a:gd name="connsiteY98" fmla="*/ 5121988 h 5144650"/>
              <a:gd name="connsiteX99" fmla="*/ 2613775 w 2621065"/>
              <a:gd name="connsiteY99" fmla="*/ 5139128 h 5144650"/>
              <a:gd name="connsiteX100" fmla="*/ 2621065 w 2621065"/>
              <a:gd name="connsiteY100" fmla="*/ 5144650 h 5144650"/>
              <a:gd name="connsiteX101" fmla="*/ 0 w 2621065"/>
              <a:gd name="connsiteY101" fmla="*/ 5144650 h 5144650"/>
              <a:gd name="connsiteX102" fmla="*/ 0 w 2621065"/>
              <a:gd name="connsiteY102"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437986 w 2621065"/>
              <a:gd name="connsiteY88" fmla="*/ 481502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97520 w 2621065"/>
              <a:gd name="connsiteY85" fmla="*/ 4467846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621065" h="5144650">
                <a:moveTo>
                  <a:pt x="0" y="0"/>
                </a:moveTo>
                <a:lnTo>
                  <a:pt x="245438" y="268808"/>
                </a:lnTo>
                <a:lnTo>
                  <a:pt x="252687" y="292650"/>
                </a:lnTo>
                <a:lnTo>
                  <a:pt x="270361" y="304212"/>
                </a:lnTo>
                <a:cubicBezTo>
                  <a:pt x="273529" y="310126"/>
                  <a:pt x="273234" y="316860"/>
                  <a:pt x="272327" y="324001"/>
                </a:cubicBezTo>
                <a:cubicBezTo>
                  <a:pt x="272244" y="325072"/>
                  <a:pt x="272160" y="326143"/>
                  <a:pt x="272077" y="327214"/>
                </a:cubicBezTo>
                <a:lnTo>
                  <a:pt x="295110" y="357098"/>
                </a:lnTo>
                <a:lnTo>
                  <a:pt x="296727" y="371749"/>
                </a:lnTo>
                <a:cubicBezTo>
                  <a:pt x="307880" y="397452"/>
                  <a:pt x="336849" y="412373"/>
                  <a:pt x="332716" y="440404"/>
                </a:cubicBezTo>
                <a:cubicBezTo>
                  <a:pt x="334711" y="448819"/>
                  <a:pt x="338212" y="455052"/>
                  <a:pt x="342633" y="459903"/>
                </a:cubicBezTo>
                <a:lnTo>
                  <a:pt x="357304" y="470524"/>
                </a:lnTo>
                <a:lnTo>
                  <a:pt x="366064" y="467634"/>
                </a:lnTo>
                <a:lnTo>
                  <a:pt x="372502" y="477374"/>
                </a:lnTo>
                <a:lnTo>
                  <a:pt x="375501" y="478682"/>
                </a:lnTo>
                <a:cubicBezTo>
                  <a:pt x="383272" y="491970"/>
                  <a:pt x="403866" y="531500"/>
                  <a:pt x="419128" y="557106"/>
                </a:cubicBezTo>
                <a:cubicBezTo>
                  <a:pt x="439248" y="581985"/>
                  <a:pt x="451401" y="588102"/>
                  <a:pt x="467073" y="632313"/>
                </a:cubicBezTo>
                <a:cubicBezTo>
                  <a:pt x="479664" y="694967"/>
                  <a:pt x="495907" y="682399"/>
                  <a:pt x="490229" y="751490"/>
                </a:cubicBezTo>
                <a:cubicBezTo>
                  <a:pt x="499208" y="732249"/>
                  <a:pt x="513168" y="781653"/>
                  <a:pt x="516935" y="799823"/>
                </a:cubicBezTo>
                <a:cubicBezTo>
                  <a:pt x="520991" y="859493"/>
                  <a:pt x="569045" y="820005"/>
                  <a:pt x="542847" y="848761"/>
                </a:cubicBezTo>
                <a:cubicBezTo>
                  <a:pt x="562656" y="881830"/>
                  <a:pt x="526272" y="969168"/>
                  <a:pt x="572074" y="958725"/>
                </a:cubicBezTo>
                <a:cubicBezTo>
                  <a:pt x="597644" y="999777"/>
                  <a:pt x="577323" y="1011573"/>
                  <a:pt x="620598" y="1033391"/>
                </a:cubicBezTo>
                <a:cubicBezTo>
                  <a:pt x="630696" y="1059064"/>
                  <a:pt x="633259" y="1106766"/>
                  <a:pt x="632660" y="1112764"/>
                </a:cubicBezTo>
                <a:lnTo>
                  <a:pt x="634562" y="1113550"/>
                </a:lnTo>
                <a:cubicBezTo>
                  <a:pt x="640098" y="1119137"/>
                  <a:pt x="641169" y="1124274"/>
                  <a:pt x="640269" y="1129199"/>
                </a:cubicBezTo>
                <a:lnTo>
                  <a:pt x="637728" y="1135143"/>
                </a:lnTo>
                <a:lnTo>
                  <a:pt x="687640" y="1174841"/>
                </a:lnTo>
                <a:lnTo>
                  <a:pt x="724323" y="1244103"/>
                </a:lnTo>
                <a:cubicBezTo>
                  <a:pt x="726461" y="1255968"/>
                  <a:pt x="729249" y="1267984"/>
                  <a:pt x="732765" y="1279809"/>
                </a:cubicBezTo>
                <a:lnTo>
                  <a:pt x="735243" y="1286495"/>
                </a:lnTo>
                <a:lnTo>
                  <a:pt x="735618" y="1286424"/>
                </a:lnTo>
                <a:cubicBezTo>
                  <a:pt x="736846" y="1287437"/>
                  <a:pt x="737921" y="1289470"/>
                  <a:pt x="738875" y="1293066"/>
                </a:cubicBezTo>
                <a:lnTo>
                  <a:pt x="739767" y="1298687"/>
                </a:lnTo>
                <a:lnTo>
                  <a:pt x="744578" y="1311657"/>
                </a:lnTo>
                <a:lnTo>
                  <a:pt x="748379" y="1314753"/>
                </a:lnTo>
                <a:lnTo>
                  <a:pt x="752978" y="1314010"/>
                </a:lnTo>
                <a:lnTo>
                  <a:pt x="752978" y="1315472"/>
                </a:lnTo>
                <a:cubicBezTo>
                  <a:pt x="749424" y="1328629"/>
                  <a:pt x="740370" y="1337267"/>
                  <a:pt x="772880" y="1332740"/>
                </a:cubicBezTo>
                <a:cubicBezTo>
                  <a:pt x="769449" y="1360171"/>
                  <a:pt x="788120" y="1354435"/>
                  <a:pt x="805255" y="1379426"/>
                </a:cubicBezTo>
                <a:cubicBezTo>
                  <a:pt x="820018" y="1405268"/>
                  <a:pt x="847469" y="1452732"/>
                  <a:pt x="861455" y="1487793"/>
                </a:cubicBezTo>
                <a:cubicBezTo>
                  <a:pt x="860472" y="1529583"/>
                  <a:pt x="873198" y="1558240"/>
                  <a:pt x="889172" y="1589794"/>
                </a:cubicBezTo>
                <a:cubicBezTo>
                  <a:pt x="901837" y="1624879"/>
                  <a:pt x="918553" y="1656375"/>
                  <a:pt x="937443" y="1698307"/>
                </a:cubicBezTo>
                <a:lnTo>
                  <a:pt x="974458" y="1768464"/>
                </a:lnTo>
                <a:lnTo>
                  <a:pt x="1013480" y="1853903"/>
                </a:lnTo>
                <a:lnTo>
                  <a:pt x="1031382" y="1948177"/>
                </a:lnTo>
                <a:cubicBezTo>
                  <a:pt x="1065794" y="1983780"/>
                  <a:pt x="1017975" y="2014601"/>
                  <a:pt x="1031611" y="2064126"/>
                </a:cubicBezTo>
                <a:cubicBezTo>
                  <a:pt x="1011441" y="2152960"/>
                  <a:pt x="1051780" y="2170768"/>
                  <a:pt x="1043751" y="2210534"/>
                </a:cubicBezTo>
                <a:cubicBezTo>
                  <a:pt x="1047718" y="2261633"/>
                  <a:pt x="1043420" y="2260757"/>
                  <a:pt x="1055412" y="2309009"/>
                </a:cubicBezTo>
                <a:cubicBezTo>
                  <a:pt x="1065957" y="2376047"/>
                  <a:pt x="1080662" y="2371020"/>
                  <a:pt x="1077288" y="2438335"/>
                </a:cubicBezTo>
                <a:cubicBezTo>
                  <a:pt x="1117396" y="2455794"/>
                  <a:pt x="1082533" y="2452352"/>
                  <a:pt x="1095035" y="2483804"/>
                </a:cubicBezTo>
                <a:cubicBezTo>
                  <a:pt x="1061853" y="2488858"/>
                  <a:pt x="1120109" y="2517457"/>
                  <a:pt x="1084874" y="2535656"/>
                </a:cubicBezTo>
                <a:cubicBezTo>
                  <a:pt x="1088269" y="2540805"/>
                  <a:pt x="1092665" y="2545220"/>
                  <a:pt x="1097340" y="2549509"/>
                </a:cubicBezTo>
                <a:lnTo>
                  <a:pt x="1099771" y="2551770"/>
                </a:lnTo>
                <a:lnTo>
                  <a:pt x="1103350" y="2563634"/>
                </a:lnTo>
                <a:lnTo>
                  <a:pt x="1112049" y="2563454"/>
                </a:lnTo>
                <a:lnTo>
                  <a:pt x="1127385" y="2601609"/>
                </a:lnTo>
                <a:cubicBezTo>
                  <a:pt x="1113460" y="2637696"/>
                  <a:pt x="1158915" y="2668604"/>
                  <a:pt x="1139861" y="2713894"/>
                </a:cubicBezTo>
                <a:cubicBezTo>
                  <a:pt x="1135736" y="2729724"/>
                  <a:pt x="1140589" y="2773668"/>
                  <a:pt x="1152243" y="2778897"/>
                </a:cubicBezTo>
                <a:cubicBezTo>
                  <a:pt x="1155466" y="2787425"/>
                  <a:pt x="1152635" y="2799266"/>
                  <a:pt x="1164665" y="2800172"/>
                </a:cubicBezTo>
                <a:cubicBezTo>
                  <a:pt x="1179331" y="2803170"/>
                  <a:pt x="1160739" y="2841509"/>
                  <a:pt x="1176824" y="2832181"/>
                </a:cubicBezTo>
                <a:cubicBezTo>
                  <a:pt x="1164161" y="2859250"/>
                  <a:pt x="1195203" y="2868939"/>
                  <a:pt x="1204261" y="2886025"/>
                </a:cubicBezTo>
                <a:cubicBezTo>
                  <a:pt x="1217507" y="2920528"/>
                  <a:pt x="1243211" y="2992435"/>
                  <a:pt x="1256301" y="3039204"/>
                </a:cubicBezTo>
                <a:cubicBezTo>
                  <a:pt x="1264978" y="3073150"/>
                  <a:pt x="1260044" y="3127834"/>
                  <a:pt x="1282793" y="3166645"/>
                </a:cubicBezTo>
                <a:cubicBezTo>
                  <a:pt x="1304595" y="3193363"/>
                  <a:pt x="1317394" y="3226316"/>
                  <a:pt x="1353529" y="3266459"/>
                </a:cubicBezTo>
                <a:cubicBezTo>
                  <a:pt x="1399246" y="3301093"/>
                  <a:pt x="1431707" y="3283631"/>
                  <a:pt x="1443501" y="3351404"/>
                </a:cubicBezTo>
                <a:cubicBezTo>
                  <a:pt x="1476611" y="3383947"/>
                  <a:pt x="1480437" y="3422250"/>
                  <a:pt x="1502378" y="3451792"/>
                </a:cubicBezTo>
                <a:cubicBezTo>
                  <a:pt x="1529852" y="3487829"/>
                  <a:pt x="1579951" y="3532847"/>
                  <a:pt x="1608347" y="3567627"/>
                </a:cubicBezTo>
                <a:cubicBezTo>
                  <a:pt x="1624615" y="3589596"/>
                  <a:pt x="1671830" y="3654562"/>
                  <a:pt x="1672750" y="3660473"/>
                </a:cubicBezTo>
                <a:lnTo>
                  <a:pt x="1674801" y="3660727"/>
                </a:lnTo>
                <a:cubicBezTo>
                  <a:pt x="1681591" y="3664628"/>
                  <a:pt x="1683921" y="3669274"/>
                  <a:pt x="1684280" y="3674236"/>
                </a:cubicBezTo>
                <a:lnTo>
                  <a:pt x="1683297" y="3680606"/>
                </a:lnTo>
                <a:lnTo>
                  <a:pt x="1688840" y="3690943"/>
                </a:lnTo>
                <a:lnTo>
                  <a:pt x="1697179" y="3714191"/>
                </a:lnTo>
                <a:cubicBezTo>
                  <a:pt x="1717721" y="3731428"/>
                  <a:pt x="1792260" y="3780041"/>
                  <a:pt x="1812095" y="3794363"/>
                </a:cubicBezTo>
                <a:lnTo>
                  <a:pt x="1816185" y="3800123"/>
                </a:lnTo>
                <a:lnTo>
                  <a:pt x="1816532" y="3799958"/>
                </a:lnTo>
                <a:cubicBezTo>
                  <a:pt x="1817981" y="3800606"/>
                  <a:pt x="1819537" y="3802274"/>
                  <a:pt x="1821367" y="3805472"/>
                </a:cubicBezTo>
                <a:lnTo>
                  <a:pt x="1823645" y="3810629"/>
                </a:lnTo>
                <a:lnTo>
                  <a:pt x="1831583" y="3821804"/>
                </a:lnTo>
                <a:lnTo>
                  <a:pt x="1857078" y="3885992"/>
                </a:lnTo>
                <a:cubicBezTo>
                  <a:pt x="1870925" y="3912689"/>
                  <a:pt x="1904030" y="3944898"/>
                  <a:pt x="1923433" y="3982033"/>
                </a:cubicBezTo>
                <a:cubicBezTo>
                  <a:pt x="1932954" y="4022380"/>
                  <a:pt x="1957377" y="4031327"/>
                  <a:pt x="1980841" y="4057389"/>
                </a:cubicBezTo>
                <a:cubicBezTo>
                  <a:pt x="1978839" y="4101894"/>
                  <a:pt x="2006008" y="4111963"/>
                  <a:pt x="2024665" y="4118801"/>
                </a:cubicBezTo>
                <a:lnTo>
                  <a:pt x="2072486" y="4180983"/>
                </a:lnTo>
                <a:lnTo>
                  <a:pt x="2102842" y="4242051"/>
                </a:lnTo>
                <a:lnTo>
                  <a:pt x="2090319" y="4351530"/>
                </a:lnTo>
                <a:cubicBezTo>
                  <a:pt x="2089688" y="4357705"/>
                  <a:pt x="2200335" y="4461482"/>
                  <a:pt x="2197520" y="4467846"/>
                </a:cubicBezTo>
                <a:cubicBezTo>
                  <a:pt x="2239949" y="4492943"/>
                  <a:pt x="2178502" y="4499026"/>
                  <a:pt x="2204194" y="4542946"/>
                </a:cubicBezTo>
                <a:cubicBezTo>
                  <a:pt x="2219385" y="4595904"/>
                  <a:pt x="2280978" y="4565135"/>
                  <a:pt x="2296014" y="4609323"/>
                </a:cubicBezTo>
                <a:cubicBezTo>
                  <a:pt x="2334979" y="4654669"/>
                  <a:pt x="2311617" y="4683666"/>
                  <a:pt x="2349851" y="4719544"/>
                </a:cubicBezTo>
                <a:cubicBezTo>
                  <a:pt x="2393277" y="4725733"/>
                  <a:pt x="2446606" y="4827088"/>
                  <a:pt x="2466665" y="4853969"/>
                </a:cubicBezTo>
                <a:cubicBezTo>
                  <a:pt x="2435625" y="4867556"/>
                  <a:pt x="2499515" y="4879650"/>
                  <a:pt x="2469772" y="4906386"/>
                </a:cubicBezTo>
                <a:cubicBezTo>
                  <a:pt x="2474368" y="4910433"/>
                  <a:pt x="2479754" y="4913508"/>
                  <a:pt x="2485381" y="4916393"/>
                </a:cubicBezTo>
                <a:lnTo>
                  <a:pt x="2494775" y="4928363"/>
                </a:lnTo>
                <a:lnTo>
                  <a:pt x="2503199" y="4925898"/>
                </a:lnTo>
                <a:lnTo>
                  <a:pt x="2517652" y="4937733"/>
                </a:lnTo>
                <a:cubicBezTo>
                  <a:pt x="2522042" y="4943002"/>
                  <a:pt x="2525578" y="4949649"/>
                  <a:pt x="2527697" y="4958461"/>
                </a:cubicBezTo>
                <a:cubicBezTo>
                  <a:pt x="2523186" y="4996747"/>
                  <a:pt x="2575192" y="5014427"/>
                  <a:pt x="2567995" y="5062892"/>
                </a:cubicBezTo>
                <a:cubicBezTo>
                  <a:pt x="2567947" y="5079163"/>
                  <a:pt x="2583689" y="5120039"/>
                  <a:pt x="2596347" y="5121988"/>
                </a:cubicBezTo>
                <a:cubicBezTo>
                  <a:pt x="2601622" y="5129320"/>
                  <a:pt x="2601836" y="5141425"/>
                  <a:pt x="2613775" y="5139128"/>
                </a:cubicBezTo>
                <a:lnTo>
                  <a:pt x="2621065" y="5144650"/>
                </a:lnTo>
                <a:lnTo>
                  <a:pt x="0" y="514465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43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9A7B1B-C7E6-F306-E4AC-5A4544891925}"/>
              </a:ext>
            </a:extLst>
          </p:cNvPr>
          <p:cNvSpPr>
            <a:spLocks noGrp="1"/>
          </p:cNvSpPr>
          <p:nvPr>
            <p:ph type="title"/>
          </p:nvPr>
        </p:nvSpPr>
        <p:spPr>
          <a:xfrm>
            <a:off x="1050879" y="609601"/>
            <a:ext cx="9810604" cy="1216024"/>
          </a:xfrm>
        </p:spPr>
        <p:txBody>
          <a:bodyPr>
            <a:normAutofit/>
          </a:bodyPr>
          <a:lstStyle/>
          <a:p>
            <a:r>
              <a:rPr lang="en-US" b="1">
                <a:ea typeface="Batang"/>
              </a:rPr>
              <a:t>Sentiment Analysis - NRC Lexicon</a:t>
            </a:r>
            <a:endParaRPr lang="en-US">
              <a:ea typeface="Batang"/>
            </a:endParaRPr>
          </a:p>
          <a:p>
            <a:endParaRPr lang="en-US"/>
          </a:p>
        </p:txBody>
      </p:sp>
      <p:sp>
        <p:nvSpPr>
          <p:cNvPr id="8" name="Content Placeholder 7">
            <a:extLst>
              <a:ext uri="{FF2B5EF4-FFF2-40B4-BE49-F238E27FC236}">
                <a16:creationId xmlns:a16="http://schemas.microsoft.com/office/drawing/2014/main" id="{DC248019-B121-5C73-65FD-2361B9575B37}"/>
              </a:ext>
            </a:extLst>
          </p:cNvPr>
          <p:cNvSpPr>
            <a:spLocks noGrp="1"/>
          </p:cNvSpPr>
          <p:nvPr>
            <p:ph idx="1"/>
          </p:nvPr>
        </p:nvSpPr>
        <p:spPr>
          <a:xfrm>
            <a:off x="1050879" y="2296161"/>
            <a:ext cx="4788505" cy="3846012"/>
          </a:xfrm>
        </p:spPr>
        <p:txBody>
          <a:bodyPr>
            <a:normAutofit/>
          </a:bodyPr>
          <a:lstStyle/>
          <a:p>
            <a:r>
              <a:rPr lang="en-US"/>
              <a:t>Using a different lexicon we can further categorize the themes in the show. </a:t>
            </a:r>
          </a:p>
          <a:p>
            <a:r>
              <a:rPr lang="en-US"/>
              <a:t>Besides the two most dominant themes of positive and negative emotions, we can observe that the characters also exhibit emotions of trust and anticipation. </a:t>
            </a:r>
          </a:p>
          <a:p>
            <a:r>
              <a:rPr lang="en-US"/>
              <a:t>One more interesting observation here is that the all of the emotions are more or less uniformly divided for all characters.</a:t>
            </a:r>
          </a:p>
        </p:txBody>
      </p:sp>
      <p:pic>
        <p:nvPicPr>
          <p:cNvPr id="4" name="Content Placeholder 3" descr="A graph of different colored bars&#10;&#10;Description automatically generated">
            <a:extLst>
              <a:ext uri="{FF2B5EF4-FFF2-40B4-BE49-F238E27FC236}">
                <a16:creationId xmlns:a16="http://schemas.microsoft.com/office/drawing/2014/main" id="{84D61158-FD76-6AC4-FDDF-5E5D3DCBA109}"/>
              </a:ext>
            </a:extLst>
          </p:cNvPr>
          <p:cNvPicPr>
            <a:picLocks noChangeAspect="1"/>
          </p:cNvPicPr>
          <p:nvPr/>
        </p:nvPicPr>
        <p:blipFill>
          <a:blip r:embed="rId2"/>
          <a:stretch>
            <a:fillRect/>
          </a:stretch>
        </p:blipFill>
        <p:spPr>
          <a:xfrm>
            <a:off x="6450426" y="2470612"/>
            <a:ext cx="4788505" cy="2861131"/>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87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06B39F-608C-E6C8-589C-1AE82602453B}"/>
              </a:ext>
            </a:extLst>
          </p:cNvPr>
          <p:cNvSpPr>
            <a:spLocks noGrp="1"/>
          </p:cNvSpPr>
          <p:nvPr>
            <p:ph type="title"/>
          </p:nvPr>
        </p:nvSpPr>
        <p:spPr>
          <a:xfrm>
            <a:off x="1050879" y="609601"/>
            <a:ext cx="9810604" cy="1216024"/>
          </a:xfrm>
        </p:spPr>
        <p:txBody>
          <a:bodyPr vert="horz" lIns="91440" tIns="45720" rIns="91440" bIns="45720" rtlCol="0" anchor="ctr">
            <a:normAutofit/>
          </a:bodyPr>
          <a:lstStyle/>
          <a:p>
            <a:r>
              <a:rPr lang="en-US" b="1"/>
              <a:t>AFINN Lexicon - Episode Sentiment Scores</a:t>
            </a:r>
            <a:endParaRPr lang="en-US"/>
          </a:p>
          <a:p>
            <a:endParaRPr lang="en-US"/>
          </a:p>
        </p:txBody>
      </p:sp>
      <p:sp>
        <p:nvSpPr>
          <p:cNvPr id="5" name="TextBox 4">
            <a:extLst>
              <a:ext uri="{FF2B5EF4-FFF2-40B4-BE49-F238E27FC236}">
                <a16:creationId xmlns:a16="http://schemas.microsoft.com/office/drawing/2014/main" id="{1F4D1B93-F88D-DDD4-3151-07E07F2462CC}"/>
              </a:ext>
            </a:extLst>
          </p:cNvPr>
          <p:cNvSpPr txBox="1"/>
          <p:nvPr/>
        </p:nvSpPr>
        <p:spPr>
          <a:xfrm>
            <a:off x="1050879" y="4620125"/>
            <a:ext cx="10280770" cy="155006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pPr>
            <a:r>
              <a:rPr lang="en-US" sz="1600" spc="50">
                <a:solidFill>
                  <a:schemeClr val="tx1">
                    <a:lumMod val="85000"/>
                    <a:lumOff val="15000"/>
                  </a:schemeClr>
                </a:solidFill>
                <a:ea typeface="Batang" panose="02030600000101010101" pitchFamily="18" charset="-127"/>
              </a:rPr>
              <a:t>The AFINN Lexicon analysis provides insights into the sentiment scores for individual episodes of FRIENDS.</a:t>
            </a:r>
          </a:p>
          <a:p>
            <a:pPr marL="285750" indent="-285750">
              <a:spcAft>
                <a:spcPts val="600"/>
              </a:spcAft>
              <a:buFont typeface="Arial"/>
              <a:buChar char="•"/>
            </a:pPr>
            <a:r>
              <a:rPr lang="en-US" sz="1600" spc="50">
                <a:solidFill>
                  <a:schemeClr val="tx1">
                    <a:lumMod val="85000"/>
                    <a:lumOff val="15000"/>
                  </a:schemeClr>
                </a:solidFill>
                <a:ea typeface="Batang" panose="02030600000101010101" pitchFamily="18" charset="-127"/>
              </a:rPr>
              <a:t>The fluctuations in sentiment scores across episodes reflect the emotional dynamics and story arcs within the series.</a:t>
            </a:r>
          </a:p>
          <a:p>
            <a:pPr marL="285750" indent="-285750">
              <a:spcAft>
                <a:spcPts val="600"/>
              </a:spcAft>
              <a:buFont typeface="Arial"/>
              <a:buChar char="•"/>
            </a:pPr>
            <a:r>
              <a:rPr lang="en-US" sz="1600" spc="50">
                <a:solidFill>
                  <a:schemeClr val="tx1">
                    <a:lumMod val="85000"/>
                    <a:lumOff val="15000"/>
                  </a:schemeClr>
                </a:solidFill>
                <a:ea typeface="Batang" panose="02030600000101010101" pitchFamily="18" charset="-127"/>
              </a:rPr>
              <a:t>Episodes with increasing sentiment scores may signify moments of positivity or resolution, while episodes with decreasing scores may depict conflicts or challenges faced by the characters.</a:t>
            </a:r>
          </a:p>
        </p:txBody>
      </p:sp>
      <p:sp>
        <p:nvSpPr>
          <p:cNvPr id="30" name="Freeform: Shape 29">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showing a graph&#10;&#10;Description automatically generated">
            <a:extLst>
              <a:ext uri="{FF2B5EF4-FFF2-40B4-BE49-F238E27FC236}">
                <a16:creationId xmlns:a16="http://schemas.microsoft.com/office/drawing/2014/main" id="{EFC8A89C-2B92-9D05-89B1-C3C623B556CA}"/>
              </a:ext>
            </a:extLst>
          </p:cNvPr>
          <p:cNvPicPr>
            <a:picLocks noChangeAspect="1"/>
          </p:cNvPicPr>
          <p:nvPr/>
        </p:nvPicPr>
        <p:blipFill>
          <a:blip r:embed="rId2"/>
          <a:stretch>
            <a:fillRect/>
          </a:stretch>
        </p:blipFill>
        <p:spPr>
          <a:xfrm>
            <a:off x="1201739" y="1978172"/>
            <a:ext cx="8928171" cy="2489406"/>
          </a:xfrm>
          <a:prstGeom prst="rect">
            <a:avLst/>
          </a:prstGeom>
        </p:spPr>
      </p:pic>
    </p:spTree>
    <p:extLst>
      <p:ext uri="{BB962C8B-B14F-4D97-AF65-F5344CB8AC3E}">
        <p14:creationId xmlns:p14="http://schemas.microsoft.com/office/powerpoint/2010/main" val="410940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CE8BBC4-555B-4EEA-8B5C-5B44656F9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9AC7D-EECC-C31F-1EAE-F21263C919F3}"/>
              </a:ext>
            </a:extLst>
          </p:cNvPr>
          <p:cNvSpPr>
            <a:spLocks noGrp="1"/>
          </p:cNvSpPr>
          <p:nvPr>
            <p:ph type="title"/>
          </p:nvPr>
        </p:nvSpPr>
        <p:spPr>
          <a:xfrm>
            <a:off x="723901" y="603622"/>
            <a:ext cx="5004776" cy="2413425"/>
          </a:xfrm>
        </p:spPr>
        <p:txBody>
          <a:bodyPr vert="horz" lIns="91440" tIns="45720" rIns="91440" bIns="45720" rtlCol="0" anchor="ctr">
            <a:normAutofit/>
          </a:bodyPr>
          <a:lstStyle/>
          <a:p>
            <a:pPr algn="ctr"/>
            <a:r>
              <a:rPr lang="en-US" b="1"/>
              <a:t>Cumulative Sentiments Over Seasons</a:t>
            </a:r>
            <a:endParaRPr lang="en-US"/>
          </a:p>
          <a:p>
            <a:pPr algn="ctr"/>
            <a:r>
              <a:rPr lang="en-US" b="1"/>
              <a:t>By Character</a:t>
            </a:r>
          </a:p>
        </p:txBody>
      </p:sp>
      <p:sp>
        <p:nvSpPr>
          <p:cNvPr id="11" name="Freeform: Shape 10">
            <a:extLst>
              <a:ext uri="{FF2B5EF4-FFF2-40B4-BE49-F238E27FC236}">
                <a16:creationId xmlns:a16="http://schemas.microsoft.com/office/drawing/2014/main" id="{44704DC3-DE99-4AC8-9945-00EF66E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1447" y="0"/>
            <a:ext cx="6200553" cy="6858000"/>
          </a:xfrm>
          <a:custGeom>
            <a:avLst/>
            <a:gdLst>
              <a:gd name="connsiteX0" fmla="*/ 509785 w 6292079"/>
              <a:gd name="connsiteY0" fmla="*/ 0 h 6858000"/>
              <a:gd name="connsiteX1" fmla="*/ 4089208 w 6292079"/>
              <a:gd name="connsiteY1" fmla="*/ 0 h 6858000"/>
              <a:gd name="connsiteX2" fmla="*/ 4500513 w 6292079"/>
              <a:gd name="connsiteY2" fmla="*/ 0 h 6858000"/>
              <a:gd name="connsiteX3" fmla="*/ 4642260 w 6292079"/>
              <a:gd name="connsiteY3" fmla="*/ 0 h 6858000"/>
              <a:gd name="connsiteX4" fmla="*/ 6127274 w 6292079"/>
              <a:gd name="connsiteY4" fmla="*/ 0 h 6858000"/>
              <a:gd name="connsiteX5" fmla="*/ 6292079 w 6292079"/>
              <a:gd name="connsiteY5" fmla="*/ 0 h 6858000"/>
              <a:gd name="connsiteX6" fmla="*/ 6292079 w 6292079"/>
              <a:gd name="connsiteY6" fmla="*/ 6858000 h 6858000"/>
              <a:gd name="connsiteX7" fmla="*/ 6127274 w 6292079"/>
              <a:gd name="connsiteY7" fmla="*/ 6858000 h 6858000"/>
              <a:gd name="connsiteX8" fmla="*/ 4642260 w 6292079"/>
              <a:gd name="connsiteY8" fmla="*/ 6858000 h 6858000"/>
              <a:gd name="connsiteX9" fmla="*/ 4500513 w 6292079"/>
              <a:gd name="connsiteY9" fmla="*/ 6858000 h 6858000"/>
              <a:gd name="connsiteX10" fmla="*/ 4089208 w 6292079"/>
              <a:gd name="connsiteY10" fmla="*/ 6858000 h 6858000"/>
              <a:gd name="connsiteX11" fmla="*/ 435967 w 6292079"/>
              <a:gd name="connsiteY11" fmla="*/ 6858000 h 6858000"/>
              <a:gd name="connsiteX12" fmla="*/ 439099 w 6292079"/>
              <a:gd name="connsiteY12" fmla="*/ 6835478 h 6858000"/>
              <a:gd name="connsiteX13" fmla="*/ 443695 w 6292079"/>
              <a:gd name="connsiteY13" fmla="*/ 6725985 h 6858000"/>
              <a:gd name="connsiteX14" fmla="*/ 428041 w 6292079"/>
              <a:gd name="connsiteY14" fmla="*/ 6661430 h 6858000"/>
              <a:gd name="connsiteX15" fmla="*/ 376884 w 6292079"/>
              <a:gd name="connsiteY15" fmla="*/ 6504597 h 6858000"/>
              <a:gd name="connsiteX16" fmla="*/ 269239 w 6292079"/>
              <a:gd name="connsiteY16" fmla="*/ 6290076 h 6858000"/>
              <a:gd name="connsiteX17" fmla="*/ 219811 w 6292079"/>
              <a:gd name="connsiteY17" fmla="*/ 6127001 h 6858000"/>
              <a:gd name="connsiteX18" fmla="*/ 205094 w 6292079"/>
              <a:gd name="connsiteY18" fmla="*/ 6073766 h 6858000"/>
              <a:gd name="connsiteX19" fmla="*/ 150183 w 6292079"/>
              <a:gd name="connsiteY19" fmla="*/ 6014538 h 6858000"/>
              <a:gd name="connsiteX20" fmla="*/ 117093 w 6292079"/>
              <a:gd name="connsiteY20" fmla="*/ 5729681 h 6858000"/>
              <a:gd name="connsiteX21" fmla="*/ 46363 w 6292079"/>
              <a:gd name="connsiteY21" fmla="*/ 5613732 h 6858000"/>
              <a:gd name="connsiteX22" fmla="*/ 29717 w 6292079"/>
              <a:gd name="connsiteY22" fmla="*/ 5572630 h 6858000"/>
              <a:gd name="connsiteX23" fmla="*/ 32614 w 6292079"/>
              <a:gd name="connsiteY23" fmla="*/ 5564839 h 6858000"/>
              <a:gd name="connsiteX24" fmla="*/ 34209 w 6292079"/>
              <a:gd name="connsiteY24" fmla="*/ 5564057 h 6858000"/>
              <a:gd name="connsiteX25" fmla="*/ 17311 w 6292079"/>
              <a:gd name="connsiteY25" fmla="*/ 5442591 h 6858000"/>
              <a:gd name="connsiteX26" fmla="*/ 16750 w 6292079"/>
              <a:gd name="connsiteY26" fmla="*/ 5415829 h 6858000"/>
              <a:gd name="connsiteX27" fmla="*/ 18217 w 6292079"/>
              <a:gd name="connsiteY27" fmla="*/ 5412980 h 6858000"/>
              <a:gd name="connsiteX28" fmla="*/ 12055 w 6292079"/>
              <a:gd name="connsiteY28" fmla="*/ 5390064 h 6858000"/>
              <a:gd name="connsiteX29" fmla="*/ 0 w 6292079"/>
              <a:gd name="connsiteY29" fmla="*/ 5369830 h 6858000"/>
              <a:gd name="connsiteX30" fmla="*/ 32211 w 6292079"/>
              <a:gd name="connsiteY30" fmla="*/ 5145466 h 6858000"/>
              <a:gd name="connsiteX31" fmla="*/ 40891 w 6292079"/>
              <a:gd name="connsiteY31" fmla="*/ 4778922 h 6858000"/>
              <a:gd name="connsiteX32" fmla="*/ 16777 w 6292079"/>
              <a:gd name="connsiteY32" fmla="*/ 4554239 h 6858000"/>
              <a:gd name="connsiteX33" fmla="*/ 25115 w 6292079"/>
              <a:gd name="connsiteY33" fmla="*/ 4402702 h 6858000"/>
              <a:gd name="connsiteX34" fmla="*/ 8134 w 6292079"/>
              <a:gd name="connsiteY34" fmla="*/ 4331397 h 6858000"/>
              <a:gd name="connsiteX35" fmla="*/ 21852 w 6292079"/>
              <a:gd name="connsiteY35" fmla="*/ 4299998 h 6858000"/>
              <a:gd name="connsiteX36" fmla="*/ 24178 w 6292079"/>
              <a:gd name="connsiteY36" fmla="*/ 4280659 h 6858000"/>
              <a:gd name="connsiteX37" fmla="*/ 33357 w 6292079"/>
              <a:gd name="connsiteY37" fmla="*/ 4276475 h 6858000"/>
              <a:gd name="connsiteX38" fmla="*/ 42965 w 6292079"/>
              <a:gd name="connsiteY38" fmla="*/ 4248279 h 6858000"/>
              <a:gd name="connsiteX39" fmla="*/ 44865 w 6292079"/>
              <a:gd name="connsiteY39" fmla="*/ 4212329 h 6858000"/>
              <a:gd name="connsiteX40" fmla="*/ 44366 w 6292079"/>
              <a:gd name="connsiteY40" fmla="*/ 4040266 h 6858000"/>
              <a:gd name="connsiteX41" fmla="*/ 49504 w 6292079"/>
              <a:gd name="connsiteY41" fmla="*/ 3938016 h 6858000"/>
              <a:gd name="connsiteX42" fmla="*/ 59997 w 6292079"/>
              <a:gd name="connsiteY42" fmla="*/ 3900263 h 6858000"/>
              <a:gd name="connsiteX43" fmla="*/ 68907 w 6292079"/>
              <a:gd name="connsiteY43" fmla="*/ 3846813 h 6858000"/>
              <a:gd name="connsiteX44" fmla="*/ 75836 w 6292079"/>
              <a:gd name="connsiteY44" fmla="*/ 3715292 h 6858000"/>
              <a:gd name="connsiteX45" fmla="*/ 86775 w 6292079"/>
              <a:gd name="connsiteY45" fmla="*/ 3529044 h 6858000"/>
              <a:gd name="connsiteX46" fmla="*/ 93628 w 6292079"/>
              <a:gd name="connsiteY46" fmla="*/ 3521593 h 6858000"/>
              <a:gd name="connsiteX47" fmla="*/ 95551 w 6292079"/>
              <a:gd name="connsiteY47" fmla="*/ 3456775 h 6858000"/>
              <a:gd name="connsiteX48" fmla="*/ 58296 w 6292079"/>
              <a:gd name="connsiteY48" fmla="*/ 3224475 h 6858000"/>
              <a:gd name="connsiteX49" fmla="*/ 63270 w 6292079"/>
              <a:gd name="connsiteY49" fmla="*/ 3097947 h 6858000"/>
              <a:gd name="connsiteX50" fmla="*/ 72130 w 6292079"/>
              <a:gd name="connsiteY50" fmla="*/ 3053885 h 6858000"/>
              <a:gd name="connsiteX51" fmla="*/ 86532 w 6292079"/>
              <a:gd name="connsiteY51" fmla="*/ 2980007 h 6858000"/>
              <a:gd name="connsiteX52" fmla="*/ 111003 w 6292079"/>
              <a:gd name="connsiteY52" fmla="*/ 2914025 h 6858000"/>
              <a:gd name="connsiteX53" fmla="*/ 98482 w 6292079"/>
              <a:gd name="connsiteY53" fmla="*/ 2847042 h 6858000"/>
              <a:gd name="connsiteX54" fmla="*/ 97880 w 6292079"/>
              <a:gd name="connsiteY54" fmla="*/ 2789385 h 6858000"/>
              <a:gd name="connsiteX55" fmla="*/ 104654 w 6292079"/>
              <a:gd name="connsiteY55" fmla="*/ 2785130 h 6858000"/>
              <a:gd name="connsiteX56" fmla="*/ 105266 w 6292079"/>
              <a:gd name="connsiteY56" fmla="*/ 2777753 h 6858000"/>
              <a:gd name="connsiteX57" fmla="*/ 167835 w 6292079"/>
              <a:gd name="connsiteY57" fmla="*/ 2669363 h 6858000"/>
              <a:gd name="connsiteX58" fmla="*/ 202206 w 6292079"/>
              <a:gd name="connsiteY58" fmla="*/ 2562841 h 6858000"/>
              <a:gd name="connsiteX59" fmla="*/ 213902 w 6292079"/>
              <a:gd name="connsiteY59" fmla="*/ 2508449 h 6858000"/>
              <a:gd name="connsiteX60" fmla="*/ 233809 w 6292079"/>
              <a:gd name="connsiteY60" fmla="*/ 2449158 h 6858000"/>
              <a:gd name="connsiteX61" fmla="*/ 237400 w 6292079"/>
              <a:gd name="connsiteY61" fmla="*/ 2386081 h 6858000"/>
              <a:gd name="connsiteX62" fmla="*/ 235660 w 6292079"/>
              <a:gd name="connsiteY62" fmla="*/ 2226872 h 6858000"/>
              <a:gd name="connsiteX63" fmla="*/ 250116 w 6292079"/>
              <a:gd name="connsiteY63" fmla="*/ 2186312 h 6858000"/>
              <a:gd name="connsiteX64" fmla="*/ 285163 w 6292079"/>
              <a:gd name="connsiteY64" fmla="*/ 2054201 h 6858000"/>
              <a:gd name="connsiteX65" fmla="*/ 297869 w 6292079"/>
              <a:gd name="connsiteY65" fmla="*/ 2009411 h 6858000"/>
              <a:gd name="connsiteX66" fmla="*/ 339406 w 6292079"/>
              <a:gd name="connsiteY66" fmla="*/ 1985345 h 6858000"/>
              <a:gd name="connsiteX67" fmla="*/ 380873 w 6292079"/>
              <a:gd name="connsiteY67" fmla="*/ 1908912 h 6858000"/>
              <a:gd name="connsiteX68" fmla="*/ 399636 w 6292079"/>
              <a:gd name="connsiteY68" fmla="*/ 1815242 h 6858000"/>
              <a:gd name="connsiteX69" fmla="*/ 374372 w 6292079"/>
              <a:gd name="connsiteY69" fmla="*/ 1616165 h 6858000"/>
              <a:gd name="connsiteX70" fmla="*/ 392730 w 6292079"/>
              <a:gd name="connsiteY70" fmla="*/ 1566131 h 6858000"/>
              <a:gd name="connsiteX71" fmla="*/ 372639 w 6292079"/>
              <a:gd name="connsiteY71" fmla="*/ 1478507 h 6858000"/>
              <a:gd name="connsiteX72" fmla="*/ 401555 w 6292079"/>
              <a:gd name="connsiteY72" fmla="*/ 1428806 h 6858000"/>
              <a:gd name="connsiteX73" fmla="*/ 410243 w 6292079"/>
              <a:gd name="connsiteY73" fmla="*/ 1415134 h 6858000"/>
              <a:gd name="connsiteX74" fmla="*/ 411524 w 6292079"/>
              <a:gd name="connsiteY74" fmla="*/ 1406469 h 6858000"/>
              <a:gd name="connsiteX75" fmla="*/ 408887 w 6292079"/>
              <a:gd name="connsiteY75" fmla="*/ 1392331 h 6858000"/>
              <a:gd name="connsiteX76" fmla="*/ 414309 w 6292079"/>
              <a:gd name="connsiteY76" fmla="*/ 1387628 h 6858000"/>
              <a:gd name="connsiteX77" fmla="*/ 415362 w 6292079"/>
              <a:gd name="connsiteY77" fmla="*/ 1380497 h 6858000"/>
              <a:gd name="connsiteX78" fmla="*/ 421850 w 6292079"/>
              <a:gd name="connsiteY78" fmla="*/ 1331725 h 6858000"/>
              <a:gd name="connsiteX79" fmla="*/ 417310 w 6292079"/>
              <a:gd name="connsiteY79" fmla="*/ 1256042 h 6858000"/>
              <a:gd name="connsiteX80" fmla="*/ 415023 w 6292079"/>
              <a:gd name="connsiteY80" fmla="*/ 1150134 h 6858000"/>
              <a:gd name="connsiteX81" fmla="*/ 406174 w 6292079"/>
              <a:gd name="connsiteY81" fmla="*/ 1005645 h 6858000"/>
              <a:gd name="connsiteX82" fmla="*/ 431864 w 6292079"/>
              <a:gd name="connsiteY82" fmla="*/ 899691 h 6858000"/>
              <a:gd name="connsiteX83" fmla="*/ 462617 w 6292079"/>
              <a:gd name="connsiteY83" fmla="*/ 689088 h 6858000"/>
              <a:gd name="connsiteX84" fmla="*/ 510810 w 6292079"/>
              <a:gd name="connsiteY84" fmla="*/ 526328 h 6858000"/>
              <a:gd name="connsiteX85" fmla="*/ 542477 w 6292079"/>
              <a:gd name="connsiteY85" fmla="*/ 433873 h 6858000"/>
              <a:gd name="connsiteX86" fmla="*/ 549936 w 6292079"/>
              <a:gd name="connsiteY86" fmla="*/ 301688 h 6858000"/>
              <a:gd name="connsiteX87" fmla="*/ 554757 w 6292079"/>
              <a:gd name="connsiteY87" fmla="*/ 279945 h 6858000"/>
              <a:gd name="connsiteX88" fmla="*/ 550124 w 6292079"/>
              <a:gd name="connsiteY88" fmla="*/ 248508 h 6858000"/>
              <a:gd name="connsiteX89" fmla="*/ 530424 w 6292079"/>
              <a:gd name="connsiteY89" fmla="*/ 122373 h 6858000"/>
              <a:gd name="connsiteX90" fmla="*/ 504802 w 6292079"/>
              <a:gd name="connsiteY90" fmla="*/ 218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92079" h="6858000">
                <a:moveTo>
                  <a:pt x="509785" y="0"/>
                </a:moveTo>
                <a:lnTo>
                  <a:pt x="4089208" y="0"/>
                </a:lnTo>
                <a:lnTo>
                  <a:pt x="4500513" y="0"/>
                </a:lnTo>
                <a:lnTo>
                  <a:pt x="4642260" y="0"/>
                </a:lnTo>
                <a:lnTo>
                  <a:pt x="6127274" y="0"/>
                </a:lnTo>
                <a:lnTo>
                  <a:pt x="6292079" y="0"/>
                </a:lnTo>
                <a:lnTo>
                  <a:pt x="6292079" y="6858000"/>
                </a:lnTo>
                <a:lnTo>
                  <a:pt x="6127274" y="6858000"/>
                </a:lnTo>
                <a:lnTo>
                  <a:pt x="4642260" y="6858000"/>
                </a:lnTo>
                <a:lnTo>
                  <a:pt x="4500513" y="6858000"/>
                </a:lnTo>
                <a:lnTo>
                  <a:pt x="4089208" y="6858000"/>
                </a:lnTo>
                <a:lnTo>
                  <a:pt x="435967" y="6858000"/>
                </a:lnTo>
                <a:lnTo>
                  <a:pt x="439099" y="6835478"/>
                </a:lnTo>
                <a:cubicBezTo>
                  <a:pt x="443053" y="6807961"/>
                  <a:pt x="446597" y="6775838"/>
                  <a:pt x="443695" y="6725985"/>
                </a:cubicBezTo>
                <a:cubicBezTo>
                  <a:pt x="406361" y="6709462"/>
                  <a:pt x="444551" y="6685701"/>
                  <a:pt x="428041" y="6661430"/>
                </a:cubicBezTo>
                <a:cubicBezTo>
                  <a:pt x="415709" y="6603739"/>
                  <a:pt x="402107" y="6561674"/>
                  <a:pt x="376884" y="6504597"/>
                </a:cubicBezTo>
                <a:cubicBezTo>
                  <a:pt x="304684" y="6477597"/>
                  <a:pt x="338577" y="6353549"/>
                  <a:pt x="269239" y="6290076"/>
                </a:cubicBezTo>
                <a:cubicBezTo>
                  <a:pt x="241348" y="6225029"/>
                  <a:pt x="266460" y="6201087"/>
                  <a:pt x="219811" y="6127001"/>
                </a:cubicBezTo>
                <a:cubicBezTo>
                  <a:pt x="241964" y="6106503"/>
                  <a:pt x="210775" y="6088480"/>
                  <a:pt x="205094" y="6073766"/>
                </a:cubicBezTo>
                <a:cubicBezTo>
                  <a:pt x="195202" y="6057134"/>
                  <a:pt x="163788" y="6050649"/>
                  <a:pt x="150183" y="6014538"/>
                </a:cubicBezTo>
                <a:cubicBezTo>
                  <a:pt x="131236" y="5955076"/>
                  <a:pt x="160082" y="5847195"/>
                  <a:pt x="117093" y="5729681"/>
                </a:cubicBezTo>
                <a:cubicBezTo>
                  <a:pt x="106713" y="5695413"/>
                  <a:pt x="63130" y="5649897"/>
                  <a:pt x="46363" y="5613732"/>
                </a:cubicBezTo>
                <a:lnTo>
                  <a:pt x="29717" y="5572630"/>
                </a:lnTo>
                <a:lnTo>
                  <a:pt x="32614" y="5564839"/>
                </a:lnTo>
                <a:lnTo>
                  <a:pt x="34209" y="5564057"/>
                </a:lnTo>
                <a:lnTo>
                  <a:pt x="17311" y="5442591"/>
                </a:lnTo>
                <a:cubicBezTo>
                  <a:pt x="14639" y="5436675"/>
                  <a:pt x="13713" y="5428633"/>
                  <a:pt x="16750" y="5415829"/>
                </a:cubicBezTo>
                <a:lnTo>
                  <a:pt x="18217" y="5412980"/>
                </a:lnTo>
                <a:lnTo>
                  <a:pt x="12055" y="5390064"/>
                </a:lnTo>
                <a:cubicBezTo>
                  <a:pt x="9079" y="5382538"/>
                  <a:pt x="5182" y="5375682"/>
                  <a:pt x="0" y="5369830"/>
                </a:cubicBezTo>
                <a:cubicBezTo>
                  <a:pt x="31894" y="5299689"/>
                  <a:pt x="23872" y="5225525"/>
                  <a:pt x="32211" y="5145466"/>
                </a:cubicBezTo>
                <a:cubicBezTo>
                  <a:pt x="34746" y="5048037"/>
                  <a:pt x="41698" y="4890019"/>
                  <a:pt x="40891" y="4778922"/>
                </a:cubicBezTo>
                <a:cubicBezTo>
                  <a:pt x="9869" y="4689468"/>
                  <a:pt x="28501" y="4651846"/>
                  <a:pt x="16777" y="4554239"/>
                </a:cubicBezTo>
                <a:cubicBezTo>
                  <a:pt x="56871" y="4507954"/>
                  <a:pt x="15779" y="4455514"/>
                  <a:pt x="25115" y="4402702"/>
                </a:cubicBezTo>
                <a:cubicBezTo>
                  <a:pt x="-10420" y="4412229"/>
                  <a:pt x="47425" y="4340221"/>
                  <a:pt x="8134" y="4331397"/>
                </a:cubicBezTo>
                <a:lnTo>
                  <a:pt x="21852" y="4299998"/>
                </a:lnTo>
                <a:lnTo>
                  <a:pt x="24178" y="4280659"/>
                </a:lnTo>
                <a:lnTo>
                  <a:pt x="33357" y="4276475"/>
                </a:lnTo>
                <a:lnTo>
                  <a:pt x="42965" y="4248279"/>
                </a:lnTo>
                <a:cubicBezTo>
                  <a:pt x="45246" y="4237522"/>
                  <a:pt x="46159" y="4225720"/>
                  <a:pt x="44865" y="4212329"/>
                </a:cubicBezTo>
                <a:cubicBezTo>
                  <a:pt x="25826" y="4166207"/>
                  <a:pt x="69917" y="4097341"/>
                  <a:pt x="44366" y="4040266"/>
                </a:cubicBezTo>
                <a:cubicBezTo>
                  <a:pt x="38101" y="4019019"/>
                  <a:pt x="37876" y="3951695"/>
                  <a:pt x="49504" y="3938016"/>
                </a:cubicBezTo>
                <a:cubicBezTo>
                  <a:pt x="51863" y="3923784"/>
                  <a:pt x="47442" y="3907760"/>
                  <a:pt x="59997" y="3900263"/>
                </a:cubicBezTo>
                <a:cubicBezTo>
                  <a:pt x="75066" y="3888337"/>
                  <a:pt x="50846" y="3841280"/>
                  <a:pt x="68907" y="3846813"/>
                </a:cubicBezTo>
                <a:cubicBezTo>
                  <a:pt x="52296" y="3813347"/>
                  <a:pt x="68378" y="3745138"/>
                  <a:pt x="75836" y="3715292"/>
                </a:cubicBezTo>
                <a:cubicBezTo>
                  <a:pt x="78813" y="3662330"/>
                  <a:pt x="86378" y="3567665"/>
                  <a:pt x="86775" y="3529044"/>
                </a:cubicBezTo>
                <a:cubicBezTo>
                  <a:pt x="89267" y="3527082"/>
                  <a:pt x="91576" y="3524572"/>
                  <a:pt x="93628" y="3521593"/>
                </a:cubicBezTo>
                <a:cubicBezTo>
                  <a:pt x="105546" y="3504295"/>
                  <a:pt x="106408" y="3475272"/>
                  <a:pt x="95551" y="3456775"/>
                </a:cubicBezTo>
                <a:cubicBezTo>
                  <a:pt x="61828" y="3371150"/>
                  <a:pt x="64401" y="3295875"/>
                  <a:pt x="58296" y="3224475"/>
                </a:cubicBezTo>
                <a:cubicBezTo>
                  <a:pt x="55319" y="3144058"/>
                  <a:pt x="94983" y="3200876"/>
                  <a:pt x="63270" y="3097947"/>
                </a:cubicBezTo>
                <a:cubicBezTo>
                  <a:pt x="77539" y="3088512"/>
                  <a:pt x="78452" y="3075895"/>
                  <a:pt x="72130" y="3053885"/>
                </a:cubicBezTo>
                <a:cubicBezTo>
                  <a:pt x="71735" y="3014911"/>
                  <a:pt x="107041" y="3021320"/>
                  <a:pt x="86532" y="2980007"/>
                </a:cubicBezTo>
                <a:lnTo>
                  <a:pt x="111003" y="2914025"/>
                </a:lnTo>
                <a:cubicBezTo>
                  <a:pt x="105238" y="2917158"/>
                  <a:pt x="98864" y="2862805"/>
                  <a:pt x="98482" y="2847042"/>
                </a:cubicBezTo>
                <a:cubicBezTo>
                  <a:pt x="100672" y="2813890"/>
                  <a:pt x="74268" y="2807204"/>
                  <a:pt x="97880" y="2789385"/>
                </a:cubicBezTo>
                <a:lnTo>
                  <a:pt x="104654" y="2785130"/>
                </a:lnTo>
                <a:cubicBezTo>
                  <a:pt x="104858" y="2782671"/>
                  <a:pt x="105062" y="2780212"/>
                  <a:pt x="105266" y="2777753"/>
                </a:cubicBezTo>
                <a:cubicBezTo>
                  <a:pt x="106158" y="2754272"/>
                  <a:pt x="151678" y="2705182"/>
                  <a:pt x="167835" y="2669363"/>
                </a:cubicBezTo>
                <a:lnTo>
                  <a:pt x="202206" y="2562841"/>
                </a:lnTo>
                <a:lnTo>
                  <a:pt x="213902" y="2508449"/>
                </a:lnTo>
                <a:lnTo>
                  <a:pt x="233809" y="2449158"/>
                </a:lnTo>
                <a:cubicBezTo>
                  <a:pt x="251664" y="2436763"/>
                  <a:pt x="229153" y="2410096"/>
                  <a:pt x="237400" y="2386081"/>
                </a:cubicBezTo>
                <a:cubicBezTo>
                  <a:pt x="227267" y="2347359"/>
                  <a:pt x="241573" y="2261841"/>
                  <a:pt x="235660" y="2226872"/>
                </a:cubicBezTo>
                <a:cubicBezTo>
                  <a:pt x="251820" y="2220679"/>
                  <a:pt x="261258" y="2210661"/>
                  <a:pt x="250116" y="2186312"/>
                </a:cubicBezTo>
                <a:lnTo>
                  <a:pt x="285163" y="2054201"/>
                </a:lnTo>
                <a:cubicBezTo>
                  <a:pt x="307497" y="2045213"/>
                  <a:pt x="272623" y="2017046"/>
                  <a:pt x="297869" y="2009411"/>
                </a:cubicBezTo>
                <a:cubicBezTo>
                  <a:pt x="320898" y="2035913"/>
                  <a:pt x="315992" y="1967554"/>
                  <a:pt x="339406" y="1985345"/>
                </a:cubicBezTo>
                <a:cubicBezTo>
                  <a:pt x="353240" y="1968595"/>
                  <a:pt x="370836" y="1937261"/>
                  <a:pt x="380873" y="1908912"/>
                </a:cubicBezTo>
                <a:cubicBezTo>
                  <a:pt x="350104" y="1811824"/>
                  <a:pt x="395613" y="1878362"/>
                  <a:pt x="399636" y="1815242"/>
                </a:cubicBezTo>
                <a:cubicBezTo>
                  <a:pt x="398754" y="1757178"/>
                  <a:pt x="409420" y="1701224"/>
                  <a:pt x="374372" y="1616165"/>
                </a:cubicBezTo>
                <a:cubicBezTo>
                  <a:pt x="373220" y="1574646"/>
                  <a:pt x="393018" y="1589074"/>
                  <a:pt x="392730" y="1566131"/>
                </a:cubicBezTo>
                <a:cubicBezTo>
                  <a:pt x="365412" y="1510101"/>
                  <a:pt x="394197" y="1511406"/>
                  <a:pt x="372639" y="1478507"/>
                </a:cubicBezTo>
                <a:cubicBezTo>
                  <a:pt x="377761" y="1454951"/>
                  <a:pt x="391457" y="1440777"/>
                  <a:pt x="401555" y="1428806"/>
                </a:cubicBezTo>
                <a:lnTo>
                  <a:pt x="410243" y="1415134"/>
                </a:lnTo>
                <a:lnTo>
                  <a:pt x="411524" y="1406469"/>
                </a:lnTo>
                <a:lnTo>
                  <a:pt x="408887" y="1392331"/>
                </a:lnTo>
                <a:lnTo>
                  <a:pt x="414309" y="1387628"/>
                </a:lnTo>
                <a:lnTo>
                  <a:pt x="415362" y="1380497"/>
                </a:lnTo>
                <a:cubicBezTo>
                  <a:pt x="418872" y="1361702"/>
                  <a:pt x="422095" y="1344022"/>
                  <a:pt x="421850" y="1331725"/>
                </a:cubicBezTo>
                <a:cubicBezTo>
                  <a:pt x="433626" y="1321844"/>
                  <a:pt x="424854" y="1278095"/>
                  <a:pt x="417310" y="1256042"/>
                </a:cubicBezTo>
                <a:cubicBezTo>
                  <a:pt x="413501" y="1216720"/>
                  <a:pt x="436826" y="1191313"/>
                  <a:pt x="415023" y="1150134"/>
                </a:cubicBezTo>
                <a:cubicBezTo>
                  <a:pt x="409434" y="1105134"/>
                  <a:pt x="413370" y="1057259"/>
                  <a:pt x="406174" y="1005645"/>
                </a:cubicBezTo>
                <a:cubicBezTo>
                  <a:pt x="395775" y="973629"/>
                  <a:pt x="433727" y="963997"/>
                  <a:pt x="431864" y="899691"/>
                </a:cubicBezTo>
                <a:cubicBezTo>
                  <a:pt x="435076" y="846170"/>
                  <a:pt x="459107" y="752452"/>
                  <a:pt x="462617" y="689088"/>
                </a:cubicBezTo>
                <a:cubicBezTo>
                  <a:pt x="447384" y="623113"/>
                  <a:pt x="508572" y="589979"/>
                  <a:pt x="510810" y="526328"/>
                </a:cubicBezTo>
                <a:cubicBezTo>
                  <a:pt x="481634" y="460515"/>
                  <a:pt x="546528" y="487988"/>
                  <a:pt x="542477" y="433873"/>
                </a:cubicBezTo>
                <a:cubicBezTo>
                  <a:pt x="514702" y="343844"/>
                  <a:pt x="563781" y="437996"/>
                  <a:pt x="549936" y="301688"/>
                </a:cubicBezTo>
                <a:cubicBezTo>
                  <a:pt x="545577" y="293639"/>
                  <a:pt x="549120" y="277645"/>
                  <a:pt x="554757" y="279945"/>
                </a:cubicBezTo>
                <a:cubicBezTo>
                  <a:pt x="552714" y="271180"/>
                  <a:pt x="541267" y="249562"/>
                  <a:pt x="550124" y="248508"/>
                </a:cubicBezTo>
                <a:cubicBezTo>
                  <a:pt x="549604" y="205525"/>
                  <a:pt x="542818" y="162084"/>
                  <a:pt x="530424" y="122373"/>
                </a:cubicBezTo>
                <a:cubicBezTo>
                  <a:pt x="542727" y="41074"/>
                  <a:pt x="502709" y="81459"/>
                  <a:pt x="504802" y="21894"/>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1B2B168-64D4-278D-4382-B61987B5D57D}"/>
              </a:ext>
            </a:extLst>
          </p:cNvPr>
          <p:cNvSpPr txBox="1"/>
          <p:nvPr/>
        </p:nvSpPr>
        <p:spPr>
          <a:xfrm>
            <a:off x="7034256" y="603624"/>
            <a:ext cx="4266089" cy="565075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500" spc="50">
                <a:solidFill>
                  <a:schemeClr val="tx1">
                    <a:lumMod val="85000"/>
                    <a:lumOff val="15000"/>
                  </a:schemeClr>
                </a:solidFill>
                <a:ea typeface="Batang" panose="02030600000101010101" pitchFamily="18" charset="-127"/>
              </a:rPr>
              <a:t>The cumulative sentiment scores provide insights into the overall emotional trajectories of each character throughout the series</a:t>
            </a:r>
          </a:p>
          <a:p>
            <a:pPr marL="285750" indent="-285750">
              <a:lnSpc>
                <a:spcPct val="90000"/>
              </a:lnSpc>
              <a:spcAft>
                <a:spcPts val="600"/>
              </a:spcAft>
              <a:buFont typeface="Arial"/>
              <a:buChar char="•"/>
            </a:pPr>
            <a:r>
              <a:rPr lang="en-US" sz="1500" spc="50">
                <a:solidFill>
                  <a:schemeClr val="tx1">
                    <a:lumMod val="85000"/>
                    <a:lumOff val="15000"/>
                  </a:schemeClr>
                </a:solidFill>
                <a:ea typeface="Batang" panose="02030600000101010101" pitchFamily="18" charset="-127"/>
              </a:rPr>
              <a:t>Ross shows varied sentimental pattern across season with high sentiment in season 4 and positive sentiment in later season</a:t>
            </a:r>
          </a:p>
          <a:p>
            <a:pPr marL="285750" indent="-285750">
              <a:lnSpc>
                <a:spcPct val="90000"/>
              </a:lnSpc>
              <a:spcAft>
                <a:spcPts val="600"/>
              </a:spcAft>
              <a:buFont typeface="Arial"/>
              <a:buChar char="•"/>
            </a:pPr>
            <a:r>
              <a:rPr lang="en-US" sz="1500" spc="50">
                <a:solidFill>
                  <a:schemeClr val="tx1">
                    <a:lumMod val="85000"/>
                    <a:lumOff val="15000"/>
                  </a:schemeClr>
                </a:solidFill>
                <a:ea typeface="Batang" panose="02030600000101010101" pitchFamily="18" charset="-127"/>
              </a:rPr>
              <a:t>Rachel's sentiment score fluctuate with particularly high sentiment in season 7</a:t>
            </a:r>
          </a:p>
          <a:p>
            <a:pPr marL="285750" indent="-285750">
              <a:lnSpc>
                <a:spcPct val="90000"/>
              </a:lnSpc>
              <a:spcAft>
                <a:spcPts val="600"/>
              </a:spcAft>
              <a:buFont typeface="Arial"/>
              <a:buChar char="•"/>
            </a:pPr>
            <a:r>
              <a:rPr lang="en-US" sz="1500" spc="50">
                <a:solidFill>
                  <a:schemeClr val="tx1">
                    <a:lumMod val="85000"/>
                    <a:lumOff val="15000"/>
                  </a:schemeClr>
                </a:solidFill>
                <a:ea typeface="Batang" panose="02030600000101010101" pitchFamily="18" charset="-127"/>
              </a:rPr>
              <a:t>Phoebe sentiment remains relatively stable, with slight variations across seasons.</a:t>
            </a:r>
          </a:p>
          <a:p>
            <a:pPr marL="285750" indent="-285750">
              <a:lnSpc>
                <a:spcPct val="90000"/>
              </a:lnSpc>
              <a:spcAft>
                <a:spcPts val="600"/>
              </a:spcAft>
              <a:buFont typeface="Arial"/>
              <a:buChar char="•"/>
            </a:pPr>
            <a:r>
              <a:rPr lang="en-US" sz="1500" spc="50">
                <a:solidFill>
                  <a:schemeClr val="tx1">
                    <a:lumMod val="85000"/>
                    <a:lumOff val="15000"/>
                  </a:schemeClr>
                </a:solidFill>
                <a:ea typeface="Batang" panose="02030600000101010101" pitchFamily="18" charset="-127"/>
              </a:rPr>
              <a:t>Monica's sentiment shows a peak in season 7 with occasional dip in another season</a:t>
            </a:r>
          </a:p>
          <a:p>
            <a:pPr marL="285750" indent="-285750">
              <a:lnSpc>
                <a:spcPct val="90000"/>
              </a:lnSpc>
              <a:spcAft>
                <a:spcPts val="600"/>
              </a:spcAft>
              <a:buFont typeface="Arial"/>
              <a:buChar char="•"/>
            </a:pPr>
            <a:r>
              <a:rPr lang="en-US" sz="1500" spc="50">
                <a:solidFill>
                  <a:schemeClr val="tx1">
                    <a:lumMod val="85000"/>
                    <a:lumOff val="15000"/>
                  </a:schemeClr>
                </a:solidFill>
                <a:ea typeface="Batang" panose="02030600000101010101" pitchFamily="18" charset="-127"/>
              </a:rPr>
              <a:t>Joey sentiment fluctuates widely across season, with season 7 showing a notably positive sentiment trend.</a:t>
            </a:r>
          </a:p>
          <a:p>
            <a:pPr marL="285750" indent="-285750">
              <a:lnSpc>
                <a:spcPct val="90000"/>
              </a:lnSpc>
              <a:spcAft>
                <a:spcPts val="600"/>
              </a:spcAft>
              <a:buFont typeface="Arial"/>
              <a:buChar char="•"/>
            </a:pPr>
            <a:r>
              <a:rPr lang="en-US" sz="1500" spc="50">
                <a:solidFill>
                  <a:schemeClr val="tx1">
                    <a:lumMod val="85000"/>
                    <a:lumOff val="15000"/>
                  </a:schemeClr>
                </a:solidFill>
                <a:ea typeface="Batang" panose="02030600000101010101" pitchFamily="18" charset="-127"/>
              </a:rPr>
              <a:t>Chandler sentiment improves significantly </a:t>
            </a:r>
          </a:p>
          <a:p>
            <a:pPr>
              <a:lnSpc>
                <a:spcPct val="90000"/>
              </a:lnSpc>
              <a:spcAft>
                <a:spcPts val="600"/>
              </a:spcAft>
            </a:pPr>
            <a:r>
              <a:rPr lang="en-US" sz="1500" spc="50">
                <a:solidFill>
                  <a:schemeClr val="tx1">
                    <a:lumMod val="85000"/>
                    <a:lumOff val="15000"/>
                  </a:schemeClr>
                </a:solidFill>
                <a:ea typeface="Batang" panose="02030600000101010101" pitchFamily="18" charset="-127"/>
              </a:rPr>
              <a:t>In season 5,6,7 and 8 after initial negative sentiments in earlier season</a:t>
            </a:r>
          </a:p>
          <a:p>
            <a:pPr marL="285750" indent="-285750">
              <a:lnSpc>
                <a:spcPct val="90000"/>
              </a:lnSpc>
              <a:spcAft>
                <a:spcPts val="600"/>
              </a:spcAft>
              <a:buFont typeface="Arial"/>
              <a:buChar char="•"/>
            </a:pPr>
            <a:endParaRPr lang="en-US" sz="1500" spc="50">
              <a:solidFill>
                <a:schemeClr val="tx1">
                  <a:lumMod val="85000"/>
                  <a:lumOff val="15000"/>
                </a:schemeClr>
              </a:solidFill>
              <a:ea typeface="Batang" panose="02030600000101010101" pitchFamily="18" charset="-127"/>
            </a:endParaRPr>
          </a:p>
        </p:txBody>
      </p:sp>
      <p:pic>
        <p:nvPicPr>
          <p:cNvPr id="4" name="Content Placeholder 3" descr="A chart of different colors&#10;&#10;Description automatically generated">
            <a:extLst>
              <a:ext uri="{FF2B5EF4-FFF2-40B4-BE49-F238E27FC236}">
                <a16:creationId xmlns:a16="http://schemas.microsoft.com/office/drawing/2014/main" id="{C18264A0-374D-99C1-5FD6-F5AB57A68D69}"/>
              </a:ext>
            </a:extLst>
          </p:cNvPr>
          <p:cNvPicPr>
            <a:picLocks noGrp="1" noChangeAspect="1"/>
          </p:cNvPicPr>
          <p:nvPr>
            <p:ph idx="1"/>
          </p:nvPr>
        </p:nvPicPr>
        <p:blipFill>
          <a:blip r:embed="rId2"/>
          <a:stretch>
            <a:fillRect/>
          </a:stretch>
        </p:blipFill>
        <p:spPr>
          <a:xfrm>
            <a:off x="687512" y="3017047"/>
            <a:ext cx="5118312" cy="3237331"/>
          </a:xfrm>
          <a:prstGeom prst="rect">
            <a:avLst/>
          </a:prstGeom>
        </p:spPr>
      </p:pic>
    </p:spTree>
    <p:extLst>
      <p:ext uri="{BB962C8B-B14F-4D97-AF65-F5344CB8AC3E}">
        <p14:creationId xmlns:p14="http://schemas.microsoft.com/office/powerpoint/2010/main" val="78206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4960-BA66-7528-2EE5-89112AAAF36D}"/>
              </a:ext>
            </a:extLst>
          </p:cNvPr>
          <p:cNvSpPr>
            <a:spLocks noGrp="1"/>
          </p:cNvSpPr>
          <p:nvPr>
            <p:ph type="title"/>
          </p:nvPr>
        </p:nvSpPr>
        <p:spPr>
          <a:xfrm>
            <a:off x="770142" y="74864"/>
            <a:ext cx="9810604" cy="1216024"/>
          </a:xfrm>
        </p:spPr>
        <p:txBody>
          <a:bodyPr/>
          <a:lstStyle/>
          <a:p>
            <a:endParaRPr lang="en-US" b="1">
              <a:ea typeface="Batang"/>
            </a:endParaRPr>
          </a:p>
          <a:p>
            <a:r>
              <a:rPr lang="en-US" b="1">
                <a:ea typeface="Batang"/>
              </a:rPr>
              <a:t>Sentiment Correlation</a:t>
            </a:r>
            <a:endParaRPr lang="en-US">
              <a:ea typeface="Batang"/>
            </a:endParaRPr>
          </a:p>
          <a:p>
            <a:endParaRPr lang="en-US"/>
          </a:p>
        </p:txBody>
      </p:sp>
      <p:sp>
        <p:nvSpPr>
          <p:cNvPr id="3" name="TextBox 2">
            <a:extLst>
              <a:ext uri="{FF2B5EF4-FFF2-40B4-BE49-F238E27FC236}">
                <a16:creationId xmlns:a16="http://schemas.microsoft.com/office/drawing/2014/main" id="{FB310146-1374-D044-B740-3A91FB214081}"/>
              </a:ext>
            </a:extLst>
          </p:cNvPr>
          <p:cNvSpPr txBox="1"/>
          <p:nvPr/>
        </p:nvSpPr>
        <p:spPr>
          <a:xfrm>
            <a:off x="6345767" y="1536174"/>
            <a:ext cx="460839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We also investigated the correlation between the sentiment trends of the main characters.</a:t>
            </a:r>
          </a:p>
          <a:p>
            <a:pPr marL="285750" indent="-285750">
              <a:buFont typeface="Arial"/>
              <a:buChar char="•"/>
            </a:pPr>
            <a:r>
              <a:rPr lang="en-US" sz="1600" b="1"/>
              <a:t>Joey</a:t>
            </a:r>
            <a:r>
              <a:rPr lang="en-US" sz="1600"/>
              <a:t> has a strong correlation with </a:t>
            </a:r>
            <a:r>
              <a:rPr lang="en-US" sz="1600" b="1"/>
              <a:t>Monica</a:t>
            </a:r>
            <a:r>
              <a:rPr lang="en-US" sz="1600"/>
              <a:t> (0.78) and </a:t>
            </a:r>
            <a:r>
              <a:rPr lang="en-US" sz="1600" b="1"/>
              <a:t>Rachel</a:t>
            </a:r>
            <a:r>
              <a:rPr lang="en-US" sz="1600"/>
              <a:t> (0.73).</a:t>
            </a:r>
          </a:p>
          <a:p>
            <a:pPr marL="285750" indent="-285750">
              <a:buFont typeface="Arial"/>
              <a:buChar char="•"/>
            </a:pPr>
            <a:r>
              <a:rPr lang="en-US" sz="1600"/>
              <a:t>Strong emotional correlation between </a:t>
            </a:r>
            <a:r>
              <a:rPr lang="en-US" sz="1600" b="1"/>
              <a:t>Rachel</a:t>
            </a:r>
            <a:r>
              <a:rPr lang="en-US" sz="1600"/>
              <a:t> and </a:t>
            </a:r>
            <a:r>
              <a:rPr lang="en-US" sz="1600" b="1"/>
              <a:t>Monica</a:t>
            </a:r>
            <a:r>
              <a:rPr lang="en-US" sz="1600"/>
              <a:t> (0.82)</a:t>
            </a:r>
          </a:p>
          <a:p>
            <a:pPr marL="285750" indent="-285750">
              <a:buFont typeface="Arial"/>
              <a:buChar char="•"/>
            </a:pPr>
            <a:r>
              <a:rPr lang="en-US" sz="1600" b="1"/>
              <a:t>Ross's</a:t>
            </a:r>
            <a:r>
              <a:rPr lang="en-US" sz="1600"/>
              <a:t> Varied Emotions:</a:t>
            </a:r>
          </a:p>
          <a:p>
            <a:pPr marL="742950" lvl="1" indent="-285750">
              <a:buFont typeface="Arial"/>
              <a:buChar char="•"/>
            </a:pPr>
            <a:r>
              <a:rPr lang="en-US" sz="1600" b="1"/>
              <a:t>Ross-Chandler</a:t>
            </a:r>
            <a:r>
              <a:rPr lang="en-US" sz="1600"/>
              <a:t> (-0.34): The negative correlation of -0.34 suggests a moderate inverse emotional relationship between Ross and Chandler. </a:t>
            </a:r>
          </a:p>
          <a:p>
            <a:pPr marL="742950" lvl="1" indent="-285750">
              <a:buFont typeface="Arial"/>
              <a:buChar char="•"/>
            </a:pPr>
            <a:r>
              <a:rPr lang="en-US" sz="1600" b="1"/>
              <a:t>Ross-Monica</a:t>
            </a:r>
            <a:r>
              <a:rPr lang="en-US" sz="1600"/>
              <a:t> (-0.35): Similarly, the negative correlation of -0.35 between Ross and Monica indicates a moderate inverse emotional relationship. </a:t>
            </a:r>
          </a:p>
        </p:txBody>
      </p:sp>
      <p:pic>
        <p:nvPicPr>
          <p:cNvPr id="8" name="Picture 7" descr="A graph with different colored squares&#10;&#10;Description automatically generated">
            <a:extLst>
              <a:ext uri="{FF2B5EF4-FFF2-40B4-BE49-F238E27FC236}">
                <a16:creationId xmlns:a16="http://schemas.microsoft.com/office/drawing/2014/main" id="{AA5DC734-C4E8-8AAB-42B3-9F4A5339C409}"/>
              </a:ext>
            </a:extLst>
          </p:cNvPr>
          <p:cNvPicPr>
            <a:picLocks noChangeAspect="1"/>
          </p:cNvPicPr>
          <p:nvPr/>
        </p:nvPicPr>
        <p:blipFill rotWithShape="1">
          <a:blip r:embed="rId2"/>
          <a:srcRect l="14487" r="6210"/>
          <a:stretch/>
        </p:blipFill>
        <p:spPr>
          <a:xfrm>
            <a:off x="248911" y="1410268"/>
            <a:ext cx="5847089" cy="4550265"/>
          </a:xfrm>
          <a:prstGeom prst="rect">
            <a:avLst/>
          </a:prstGeom>
        </p:spPr>
      </p:pic>
    </p:spTree>
    <p:extLst>
      <p:ext uri="{BB962C8B-B14F-4D97-AF65-F5344CB8AC3E}">
        <p14:creationId xmlns:p14="http://schemas.microsoft.com/office/powerpoint/2010/main" val="240708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A4A0AF-18BF-ACFA-2CC5-1E7639E59CE8}"/>
              </a:ext>
            </a:extLst>
          </p:cNvPr>
          <p:cNvSpPr>
            <a:spLocks noGrp="1"/>
          </p:cNvSpPr>
          <p:nvPr>
            <p:ph type="title"/>
          </p:nvPr>
        </p:nvSpPr>
        <p:spPr>
          <a:xfrm>
            <a:off x="1050879" y="609601"/>
            <a:ext cx="9810604" cy="1216024"/>
          </a:xfrm>
        </p:spPr>
        <p:txBody>
          <a:bodyPr vert="horz" lIns="91440" tIns="45720" rIns="91440" bIns="45720" rtlCol="0">
            <a:normAutofit/>
          </a:bodyPr>
          <a:lstStyle/>
          <a:p>
            <a:r>
              <a:rPr lang="en-US"/>
              <a:t>Rating vs Sentiment score</a:t>
            </a:r>
          </a:p>
        </p:txBody>
      </p:sp>
      <p:pic>
        <p:nvPicPr>
          <p:cNvPr id="4" name="Content Placeholder 3" descr="A graph with different colored dots&#10;&#10;Description automatically generated">
            <a:extLst>
              <a:ext uri="{FF2B5EF4-FFF2-40B4-BE49-F238E27FC236}">
                <a16:creationId xmlns:a16="http://schemas.microsoft.com/office/drawing/2014/main" id="{7A1AD4DF-B72A-8085-B3FA-71175A2E9276}"/>
              </a:ext>
            </a:extLst>
          </p:cNvPr>
          <p:cNvPicPr>
            <a:picLocks noGrp="1" noChangeAspect="1"/>
          </p:cNvPicPr>
          <p:nvPr>
            <p:ph idx="1"/>
          </p:nvPr>
        </p:nvPicPr>
        <p:blipFill>
          <a:blip r:embed="rId2"/>
          <a:stretch>
            <a:fillRect/>
          </a:stretch>
        </p:blipFill>
        <p:spPr>
          <a:xfrm>
            <a:off x="4543124" y="1941164"/>
            <a:ext cx="7190364" cy="4424837"/>
          </a:xfrm>
          <a:prstGeom prst="rect">
            <a:avLst/>
          </a:prstGeom>
        </p:spPr>
      </p:pic>
      <p:sp>
        <p:nvSpPr>
          <p:cNvPr id="31" name="Freeform: Shape 2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7435D9-2570-3366-466B-FA80070F0F46}"/>
              </a:ext>
            </a:extLst>
          </p:cNvPr>
          <p:cNvSpPr txBox="1"/>
          <p:nvPr/>
        </p:nvSpPr>
        <p:spPr>
          <a:xfrm>
            <a:off x="341518" y="2155928"/>
            <a:ext cx="3922474" cy="4092471"/>
          </a:xfrm>
          <a:prstGeom prst="rect">
            <a:avLst/>
          </a:prstGeom>
          <a:noFill/>
        </p:spPr>
        <p:txBody>
          <a:bodyPr wrap="square" rtlCol="0">
            <a:spAutoFit/>
          </a:bodyPr>
          <a:lstStyle/>
          <a:p>
            <a:pPr marL="285750" indent="-285750">
              <a:buFont typeface="Arial" panose="020B0604020202020204" pitchFamily="34" charset="0"/>
              <a:buChar char="•"/>
            </a:pPr>
            <a:r>
              <a:rPr lang="en-US" sz="1600"/>
              <a:t>This scatter plot analyzes the relationship between the rating of FRIENDS episodes and their corresponding sentiment scores across different directors.</a:t>
            </a:r>
          </a:p>
          <a:p>
            <a:pPr marL="285750" indent="-285750">
              <a:buFont typeface="Arial" panose="020B0604020202020204" pitchFamily="34" charset="0"/>
              <a:buChar char="•"/>
            </a:pPr>
            <a:r>
              <a:rPr lang="en-US" sz="1600"/>
              <a:t>Episodes with higher ratings (8 and 9) are generally associated with positive sentiment scores, reflecting the audience's </a:t>
            </a:r>
            <a:r>
              <a:rPr lang="en-US" sz="1600" err="1"/>
              <a:t>favourable</a:t>
            </a:r>
            <a:r>
              <a:rPr lang="en-US" sz="1600"/>
              <a:t> response to the content.</a:t>
            </a:r>
          </a:p>
          <a:p>
            <a:pPr marL="285750" indent="-285750">
              <a:buFont typeface="Arial" panose="020B0604020202020204" pitchFamily="34" charset="0"/>
              <a:buChar char="•"/>
            </a:pPr>
            <a:r>
              <a:rPr lang="en-US" sz="1600"/>
              <a:t>The scatter plot reveals variations in sentiment scores across episodes directed by different directors, indicating potential differences in storytelling styles or thematic focus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PK"/>
          </a:p>
        </p:txBody>
      </p:sp>
    </p:spTree>
    <p:extLst>
      <p:ext uri="{BB962C8B-B14F-4D97-AF65-F5344CB8AC3E}">
        <p14:creationId xmlns:p14="http://schemas.microsoft.com/office/powerpoint/2010/main" val="329639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CF41D2-9FF8-0DD1-9F01-09E3352912E1}"/>
              </a:ext>
            </a:extLst>
          </p:cNvPr>
          <p:cNvSpPr>
            <a:spLocks noGrp="1"/>
          </p:cNvSpPr>
          <p:nvPr>
            <p:ph type="title"/>
          </p:nvPr>
        </p:nvSpPr>
        <p:spPr>
          <a:xfrm>
            <a:off x="1050879" y="609601"/>
            <a:ext cx="9810604" cy="1216024"/>
          </a:xfrm>
        </p:spPr>
        <p:txBody>
          <a:bodyPr>
            <a:normAutofit/>
          </a:bodyPr>
          <a:lstStyle/>
          <a:p>
            <a:r>
              <a:rPr lang="en-US">
                <a:ea typeface="Batang"/>
              </a:rPr>
              <a:t>Release date VS RATING</a:t>
            </a:r>
            <a:endParaRPr lang="en-US"/>
          </a:p>
        </p:txBody>
      </p:sp>
      <p:pic>
        <p:nvPicPr>
          <p:cNvPr id="4" name="Content Placeholder 3" descr="A graph of different colored dots&#10;&#10;Description automatically generated">
            <a:extLst>
              <a:ext uri="{FF2B5EF4-FFF2-40B4-BE49-F238E27FC236}">
                <a16:creationId xmlns:a16="http://schemas.microsoft.com/office/drawing/2014/main" id="{ADDC1206-A165-6139-1FCA-CE16EE44B1F0}"/>
              </a:ext>
            </a:extLst>
          </p:cNvPr>
          <p:cNvPicPr>
            <a:picLocks noGrp="1" noChangeAspect="1"/>
          </p:cNvPicPr>
          <p:nvPr>
            <p:ph idx="1"/>
          </p:nvPr>
        </p:nvPicPr>
        <p:blipFill>
          <a:blip r:embed="rId2"/>
          <a:stretch>
            <a:fillRect/>
          </a:stretch>
        </p:blipFill>
        <p:spPr>
          <a:xfrm>
            <a:off x="5869742" y="2056717"/>
            <a:ext cx="6203247" cy="3846012"/>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BA3FE31-BDA6-F79E-1A44-D50320518F77}"/>
              </a:ext>
            </a:extLst>
          </p:cNvPr>
          <p:cNvSpPr txBox="1"/>
          <p:nvPr/>
        </p:nvSpPr>
        <p:spPr>
          <a:xfrm>
            <a:off x="299501" y="2056686"/>
            <a:ext cx="4690056" cy="3631763"/>
          </a:xfrm>
          <a:prstGeom prst="rect">
            <a:avLst/>
          </a:prstGeom>
          <a:noFill/>
        </p:spPr>
        <p:txBody>
          <a:bodyPr wrap="square" rtlCol="0">
            <a:spAutoFit/>
          </a:bodyPr>
          <a:lstStyle/>
          <a:p>
            <a:pPr marL="285750" indent="-285750">
              <a:buFont typeface="Arial" panose="020B0604020202020204" pitchFamily="34" charset="0"/>
              <a:buChar char="•"/>
            </a:pPr>
            <a:r>
              <a:rPr lang="en-US" sz="1600"/>
              <a:t>The scatter plot illustrates the relationship between the release year and rating of FRIENDS seasons.</a:t>
            </a:r>
          </a:p>
          <a:p>
            <a:pPr marL="285750" indent="-285750">
              <a:buFont typeface="Arial" panose="020B0604020202020204" pitchFamily="34" charset="0"/>
              <a:buChar char="•"/>
            </a:pPr>
            <a:r>
              <a:rPr lang="en-US" sz="1600"/>
              <a:t>Across most of the seasons spanning from 1994 to 2004, the ratings consistently hover at 8 and above, with some reaching peaks of 9 and above.</a:t>
            </a:r>
          </a:p>
          <a:p>
            <a:pPr marL="285750" indent="-285750">
              <a:buFont typeface="Arial" panose="020B0604020202020204" pitchFamily="34" charset="0"/>
              <a:buChar char="•"/>
            </a:pPr>
            <a:r>
              <a:rPr lang="en-US" sz="1600"/>
              <a:t>Few seasons exhibit ratings of 7 and below, indicating variations in audience reception across different seasons.</a:t>
            </a:r>
          </a:p>
          <a:p>
            <a:pPr marL="285750" indent="-285750">
              <a:buFont typeface="Arial" panose="020B0604020202020204" pitchFamily="34" charset="0"/>
              <a:buChar char="•"/>
            </a:pPr>
            <a:r>
              <a:rPr lang="en-US" sz="1600"/>
              <a:t>The scatter plot highlights the overall positive reception and enduring popularity of FRIENDS among viewers over its decade-long run.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PK"/>
          </a:p>
        </p:txBody>
      </p:sp>
    </p:spTree>
    <p:extLst>
      <p:ext uri="{BB962C8B-B14F-4D97-AF65-F5344CB8AC3E}">
        <p14:creationId xmlns:p14="http://schemas.microsoft.com/office/powerpoint/2010/main" val="264401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12" name="Picture 3111">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113" name="Ink 31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3113" name="Ink 31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3114" name="Rectangle 3113">
            <a:extLst>
              <a:ext uri="{FF2B5EF4-FFF2-40B4-BE49-F238E27FC236}">
                <a16:creationId xmlns:a16="http://schemas.microsoft.com/office/drawing/2014/main" id="{8EF7D2E8-5F8A-4E0B-9647-8072A94A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5" name="Freeform: Shape 3097">
            <a:extLst>
              <a:ext uri="{FF2B5EF4-FFF2-40B4-BE49-F238E27FC236}">
                <a16:creationId xmlns:a16="http://schemas.microsoft.com/office/drawing/2014/main" id="{86A6E2CC-84C1-424C-A664-BC849F6D0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33668"/>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77F17D-A0CB-19D2-5EBE-4D6DA6D08C22}"/>
              </a:ext>
            </a:extLst>
          </p:cNvPr>
          <p:cNvSpPr>
            <a:spLocks noGrp="1"/>
          </p:cNvSpPr>
          <p:nvPr>
            <p:ph type="title"/>
          </p:nvPr>
        </p:nvSpPr>
        <p:spPr>
          <a:xfrm>
            <a:off x="828675" y="5791201"/>
            <a:ext cx="10534650" cy="609600"/>
          </a:xfrm>
        </p:spPr>
        <p:txBody>
          <a:bodyPr vert="horz" lIns="91440" tIns="45720" rIns="91440" bIns="45720" rtlCol="0" anchor="ctr">
            <a:normAutofit/>
          </a:bodyPr>
          <a:lstStyle/>
          <a:p>
            <a:pPr algn="ctr"/>
            <a:r>
              <a:rPr lang="en-US"/>
              <a:t>Questions?</a:t>
            </a:r>
          </a:p>
        </p:txBody>
      </p:sp>
      <p:pic>
        <p:nvPicPr>
          <p:cNvPr id="3074" name="Picture 2" descr="I hace 2 questions: 1.- is Chandler attractive? 2.- why are the girls in  friends so mean to him? I mean phoebe is a complete b*tch to him and Rachel  just looks">
            <a:extLst>
              <a:ext uri="{FF2B5EF4-FFF2-40B4-BE49-F238E27FC236}">
                <a16:creationId xmlns:a16="http://schemas.microsoft.com/office/drawing/2014/main" id="{E13EBACB-ED6D-56FC-FB5B-03A5F3073C8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65658" y="609600"/>
            <a:ext cx="4060683" cy="406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11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E0C85-929E-285A-FECC-6311716CD80E}"/>
              </a:ext>
            </a:extLst>
          </p:cNvPr>
          <p:cNvSpPr>
            <a:spLocks noGrp="1"/>
          </p:cNvSpPr>
          <p:nvPr>
            <p:ph type="title"/>
          </p:nvPr>
        </p:nvSpPr>
        <p:spPr>
          <a:xfrm>
            <a:off x="1050879" y="609601"/>
            <a:ext cx="9810604" cy="1216024"/>
          </a:xfrm>
        </p:spPr>
        <p:txBody>
          <a:bodyPr>
            <a:normAutofit/>
          </a:bodyPr>
          <a:lstStyle/>
          <a:p>
            <a:pPr algn="ctr"/>
            <a:r>
              <a:rPr lang="en-US">
                <a:ea typeface="Batang"/>
              </a:rPr>
              <a:t>INTRODUCTION</a:t>
            </a:r>
            <a:endParaRPr lang="en-US"/>
          </a:p>
        </p:txBody>
      </p:sp>
      <p:sp>
        <p:nvSpPr>
          <p:cNvPr id="44" name="Freeform: Shape 43">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7" name="Content Placeholder 2">
            <a:extLst>
              <a:ext uri="{FF2B5EF4-FFF2-40B4-BE49-F238E27FC236}">
                <a16:creationId xmlns:a16="http://schemas.microsoft.com/office/drawing/2014/main" id="{A10AD210-5E0B-D4C4-B9A2-A423C0EA4814}"/>
              </a:ext>
            </a:extLst>
          </p:cNvPr>
          <p:cNvGraphicFramePr>
            <a:graphicFrameLocks noGrp="1"/>
          </p:cNvGraphicFramePr>
          <p:nvPr>
            <p:ph idx="1"/>
            <p:extLst>
              <p:ext uri="{D42A27DB-BD31-4B8C-83A1-F6EECF244321}">
                <p14:modId xmlns:p14="http://schemas.microsoft.com/office/powerpoint/2010/main" val="1009152650"/>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148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F44BE5-D3EA-4A07-7F6D-DB7EA9332255}"/>
              </a:ext>
            </a:extLst>
          </p:cNvPr>
          <p:cNvSpPr>
            <a:spLocks noGrp="1"/>
          </p:cNvSpPr>
          <p:nvPr>
            <p:ph type="title"/>
          </p:nvPr>
        </p:nvSpPr>
        <p:spPr>
          <a:xfrm>
            <a:off x="1050878" y="609601"/>
            <a:ext cx="10017455" cy="1216024"/>
          </a:xfrm>
        </p:spPr>
        <p:txBody>
          <a:bodyPr>
            <a:normAutofit/>
          </a:bodyPr>
          <a:lstStyle/>
          <a:p>
            <a:r>
              <a:rPr lang="en-US" b="1">
                <a:ea typeface="Batang"/>
              </a:rPr>
              <a:t>Data Overview</a:t>
            </a:r>
            <a:endParaRPr lang="en-US">
              <a:ea typeface="Batang"/>
            </a:endParaRPr>
          </a:p>
          <a:p>
            <a:endParaRPr lang="en-US"/>
          </a:p>
        </p:txBody>
      </p:sp>
      <p:sp>
        <p:nvSpPr>
          <p:cNvPr id="3" name="Content Placeholder 2">
            <a:extLst>
              <a:ext uri="{FF2B5EF4-FFF2-40B4-BE49-F238E27FC236}">
                <a16:creationId xmlns:a16="http://schemas.microsoft.com/office/drawing/2014/main" id="{9CEAA223-AC87-A48A-8247-6D976C72F48B}"/>
              </a:ext>
            </a:extLst>
          </p:cNvPr>
          <p:cNvSpPr>
            <a:spLocks noGrp="1"/>
          </p:cNvSpPr>
          <p:nvPr>
            <p:ph idx="1"/>
          </p:nvPr>
        </p:nvSpPr>
        <p:spPr>
          <a:xfrm>
            <a:off x="1050878" y="2435226"/>
            <a:ext cx="9880979" cy="3819151"/>
          </a:xfrm>
        </p:spPr>
        <p:txBody>
          <a:bodyPr vert="horz" lIns="91440" tIns="45720" rIns="91440" bIns="45720" rtlCol="0" anchor="ctr">
            <a:normAutofit/>
          </a:bodyPr>
          <a:lstStyle/>
          <a:p>
            <a:r>
              <a:rPr lang="en-US">
                <a:ea typeface="+mn-lt"/>
                <a:cs typeface="+mn-lt"/>
              </a:rPr>
              <a:t>The dataset used for this analysis is sourced from Kaggle and comprises text data from the popular TV series "FRIENDS."</a:t>
            </a:r>
            <a:endParaRPr lang="en-US"/>
          </a:p>
          <a:p>
            <a:r>
              <a:rPr lang="en-US">
                <a:ea typeface="+mn-lt"/>
                <a:cs typeface="+mn-lt"/>
              </a:rPr>
              <a:t>The dataset includes transcripts of dialogue from all episodes across multiple seasons.</a:t>
            </a:r>
            <a:endParaRPr lang="en-US"/>
          </a:p>
          <a:p>
            <a:r>
              <a:rPr lang="en-US">
                <a:ea typeface="+mn-lt"/>
                <a:cs typeface="+mn-lt"/>
              </a:rPr>
              <a:t>Number of Episodes: 236</a:t>
            </a:r>
            <a:endParaRPr lang="en-US"/>
          </a:p>
          <a:p>
            <a:r>
              <a:rPr lang="en-US">
                <a:ea typeface="+mn-lt"/>
                <a:cs typeface="+mn-lt"/>
              </a:rPr>
              <a:t>Number of Seasons: 10</a:t>
            </a:r>
            <a:endParaRPr lang="en-US"/>
          </a:p>
          <a:p>
            <a:r>
              <a:rPr lang="en-US">
                <a:ea typeface="+mn-lt"/>
                <a:cs typeface="+mn-lt"/>
              </a:rPr>
              <a:t>Total Characters: 6 main characters (Ross, Monica, Rachel, Joey, Chandler, Phoebe) and various supporting characters.</a:t>
            </a:r>
            <a:endParaRPr lang="en-US"/>
          </a:p>
          <a:p>
            <a:r>
              <a:rPr lang="en-US">
                <a:ea typeface="+mn-lt"/>
                <a:cs typeface="+mn-lt"/>
              </a:rPr>
              <a:t>The data provides a rich source for sentiment analysis, allowing us to explore the emotional dynamics and interactions among the characters throughout the series.</a:t>
            </a:r>
            <a:endParaRPr lang="en-US"/>
          </a:p>
        </p:txBody>
      </p:sp>
    </p:spTree>
    <p:extLst>
      <p:ext uri="{BB962C8B-B14F-4D97-AF65-F5344CB8AC3E}">
        <p14:creationId xmlns:p14="http://schemas.microsoft.com/office/powerpoint/2010/main" val="283040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6" name="Rectangle 15">
            <a:extLst>
              <a:ext uri="{FF2B5EF4-FFF2-40B4-BE49-F238E27FC236}">
                <a16:creationId xmlns:a16="http://schemas.microsoft.com/office/drawing/2014/main" id="{3C47741D-36A8-4C70-BBA7-B31B9E737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E86B748-A671-4409-B64C-3B8939825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604" y="0"/>
            <a:ext cx="2422397" cy="6858000"/>
          </a:xfrm>
          <a:custGeom>
            <a:avLst/>
            <a:gdLst>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42723 w 2422397"/>
              <a:gd name="connsiteY94" fmla="*/ 2117686 h 6858000"/>
              <a:gd name="connsiteX95" fmla="*/ 1582995 w 2422397"/>
              <a:gd name="connsiteY95" fmla="*/ 2101627 h 6858000"/>
              <a:gd name="connsiteX96" fmla="*/ 1612413 w 2422397"/>
              <a:gd name="connsiteY96" fmla="*/ 2069584 h 6858000"/>
              <a:gd name="connsiteX97" fmla="*/ 1569289 w 2422397"/>
              <a:gd name="connsiteY97" fmla="*/ 2032263 h 6858000"/>
              <a:gd name="connsiteX98" fmla="*/ 1562841 w 2422397"/>
              <a:gd name="connsiteY98" fmla="*/ 1890085 h 6858000"/>
              <a:gd name="connsiteX99" fmla="*/ 1564944 w 2422397"/>
              <a:gd name="connsiteY99" fmla="*/ 1821321 h 6858000"/>
              <a:gd name="connsiteX100" fmla="*/ 1579022 w 2422397"/>
              <a:gd name="connsiteY100" fmla="*/ 1718757 h 6858000"/>
              <a:gd name="connsiteX101" fmla="*/ 1590196 w 2422397"/>
              <a:gd name="connsiteY101" fmla="*/ 1595914 h 6858000"/>
              <a:gd name="connsiteX102" fmla="*/ 1624363 w 2422397"/>
              <a:gd name="connsiteY102" fmla="*/ 1502483 h 6858000"/>
              <a:gd name="connsiteX103" fmla="*/ 1631539 w 2422397"/>
              <a:gd name="connsiteY103" fmla="*/ 1431520 h 6858000"/>
              <a:gd name="connsiteX104" fmla="*/ 1646296 w 2422397"/>
              <a:gd name="connsiteY104" fmla="*/ 1333057 h 6858000"/>
              <a:gd name="connsiteX105" fmla="*/ 1659787 w 2422397"/>
              <a:gd name="connsiteY105" fmla="*/ 1197540 h 6858000"/>
              <a:gd name="connsiteX106" fmla="*/ 1706993 w 2422397"/>
              <a:gd name="connsiteY106" fmla="*/ 1104797 h 6858000"/>
              <a:gd name="connsiteX107" fmla="*/ 1777273 w 2422397"/>
              <a:gd name="connsiteY107" fmla="*/ 916268 h 6858000"/>
              <a:gd name="connsiteX108" fmla="*/ 1859912 w 2422397"/>
              <a:gd name="connsiteY108" fmla="*/ 775598 h 6858000"/>
              <a:gd name="connsiteX109" fmla="*/ 1911831 w 2422397"/>
              <a:gd name="connsiteY109" fmla="*/ 696577 h 6858000"/>
              <a:gd name="connsiteX110" fmla="*/ 1942209 w 2422397"/>
              <a:gd name="connsiteY110" fmla="*/ 575807 h 6858000"/>
              <a:gd name="connsiteX111" fmla="*/ 1951374 w 2422397"/>
              <a:gd name="connsiteY111" fmla="*/ 556682 h 6858000"/>
              <a:gd name="connsiteX112" fmla="*/ 1951170 w 2422397"/>
              <a:gd name="connsiteY112" fmla="*/ 526639 h 6858000"/>
              <a:gd name="connsiteX113" fmla="*/ 1949059 w 2422397"/>
              <a:gd name="connsiteY113" fmla="*/ 405872 h 6858000"/>
              <a:gd name="connsiteX114" fmla="*/ 1935866 w 2422397"/>
              <a:gd name="connsiteY114" fmla="*/ 307622 h 6858000"/>
              <a:gd name="connsiteX115" fmla="*/ 1967790 w 2422397"/>
              <a:gd name="connsiteY115" fmla="*/ 198682 h 6858000"/>
              <a:gd name="connsiteX116" fmla="*/ 1971093 w 2422397"/>
              <a:gd name="connsiteY116" fmla="*/ 127747 h 6858000"/>
              <a:gd name="connsiteX117" fmla="*/ 1951841 w 2422397"/>
              <a:gd name="connsiteY117" fmla="*/ 4678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01627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849095 w 2422397"/>
              <a:gd name="connsiteY46" fmla="*/ 5305397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62873 w 2422397"/>
              <a:gd name="connsiteY46" fmla="*/ 5269094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57889 w 2422397"/>
              <a:gd name="connsiteY63" fmla="*/ 4481699 h 6858000"/>
              <a:gd name="connsiteX64" fmla="*/ 974975 w 2422397"/>
              <a:gd name="connsiteY64" fmla="*/ 4433921 h 6858000"/>
              <a:gd name="connsiteX65" fmla="*/ 1011638 w 2422397"/>
              <a:gd name="connsiteY65" fmla="*/ 4352312 h 6858000"/>
              <a:gd name="connsiteX66" fmla="*/ 1049579 w 2422397"/>
              <a:gd name="connsiteY66" fmla="*/ 4237953 h 6858000"/>
              <a:gd name="connsiteX67" fmla="*/ 1041314 w 2422397"/>
              <a:gd name="connsiteY67" fmla="*/ 4139706 h 6858000"/>
              <a:gd name="connsiteX68" fmla="*/ 1049328 w 2422397"/>
              <a:gd name="connsiteY68" fmla="*/ 4134671 h 6858000"/>
              <a:gd name="connsiteX69" fmla="*/ 1061133 w 2422397"/>
              <a:gd name="connsiteY69" fmla="*/ 4074160 h 6858000"/>
              <a:gd name="connsiteX70" fmla="*/ 1059121 w 2422397"/>
              <a:gd name="connsiteY70" fmla="*/ 3844497 h 6858000"/>
              <a:gd name="connsiteX71" fmla="*/ 1083386 w 2422397"/>
              <a:gd name="connsiteY71" fmla="*/ 3726730 h 6858000"/>
              <a:gd name="connsiteX72" fmla="*/ 1098990 w 2422397"/>
              <a:gd name="connsiteY72" fmla="*/ 3687782 h 6858000"/>
              <a:gd name="connsiteX73" fmla="*/ 1124701 w 2422397"/>
              <a:gd name="connsiteY73" fmla="*/ 3622348 h 6858000"/>
              <a:gd name="connsiteX74" fmla="*/ 1161137 w 2422397"/>
              <a:gd name="connsiteY74" fmla="*/ 3580464 h 6858000"/>
              <a:gd name="connsiteX75" fmla="*/ 1175812 w 2422397"/>
              <a:gd name="connsiteY75" fmla="*/ 3522969 h 6858000"/>
              <a:gd name="connsiteX76" fmla="*/ 1156951 w 2422397"/>
              <a:gd name="connsiteY76" fmla="*/ 3500538 h 6858000"/>
              <a:gd name="connsiteX77" fmla="*/ 1179877 w 2422397"/>
              <a:gd name="connsiteY77" fmla="*/ 3441984 h 6858000"/>
              <a:gd name="connsiteX78" fmla="*/ 1217096 w 2422397"/>
              <a:gd name="connsiteY78" fmla="*/ 3354156 h 6858000"/>
              <a:gd name="connsiteX79" fmla="*/ 1232811 w 2422397"/>
              <a:gd name="connsiteY79" fmla="*/ 3301153 h 6858000"/>
              <a:gd name="connsiteX80" fmla="*/ 1281985 w 2422397"/>
              <a:gd name="connsiteY80" fmla="*/ 3158933 h 6858000"/>
              <a:gd name="connsiteX81" fmla="*/ 1335997 w 2422397"/>
              <a:gd name="connsiteY81" fmla="*/ 3018423 h 6858000"/>
              <a:gd name="connsiteX82" fmla="*/ 1394864 w 2422397"/>
              <a:gd name="connsiteY82" fmla="*/ 2946152 h 6858000"/>
              <a:gd name="connsiteX83" fmla="*/ 1436360 w 2422397"/>
              <a:gd name="connsiteY83" fmla="*/ 2829469 h 6858000"/>
              <a:gd name="connsiteX84" fmla="*/ 1447242 w 2422397"/>
              <a:gd name="connsiteY84" fmla="*/ 2811546 h 6858000"/>
              <a:gd name="connsiteX85" fmla="*/ 1449881 w 2422397"/>
              <a:gd name="connsiteY85" fmla="*/ 2781535 h 6858000"/>
              <a:gd name="connsiteX86" fmla="*/ 1459218 w 2422397"/>
              <a:gd name="connsiteY86" fmla="*/ 2660724 h 6858000"/>
              <a:gd name="connsiteX87" fmla="*/ 1455455 w 2422397"/>
              <a:gd name="connsiteY87" fmla="*/ 2560980 h 6858000"/>
              <a:gd name="connsiteX88" fmla="*/ 1497362 w 2422397"/>
              <a:gd name="connsiteY88" fmla="*/ 2456303 h 6858000"/>
              <a:gd name="connsiteX89" fmla="*/ 1507343 w 2422397"/>
              <a:gd name="connsiteY89" fmla="*/ 2385923 h 6858000"/>
              <a:gd name="connsiteX90" fmla="*/ 1540772 w 2422397"/>
              <a:gd name="connsiteY90" fmla="*/ 2256097 h 6858000"/>
              <a:gd name="connsiteX91" fmla="*/ 1569381 w 2422397"/>
              <a:gd name="connsiteY91" fmla="*/ 2165158 h 6858000"/>
              <a:gd name="connsiteX92" fmla="*/ 1576109 w 2422397"/>
              <a:gd name="connsiteY92" fmla="*/ 2078660 h 6858000"/>
              <a:gd name="connsiteX93" fmla="*/ 1564751 w 2422397"/>
              <a:gd name="connsiteY93" fmla="*/ 2009574 h 6858000"/>
              <a:gd name="connsiteX94" fmla="*/ 1571917 w 2422397"/>
              <a:gd name="connsiteY94" fmla="*/ 1903700 h 6858000"/>
              <a:gd name="connsiteX95" fmla="*/ 1564944 w 2422397"/>
              <a:gd name="connsiteY95" fmla="*/ 1821321 h 6858000"/>
              <a:gd name="connsiteX96" fmla="*/ 1579022 w 2422397"/>
              <a:gd name="connsiteY96" fmla="*/ 1718757 h 6858000"/>
              <a:gd name="connsiteX97" fmla="*/ 1590196 w 2422397"/>
              <a:gd name="connsiteY97" fmla="*/ 1595914 h 6858000"/>
              <a:gd name="connsiteX98" fmla="*/ 1624363 w 2422397"/>
              <a:gd name="connsiteY98" fmla="*/ 1502483 h 6858000"/>
              <a:gd name="connsiteX99" fmla="*/ 1631539 w 2422397"/>
              <a:gd name="connsiteY99" fmla="*/ 1431520 h 6858000"/>
              <a:gd name="connsiteX100" fmla="*/ 1646296 w 2422397"/>
              <a:gd name="connsiteY100" fmla="*/ 1333057 h 6858000"/>
              <a:gd name="connsiteX101" fmla="*/ 1696091 w 2422397"/>
              <a:gd name="connsiteY101" fmla="*/ 1202078 h 6858000"/>
              <a:gd name="connsiteX102" fmla="*/ 1706993 w 2422397"/>
              <a:gd name="connsiteY102" fmla="*/ 1104797 h 6858000"/>
              <a:gd name="connsiteX103" fmla="*/ 1777273 w 2422397"/>
              <a:gd name="connsiteY103" fmla="*/ 916268 h 6858000"/>
              <a:gd name="connsiteX104" fmla="*/ 1850836 w 2422397"/>
              <a:gd name="connsiteY104" fmla="*/ 825516 h 6858000"/>
              <a:gd name="connsiteX105" fmla="*/ 1911831 w 2422397"/>
              <a:gd name="connsiteY105" fmla="*/ 696577 h 6858000"/>
              <a:gd name="connsiteX106" fmla="*/ 1942209 w 2422397"/>
              <a:gd name="connsiteY106" fmla="*/ 575807 h 6858000"/>
              <a:gd name="connsiteX107" fmla="*/ 1951374 w 2422397"/>
              <a:gd name="connsiteY107" fmla="*/ 556682 h 6858000"/>
              <a:gd name="connsiteX108" fmla="*/ 1951170 w 2422397"/>
              <a:gd name="connsiteY108" fmla="*/ 526639 h 6858000"/>
              <a:gd name="connsiteX109" fmla="*/ 1949059 w 2422397"/>
              <a:gd name="connsiteY109" fmla="*/ 405872 h 6858000"/>
              <a:gd name="connsiteX110" fmla="*/ 1954018 w 2422397"/>
              <a:gd name="connsiteY110" fmla="*/ 307622 h 6858000"/>
              <a:gd name="connsiteX111" fmla="*/ 1967790 w 2422397"/>
              <a:gd name="connsiteY111" fmla="*/ 198682 h 6858000"/>
              <a:gd name="connsiteX112" fmla="*/ 1971093 w 2422397"/>
              <a:gd name="connsiteY112" fmla="*/ 127747 h 6858000"/>
              <a:gd name="connsiteX113" fmla="*/ 1951841 w 2422397"/>
              <a:gd name="connsiteY113" fmla="*/ 4678 h 6858000"/>
              <a:gd name="connsiteX114" fmla="*/ 1953649 w 2422397"/>
              <a:gd name="connsiteY11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57889 w 2422397"/>
              <a:gd name="connsiteY62" fmla="*/ 4481699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1011638 w 2422397"/>
              <a:gd name="connsiteY63" fmla="*/ 4352312 h 6858000"/>
              <a:gd name="connsiteX64" fmla="*/ 1049579 w 2422397"/>
              <a:gd name="connsiteY64" fmla="*/ 4237953 h 6858000"/>
              <a:gd name="connsiteX65" fmla="*/ 1041314 w 2422397"/>
              <a:gd name="connsiteY65" fmla="*/ 4139706 h 6858000"/>
              <a:gd name="connsiteX66" fmla="*/ 1049328 w 2422397"/>
              <a:gd name="connsiteY66" fmla="*/ 4134671 h 6858000"/>
              <a:gd name="connsiteX67" fmla="*/ 1061133 w 2422397"/>
              <a:gd name="connsiteY67" fmla="*/ 4074160 h 6858000"/>
              <a:gd name="connsiteX68" fmla="*/ 1059121 w 2422397"/>
              <a:gd name="connsiteY68" fmla="*/ 3844497 h 6858000"/>
              <a:gd name="connsiteX69" fmla="*/ 1083386 w 2422397"/>
              <a:gd name="connsiteY69" fmla="*/ 3726730 h 6858000"/>
              <a:gd name="connsiteX70" fmla="*/ 1098990 w 2422397"/>
              <a:gd name="connsiteY70" fmla="*/ 3687782 h 6858000"/>
              <a:gd name="connsiteX71" fmla="*/ 1124701 w 2422397"/>
              <a:gd name="connsiteY71" fmla="*/ 3622348 h 6858000"/>
              <a:gd name="connsiteX72" fmla="*/ 1161137 w 2422397"/>
              <a:gd name="connsiteY72" fmla="*/ 3580464 h 6858000"/>
              <a:gd name="connsiteX73" fmla="*/ 1175812 w 2422397"/>
              <a:gd name="connsiteY73" fmla="*/ 3522969 h 6858000"/>
              <a:gd name="connsiteX74" fmla="*/ 1156951 w 2422397"/>
              <a:gd name="connsiteY74" fmla="*/ 3500538 h 6858000"/>
              <a:gd name="connsiteX75" fmla="*/ 1179877 w 2422397"/>
              <a:gd name="connsiteY75" fmla="*/ 3441984 h 6858000"/>
              <a:gd name="connsiteX76" fmla="*/ 1217096 w 2422397"/>
              <a:gd name="connsiteY76" fmla="*/ 3354156 h 6858000"/>
              <a:gd name="connsiteX77" fmla="*/ 1232811 w 2422397"/>
              <a:gd name="connsiteY77" fmla="*/ 3301153 h 6858000"/>
              <a:gd name="connsiteX78" fmla="*/ 1281985 w 2422397"/>
              <a:gd name="connsiteY78" fmla="*/ 3158933 h 6858000"/>
              <a:gd name="connsiteX79" fmla="*/ 1335997 w 2422397"/>
              <a:gd name="connsiteY79" fmla="*/ 3018423 h 6858000"/>
              <a:gd name="connsiteX80" fmla="*/ 1394864 w 2422397"/>
              <a:gd name="connsiteY80" fmla="*/ 2946152 h 6858000"/>
              <a:gd name="connsiteX81" fmla="*/ 1436360 w 2422397"/>
              <a:gd name="connsiteY81" fmla="*/ 2829469 h 6858000"/>
              <a:gd name="connsiteX82" fmla="*/ 1447242 w 2422397"/>
              <a:gd name="connsiteY82" fmla="*/ 2811546 h 6858000"/>
              <a:gd name="connsiteX83" fmla="*/ 1449881 w 2422397"/>
              <a:gd name="connsiteY83" fmla="*/ 2781535 h 6858000"/>
              <a:gd name="connsiteX84" fmla="*/ 1459218 w 2422397"/>
              <a:gd name="connsiteY84" fmla="*/ 2660724 h 6858000"/>
              <a:gd name="connsiteX85" fmla="*/ 1455455 w 2422397"/>
              <a:gd name="connsiteY85" fmla="*/ 2560980 h 6858000"/>
              <a:gd name="connsiteX86" fmla="*/ 1497362 w 2422397"/>
              <a:gd name="connsiteY86" fmla="*/ 2456303 h 6858000"/>
              <a:gd name="connsiteX87" fmla="*/ 1507343 w 2422397"/>
              <a:gd name="connsiteY87" fmla="*/ 2385923 h 6858000"/>
              <a:gd name="connsiteX88" fmla="*/ 1540772 w 2422397"/>
              <a:gd name="connsiteY88" fmla="*/ 2256097 h 6858000"/>
              <a:gd name="connsiteX89" fmla="*/ 1569381 w 2422397"/>
              <a:gd name="connsiteY89" fmla="*/ 2165158 h 6858000"/>
              <a:gd name="connsiteX90" fmla="*/ 1576109 w 2422397"/>
              <a:gd name="connsiteY90" fmla="*/ 2078660 h 6858000"/>
              <a:gd name="connsiteX91" fmla="*/ 1564751 w 2422397"/>
              <a:gd name="connsiteY91" fmla="*/ 2009574 h 6858000"/>
              <a:gd name="connsiteX92" fmla="*/ 1571917 w 2422397"/>
              <a:gd name="connsiteY92" fmla="*/ 1903700 h 6858000"/>
              <a:gd name="connsiteX93" fmla="*/ 1564944 w 2422397"/>
              <a:gd name="connsiteY93" fmla="*/ 1821321 h 6858000"/>
              <a:gd name="connsiteX94" fmla="*/ 1579022 w 2422397"/>
              <a:gd name="connsiteY94" fmla="*/ 1718757 h 6858000"/>
              <a:gd name="connsiteX95" fmla="*/ 1590196 w 2422397"/>
              <a:gd name="connsiteY95" fmla="*/ 1595914 h 6858000"/>
              <a:gd name="connsiteX96" fmla="*/ 1624363 w 2422397"/>
              <a:gd name="connsiteY96" fmla="*/ 1502483 h 6858000"/>
              <a:gd name="connsiteX97" fmla="*/ 1631539 w 2422397"/>
              <a:gd name="connsiteY97" fmla="*/ 1431520 h 6858000"/>
              <a:gd name="connsiteX98" fmla="*/ 1646296 w 2422397"/>
              <a:gd name="connsiteY98" fmla="*/ 1333057 h 6858000"/>
              <a:gd name="connsiteX99" fmla="*/ 1696091 w 2422397"/>
              <a:gd name="connsiteY99" fmla="*/ 1202078 h 6858000"/>
              <a:gd name="connsiteX100" fmla="*/ 1706993 w 2422397"/>
              <a:gd name="connsiteY100" fmla="*/ 1104797 h 6858000"/>
              <a:gd name="connsiteX101" fmla="*/ 1777273 w 2422397"/>
              <a:gd name="connsiteY101" fmla="*/ 916268 h 6858000"/>
              <a:gd name="connsiteX102" fmla="*/ 1850836 w 2422397"/>
              <a:gd name="connsiteY102" fmla="*/ 825516 h 6858000"/>
              <a:gd name="connsiteX103" fmla="*/ 1911831 w 2422397"/>
              <a:gd name="connsiteY103" fmla="*/ 696577 h 6858000"/>
              <a:gd name="connsiteX104" fmla="*/ 1942209 w 2422397"/>
              <a:gd name="connsiteY104" fmla="*/ 575807 h 6858000"/>
              <a:gd name="connsiteX105" fmla="*/ 1951374 w 2422397"/>
              <a:gd name="connsiteY105" fmla="*/ 556682 h 6858000"/>
              <a:gd name="connsiteX106" fmla="*/ 1951170 w 2422397"/>
              <a:gd name="connsiteY106" fmla="*/ 526639 h 6858000"/>
              <a:gd name="connsiteX107" fmla="*/ 1949059 w 2422397"/>
              <a:gd name="connsiteY107" fmla="*/ 405872 h 6858000"/>
              <a:gd name="connsiteX108" fmla="*/ 1954018 w 2422397"/>
              <a:gd name="connsiteY108" fmla="*/ 307622 h 6858000"/>
              <a:gd name="connsiteX109" fmla="*/ 1967790 w 2422397"/>
              <a:gd name="connsiteY109" fmla="*/ 198682 h 6858000"/>
              <a:gd name="connsiteX110" fmla="*/ 1971093 w 2422397"/>
              <a:gd name="connsiteY110" fmla="*/ 127747 h 6858000"/>
              <a:gd name="connsiteX111" fmla="*/ 1951841 w 2422397"/>
              <a:gd name="connsiteY111" fmla="*/ 4678 h 6858000"/>
              <a:gd name="connsiteX112" fmla="*/ 1953649 w 2422397"/>
              <a:gd name="connsiteY11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0651 w 2422397"/>
              <a:gd name="connsiteY38" fmla="*/ 5331990 h 6858000"/>
              <a:gd name="connsiteX39" fmla="*/ 725358 w 2422397"/>
              <a:gd name="connsiteY39" fmla="*/ 5309193 h 6858000"/>
              <a:gd name="connsiteX40" fmla="*/ 726926 w 2422397"/>
              <a:gd name="connsiteY40" fmla="*/ 5311182 h 6858000"/>
              <a:gd name="connsiteX41" fmla="*/ 727761 w 2422397"/>
              <a:gd name="connsiteY41" fmla="*/ 5304702 h 6858000"/>
              <a:gd name="connsiteX42" fmla="*/ 732974 w 2422397"/>
              <a:gd name="connsiteY42" fmla="*/ 5303522 h 6858000"/>
              <a:gd name="connsiteX43" fmla="*/ 762873 w 2422397"/>
              <a:gd name="connsiteY43" fmla="*/ 5269094 h 6858000"/>
              <a:gd name="connsiteX44" fmla="*/ 784867 w 2422397"/>
              <a:gd name="connsiteY44" fmla="*/ 5235785 h 6858000"/>
              <a:gd name="connsiteX45" fmla="*/ 796271 w 2422397"/>
              <a:gd name="connsiteY45" fmla="*/ 5175473 h 6858000"/>
              <a:gd name="connsiteX46" fmla="*/ 821529 w 2422397"/>
              <a:gd name="connsiteY46" fmla="*/ 5012929 h 6858000"/>
              <a:gd name="connsiteX47" fmla="*/ 846340 w 2422397"/>
              <a:gd name="connsiteY47" fmla="*/ 4944976 h 6858000"/>
              <a:gd name="connsiteX48" fmla="*/ 840157 w 2422397"/>
              <a:gd name="connsiteY48" fmla="*/ 4872869 h 6858000"/>
              <a:gd name="connsiteX49" fmla="*/ 855718 w 2422397"/>
              <a:gd name="connsiteY49" fmla="*/ 4850916 h 6858000"/>
              <a:gd name="connsiteX50" fmla="*/ 858709 w 2422397"/>
              <a:gd name="connsiteY50" fmla="*/ 4847264 h 6858000"/>
              <a:gd name="connsiteX51" fmla="*/ 863990 w 2422397"/>
              <a:gd name="connsiteY51" fmla="*/ 4829718 h 6858000"/>
              <a:gd name="connsiteX52" fmla="*/ 873842 w 2422397"/>
              <a:gd name="connsiteY52" fmla="*/ 4828439 h 6858000"/>
              <a:gd name="connsiteX53" fmla="*/ 887779 w 2422397"/>
              <a:gd name="connsiteY53" fmla="*/ 4804655 h 6858000"/>
              <a:gd name="connsiteX54" fmla="*/ 893894 w 2422397"/>
              <a:gd name="connsiteY54" fmla="*/ 4777060 h 6858000"/>
              <a:gd name="connsiteX55" fmla="*/ 883546 w 2422397"/>
              <a:gd name="connsiteY55" fmla="*/ 4777089 h 6858000"/>
              <a:gd name="connsiteX56" fmla="*/ 883812 w 2422397"/>
              <a:gd name="connsiteY56" fmla="*/ 4774559 h 6858000"/>
              <a:gd name="connsiteX57" fmla="*/ 903401 w 2422397"/>
              <a:gd name="connsiteY57" fmla="*/ 4679442 h 6858000"/>
              <a:gd name="connsiteX58" fmla="*/ 916253 w 2422397"/>
              <a:gd name="connsiteY58" fmla="*/ 4651970 h 6858000"/>
              <a:gd name="connsiteX59" fmla="*/ 922608 w 2422397"/>
              <a:gd name="connsiteY59" fmla="*/ 4649785 h 6858000"/>
              <a:gd name="connsiteX60" fmla="*/ 924139 w 2422397"/>
              <a:gd name="connsiteY60" fmla="*/ 4631605 h 6858000"/>
              <a:gd name="connsiteX61" fmla="*/ 985938 w 2422397"/>
              <a:gd name="connsiteY61" fmla="*/ 4515358 h 6858000"/>
              <a:gd name="connsiteX62" fmla="*/ 1011638 w 2422397"/>
              <a:gd name="connsiteY62" fmla="*/ 4352312 h 6858000"/>
              <a:gd name="connsiteX63" fmla="*/ 1049579 w 2422397"/>
              <a:gd name="connsiteY63" fmla="*/ 4237953 h 6858000"/>
              <a:gd name="connsiteX64" fmla="*/ 1041314 w 2422397"/>
              <a:gd name="connsiteY64" fmla="*/ 4139706 h 6858000"/>
              <a:gd name="connsiteX65" fmla="*/ 1049328 w 2422397"/>
              <a:gd name="connsiteY65" fmla="*/ 4134671 h 6858000"/>
              <a:gd name="connsiteX66" fmla="*/ 1061133 w 2422397"/>
              <a:gd name="connsiteY66" fmla="*/ 4074160 h 6858000"/>
              <a:gd name="connsiteX67" fmla="*/ 1059121 w 2422397"/>
              <a:gd name="connsiteY67" fmla="*/ 3844497 h 6858000"/>
              <a:gd name="connsiteX68" fmla="*/ 1083386 w 2422397"/>
              <a:gd name="connsiteY68" fmla="*/ 3726730 h 6858000"/>
              <a:gd name="connsiteX69" fmla="*/ 1098990 w 2422397"/>
              <a:gd name="connsiteY69" fmla="*/ 3687782 h 6858000"/>
              <a:gd name="connsiteX70" fmla="*/ 1124701 w 2422397"/>
              <a:gd name="connsiteY70" fmla="*/ 3622348 h 6858000"/>
              <a:gd name="connsiteX71" fmla="*/ 1161137 w 2422397"/>
              <a:gd name="connsiteY71" fmla="*/ 3580464 h 6858000"/>
              <a:gd name="connsiteX72" fmla="*/ 1175812 w 2422397"/>
              <a:gd name="connsiteY72" fmla="*/ 3522969 h 6858000"/>
              <a:gd name="connsiteX73" fmla="*/ 1156951 w 2422397"/>
              <a:gd name="connsiteY73" fmla="*/ 3500538 h 6858000"/>
              <a:gd name="connsiteX74" fmla="*/ 1179877 w 2422397"/>
              <a:gd name="connsiteY74" fmla="*/ 3441984 h 6858000"/>
              <a:gd name="connsiteX75" fmla="*/ 1217096 w 2422397"/>
              <a:gd name="connsiteY75" fmla="*/ 3354156 h 6858000"/>
              <a:gd name="connsiteX76" fmla="*/ 1232811 w 2422397"/>
              <a:gd name="connsiteY76" fmla="*/ 3301153 h 6858000"/>
              <a:gd name="connsiteX77" fmla="*/ 1281985 w 2422397"/>
              <a:gd name="connsiteY77" fmla="*/ 3158933 h 6858000"/>
              <a:gd name="connsiteX78" fmla="*/ 1335997 w 2422397"/>
              <a:gd name="connsiteY78" fmla="*/ 3018423 h 6858000"/>
              <a:gd name="connsiteX79" fmla="*/ 1394864 w 2422397"/>
              <a:gd name="connsiteY79" fmla="*/ 2946152 h 6858000"/>
              <a:gd name="connsiteX80" fmla="*/ 1436360 w 2422397"/>
              <a:gd name="connsiteY80" fmla="*/ 2829469 h 6858000"/>
              <a:gd name="connsiteX81" fmla="*/ 1447242 w 2422397"/>
              <a:gd name="connsiteY81" fmla="*/ 2811546 h 6858000"/>
              <a:gd name="connsiteX82" fmla="*/ 1449881 w 2422397"/>
              <a:gd name="connsiteY82" fmla="*/ 2781535 h 6858000"/>
              <a:gd name="connsiteX83" fmla="*/ 1459218 w 2422397"/>
              <a:gd name="connsiteY83" fmla="*/ 2660724 h 6858000"/>
              <a:gd name="connsiteX84" fmla="*/ 1455455 w 2422397"/>
              <a:gd name="connsiteY84" fmla="*/ 2560980 h 6858000"/>
              <a:gd name="connsiteX85" fmla="*/ 1497362 w 2422397"/>
              <a:gd name="connsiteY85" fmla="*/ 2456303 h 6858000"/>
              <a:gd name="connsiteX86" fmla="*/ 1507343 w 2422397"/>
              <a:gd name="connsiteY86" fmla="*/ 2385923 h 6858000"/>
              <a:gd name="connsiteX87" fmla="*/ 1540772 w 2422397"/>
              <a:gd name="connsiteY87" fmla="*/ 2256097 h 6858000"/>
              <a:gd name="connsiteX88" fmla="*/ 1569381 w 2422397"/>
              <a:gd name="connsiteY88" fmla="*/ 2165158 h 6858000"/>
              <a:gd name="connsiteX89" fmla="*/ 1576109 w 2422397"/>
              <a:gd name="connsiteY89" fmla="*/ 2078660 h 6858000"/>
              <a:gd name="connsiteX90" fmla="*/ 1564751 w 2422397"/>
              <a:gd name="connsiteY90" fmla="*/ 2009574 h 6858000"/>
              <a:gd name="connsiteX91" fmla="*/ 1571917 w 2422397"/>
              <a:gd name="connsiteY91" fmla="*/ 1903700 h 6858000"/>
              <a:gd name="connsiteX92" fmla="*/ 1564944 w 2422397"/>
              <a:gd name="connsiteY92" fmla="*/ 1821321 h 6858000"/>
              <a:gd name="connsiteX93" fmla="*/ 1579022 w 2422397"/>
              <a:gd name="connsiteY93" fmla="*/ 1718757 h 6858000"/>
              <a:gd name="connsiteX94" fmla="*/ 1590196 w 2422397"/>
              <a:gd name="connsiteY94" fmla="*/ 1595914 h 6858000"/>
              <a:gd name="connsiteX95" fmla="*/ 1624363 w 2422397"/>
              <a:gd name="connsiteY95" fmla="*/ 1502483 h 6858000"/>
              <a:gd name="connsiteX96" fmla="*/ 1631539 w 2422397"/>
              <a:gd name="connsiteY96" fmla="*/ 1431520 h 6858000"/>
              <a:gd name="connsiteX97" fmla="*/ 1646296 w 2422397"/>
              <a:gd name="connsiteY97" fmla="*/ 1333057 h 6858000"/>
              <a:gd name="connsiteX98" fmla="*/ 1696091 w 2422397"/>
              <a:gd name="connsiteY98" fmla="*/ 1202078 h 6858000"/>
              <a:gd name="connsiteX99" fmla="*/ 1706993 w 2422397"/>
              <a:gd name="connsiteY99" fmla="*/ 1104797 h 6858000"/>
              <a:gd name="connsiteX100" fmla="*/ 1777273 w 2422397"/>
              <a:gd name="connsiteY100" fmla="*/ 916268 h 6858000"/>
              <a:gd name="connsiteX101" fmla="*/ 1850836 w 2422397"/>
              <a:gd name="connsiteY101" fmla="*/ 825516 h 6858000"/>
              <a:gd name="connsiteX102" fmla="*/ 1911831 w 2422397"/>
              <a:gd name="connsiteY102" fmla="*/ 696577 h 6858000"/>
              <a:gd name="connsiteX103" fmla="*/ 1942209 w 2422397"/>
              <a:gd name="connsiteY103" fmla="*/ 575807 h 6858000"/>
              <a:gd name="connsiteX104" fmla="*/ 1951374 w 2422397"/>
              <a:gd name="connsiteY104" fmla="*/ 556682 h 6858000"/>
              <a:gd name="connsiteX105" fmla="*/ 1951170 w 2422397"/>
              <a:gd name="connsiteY105" fmla="*/ 526639 h 6858000"/>
              <a:gd name="connsiteX106" fmla="*/ 1949059 w 2422397"/>
              <a:gd name="connsiteY106" fmla="*/ 405872 h 6858000"/>
              <a:gd name="connsiteX107" fmla="*/ 1954018 w 2422397"/>
              <a:gd name="connsiteY107" fmla="*/ 307622 h 6858000"/>
              <a:gd name="connsiteX108" fmla="*/ 1967790 w 2422397"/>
              <a:gd name="connsiteY108" fmla="*/ 198682 h 6858000"/>
              <a:gd name="connsiteX109" fmla="*/ 1971093 w 2422397"/>
              <a:gd name="connsiteY109" fmla="*/ 127747 h 6858000"/>
              <a:gd name="connsiteX110" fmla="*/ 1951841 w 2422397"/>
              <a:gd name="connsiteY110" fmla="*/ 4678 h 6858000"/>
              <a:gd name="connsiteX111" fmla="*/ 1953649 w 2422397"/>
              <a:gd name="connsiteY11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54861 w 2422397"/>
              <a:gd name="connsiteY35" fmla="*/ 5538948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68724 w 2422397"/>
              <a:gd name="connsiteY9" fmla="*/ 6547069 h 6858000"/>
              <a:gd name="connsiteX10" fmla="*/ 199197 w 2422397"/>
              <a:gd name="connsiteY10" fmla="*/ 6509743 h 6858000"/>
              <a:gd name="connsiteX11" fmla="*/ 247224 w 2422397"/>
              <a:gd name="connsiteY11" fmla="*/ 6455839 h 6858000"/>
              <a:gd name="connsiteX12" fmla="*/ 270687 w 2422397"/>
              <a:gd name="connsiteY12" fmla="*/ 6418363 h 6858000"/>
              <a:gd name="connsiteX13" fmla="*/ 339376 w 2422397"/>
              <a:gd name="connsiteY13" fmla="*/ 6322934 h 6858000"/>
              <a:gd name="connsiteX14" fmla="*/ 393529 w 2422397"/>
              <a:gd name="connsiteY14" fmla="*/ 6259863 h 6858000"/>
              <a:gd name="connsiteX15" fmla="*/ 443949 w 2422397"/>
              <a:gd name="connsiteY15" fmla="*/ 6218313 h 6858000"/>
              <a:gd name="connsiteX16" fmla="*/ 478259 w 2422397"/>
              <a:gd name="connsiteY16" fmla="*/ 6183918 h 6858000"/>
              <a:gd name="connsiteX17" fmla="*/ 482177 w 2422397"/>
              <a:gd name="connsiteY17" fmla="*/ 6173358 h 6858000"/>
              <a:gd name="connsiteX18" fmla="*/ 482556 w 2422397"/>
              <a:gd name="connsiteY18" fmla="*/ 6173443 h 6858000"/>
              <a:gd name="connsiteX19" fmla="*/ 485673 w 2422397"/>
              <a:gd name="connsiteY19" fmla="*/ 6162875 h 6858000"/>
              <a:gd name="connsiteX20" fmla="*/ 524588 w 2422397"/>
              <a:gd name="connsiteY20" fmla="*/ 6111327 h 6858000"/>
              <a:gd name="connsiteX21" fmla="*/ 547843 w 2422397"/>
              <a:gd name="connsiteY21" fmla="*/ 6075666 h 6858000"/>
              <a:gd name="connsiteX22" fmla="*/ 562259 w 2422397"/>
              <a:gd name="connsiteY22" fmla="*/ 6054865 h 6858000"/>
              <a:gd name="connsiteX23" fmla="*/ 571463 w 2422397"/>
              <a:gd name="connsiteY23" fmla="*/ 6045606 h 6858000"/>
              <a:gd name="connsiteX24" fmla="*/ 573012 w 2422397"/>
              <a:gd name="connsiteY24" fmla="*/ 6046223 h 6858000"/>
              <a:gd name="connsiteX25" fmla="*/ 584071 w 2422397"/>
              <a:gd name="connsiteY25" fmla="*/ 5992286 h 6858000"/>
              <a:gd name="connsiteX26" fmla="*/ 587812 w 2422397"/>
              <a:gd name="connsiteY26" fmla="*/ 5987907 h 6858000"/>
              <a:gd name="connsiteX27" fmla="*/ 592115 w 2422397"/>
              <a:gd name="connsiteY27" fmla="*/ 5949187 h 6858000"/>
              <a:gd name="connsiteX28" fmla="*/ 595889 w 2422397"/>
              <a:gd name="connsiteY28" fmla="*/ 5931081 h 6858000"/>
              <a:gd name="connsiteX29" fmla="*/ 593758 w 2422397"/>
              <a:gd name="connsiteY29" fmla="*/ 5922047 h 6858000"/>
              <a:gd name="connsiteX30" fmla="*/ 600949 w 2422397"/>
              <a:gd name="connsiteY30" fmla="*/ 5897316 h 6858000"/>
              <a:gd name="connsiteX31" fmla="*/ 602981 w 2422397"/>
              <a:gd name="connsiteY31" fmla="*/ 5895955 h 6858000"/>
              <a:gd name="connsiteX32" fmla="*/ 604430 w 2422397"/>
              <a:gd name="connsiteY32" fmla="*/ 5870052 h 6858000"/>
              <a:gd name="connsiteX33" fmla="*/ 631983 w 2422397"/>
              <a:gd name="connsiteY33" fmla="*/ 5814475 h 6858000"/>
              <a:gd name="connsiteX34" fmla="*/ 654861 w 2422397"/>
              <a:gd name="connsiteY34" fmla="*/ 5538948 h 6858000"/>
              <a:gd name="connsiteX35" fmla="*/ 723657 w 2422397"/>
              <a:gd name="connsiteY35" fmla="*/ 5356170 h 6858000"/>
              <a:gd name="connsiteX36" fmla="*/ 723661 w 2422397"/>
              <a:gd name="connsiteY36" fmla="*/ 5356076 h 6858000"/>
              <a:gd name="connsiteX37" fmla="*/ 725358 w 2422397"/>
              <a:gd name="connsiteY37" fmla="*/ 5309193 h 6858000"/>
              <a:gd name="connsiteX38" fmla="*/ 726926 w 2422397"/>
              <a:gd name="connsiteY38" fmla="*/ 5311182 h 6858000"/>
              <a:gd name="connsiteX39" fmla="*/ 727761 w 2422397"/>
              <a:gd name="connsiteY39" fmla="*/ 5304702 h 6858000"/>
              <a:gd name="connsiteX40" fmla="*/ 732974 w 2422397"/>
              <a:gd name="connsiteY40" fmla="*/ 5303522 h 6858000"/>
              <a:gd name="connsiteX41" fmla="*/ 762873 w 2422397"/>
              <a:gd name="connsiteY41" fmla="*/ 5269094 h 6858000"/>
              <a:gd name="connsiteX42" fmla="*/ 784867 w 2422397"/>
              <a:gd name="connsiteY42" fmla="*/ 5235785 h 6858000"/>
              <a:gd name="connsiteX43" fmla="*/ 796271 w 2422397"/>
              <a:gd name="connsiteY43" fmla="*/ 5175473 h 6858000"/>
              <a:gd name="connsiteX44" fmla="*/ 821529 w 2422397"/>
              <a:gd name="connsiteY44" fmla="*/ 5012929 h 6858000"/>
              <a:gd name="connsiteX45" fmla="*/ 846340 w 2422397"/>
              <a:gd name="connsiteY45" fmla="*/ 4944976 h 6858000"/>
              <a:gd name="connsiteX46" fmla="*/ 840157 w 2422397"/>
              <a:gd name="connsiteY46" fmla="*/ 4872869 h 6858000"/>
              <a:gd name="connsiteX47" fmla="*/ 855718 w 2422397"/>
              <a:gd name="connsiteY47" fmla="*/ 4850916 h 6858000"/>
              <a:gd name="connsiteX48" fmla="*/ 858709 w 2422397"/>
              <a:gd name="connsiteY48" fmla="*/ 4847264 h 6858000"/>
              <a:gd name="connsiteX49" fmla="*/ 863990 w 2422397"/>
              <a:gd name="connsiteY49" fmla="*/ 4829718 h 6858000"/>
              <a:gd name="connsiteX50" fmla="*/ 873842 w 2422397"/>
              <a:gd name="connsiteY50" fmla="*/ 4828439 h 6858000"/>
              <a:gd name="connsiteX51" fmla="*/ 887779 w 2422397"/>
              <a:gd name="connsiteY51" fmla="*/ 4804655 h 6858000"/>
              <a:gd name="connsiteX52" fmla="*/ 893894 w 2422397"/>
              <a:gd name="connsiteY52" fmla="*/ 4777060 h 6858000"/>
              <a:gd name="connsiteX53" fmla="*/ 883546 w 2422397"/>
              <a:gd name="connsiteY53" fmla="*/ 4777089 h 6858000"/>
              <a:gd name="connsiteX54" fmla="*/ 883812 w 2422397"/>
              <a:gd name="connsiteY54" fmla="*/ 4774559 h 6858000"/>
              <a:gd name="connsiteX55" fmla="*/ 903401 w 2422397"/>
              <a:gd name="connsiteY55" fmla="*/ 4679442 h 6858000"/>
              <a:gd name="connsiteX56" fmla="*/ 916253 w 2422397"/>
              <a:gd name="connsiteY56" fmla="*/ 4651970 h 6858000"/>
              <a:gd name="connsiteX57" fmla="*/ 922608 w 2422397"/>
              <a:gd name="connsiteY57" fmla="*/ 4649785 h 6858000"/>
              <a:gd name="connsiteX58" fmla="*/ 924139 w 2422397"/>
              <a:gd name="connsiteY58" fmla="*/ 4631605 h 6858000"/>
              <a:gd name="connsiteX59" fmla="*/ 985938 w 2422397"/>
              <a:gd name="connsiteY59" fmla="*/ 4515358 h 6858000"/>
              <a:gd name="connsiteX60" fmla="*/ 1011638 w 2422397"/>
              <a:gd name="connsiteY60" fmla="*/ 4352312 h 6858000"/>
              <a:gd name="connsiteX61" fmla="*/ 1049579 w 2422397"/>
              <a:gd name="connsiteY61" fmla="*/ 4237953 h 6858000"/>
              <a:gd name="connsiteX62" fmla="*/ 1041314 w 2422397"/>
              <a:gd name="connsiteY62" fmla="*/ 4139706 h 6858000"/>
              <a:gd name="connsiteX63" fmla="*/ 1049328 w 2422397"/>
              <a:gd name="connsiteY63" fmla="*/ 4134671 h 6858000"/>
              <a:gd name="connsiteX64" fmla="*/ 1061133 w 2422397"/>
              <a:gd name="connsiteY64" fmla="*/ 4074160 h 6858000"/>
              <a:gd name="connsiteX65" fmla="*/ 1059121 w 2422397"/>
              <a:gd name="connsiteY65" fmla="*/ 3844497 h 6858000"/>
              <a:gd name="connsiteX66" fmla="*/ 1083386 w 2422397"/>
              <a:gd name="connsiteY66" fmla="*/ 3726730 h 6858000"/>
              <a:gd name="connsiteX67" fmla="*/ 1098990 w 2422397"/>
              <a:gd name="connsiteY67" fmla="*/ 3687782 h 6858000"/>
              <a:gd name="connsiteX68" fmla="*/ 1124701 w 2422397"/>
              <a:gd name="connsiteY68" fmla="*/ 3622348 h 6858000"/>
              <a:gd name="connsiteX69" fmla="*/ 1161137 w 2422397"/>
              <a:gd name="connsiteY69" fmla="*/ 3580464 h 6858000"/>
              <a:gd name="connsiteX70" fmla="*/ 1175812 w 2422397"/>
              <a:gd name="connsiteY70" fmla="*/ 3522969 h 6858000"/>
              <a:gd name="connsiteX71" fmla="*/ 1156951 w 2422397"/>
              <a:gd name="connsiteY71" fmla="*/ 3500538 h 6858000"/>
              <a:gd name="connsiteX72" fmla="*/ 1179877 w 2422397"/>
              <a:gd name="connsiteY72" fmla="*/ 3441984 h 6858000"/>
              <a:gd name="connsiteX73" fmla="*/ 1217096 w 2422397"/>
              <a:gd name="connsiteY73" fmla="*/ 3354156 h 6858000"/>
              <a:gd name="connsiteX74" fmla="*/ 1232811 w 2422397"/>
              <a:gd name="connsiteY74" fmla="*/ 3301153 h 6858000"/>
              <a:gd name="connsiteX75" fmla="*/ 1281985 w 2422397"/>
              <a:gd name="connsiteY75" fmla="*/ 3158933 h 6858000"/>
              <a:gd name="connsiteX76" fmla="*/ 1335997 w 2422397"/>
              <a:gd name="connsiteY76" fmla="*/ 3018423 h 6858000"/>
              <a:gd name="connsiteX77" fmla="*/ 1394864 w 2422397"/>
              <a:gd name="connsiteY77" fmla="*/ 2946152 h 6858000"/>
              <a:gd name="connsiteX78" fmla="*/ 1436360 w 2422397"/>
              <a:gd name="connsiteY78" fmla="*/ 2829469 h 6858000"/>
              <a:gd name="connsiteX79" fmla="*/ 1447242 w 2422397"/>
              <a:gd name="connsiteY79" fmla="*/ 2811546 h 6858000"/>
              <a:gd name="connsiteX80" fmla="*/ 1449881 w 2422397"/>
              <a:gd name="connsiteY80" fmla="*/ 2781535 h 6858000"/>
              <a:gd name="connsiteX81" fmla="*/ 1459218 w 2422397"/>
              <a:gd name="connsiteY81" fmla="*/ 2660724 h 6858000"/>
              <a:gd name="connsiteX82" fmla="*/ 1455455 w 2422397"/>
              <a:gd name="connsiteY82" fmla="*/ 2560980 h 6858000"/>
              <a:gd name="connsiteX83" fmla="*/ 1497362 w 2422397"/>
              <a:gd name="connsiteY83" fmla="*/ 2456303 h 6858000"/>
              <a:gd name="connsiteX84" fmla="*/ 1507343 w 2422397"/>
              <a:gd name="connsiteY84" fmla="*/ 2385923 h 6858000"/>
              <a:gd name="connsiteX85" fmla="*/ 1540772 w 2422397"/>
              <a:gd name="connsiteY85" fmla="*/ 2256097 h 6858000"/>
              <a:gd name="connsiteX86" fmla="*/ 1569381 w 2422397"/>
              <a:gd name="connsiteY86" fmla="*/ 2165158 h 6858000"/>
              <a:gd name="connsiteX87" fmla="*/ 1576109 w 2422397"/>
              <a:gd name="connsiteY87" fmla="*/ 2078660 h 6858000"/>
              <a:gd name="connsiteX88" fmla="*/ 1564751 w 2422397"/>
              <a:gd name="connsiteY88" fmla="*/ 2009574 h 6858000"/>
              <a:gd name="connsiteX89" fmla="*/ 1571917 w 2422397"/>
              <a:gd name="connsiteY89" fmla="*/ 1903700 h 6858000"/>
              <a:gd name="connsiteX90" fmla="*/ 1564944 w 2422397"/>
              <a:gd name="connsiteY90" fmla="*/ 1821321 h 6858000"/>
              <a:gd name="connsiteX91" fmla="*/ 1579022 w 2422397"/>
              <a:gd name="connsiteY91" fmla="*/ 1718757 h 6858000"/>
              <a:gd name="connsiteX92" fmla="*/ 1590196 w 2422397"/>
              <a:gd name="connsiteY92" fmla="*/ 1595914 h 6858000"/>
              <a:gd name="connsiteX93" fmla="*/ 1624363 w 2422397"/>
              <a:gd name="connsiteY93" fmla="*/ 1502483 h 6858000"/>
              <a:gd name="connsiteX94" fmla="*/ 1631539 w 2422397"/>
              <a:gd name="connsiteY94" fmla="*/ 1431520 h 6858000"/>
              <a:gd name="connsiteX95" fmla="*/ 1646296 w 2422397"/>
              <a:gd name="connsiteY95" fmla="*/ 1333057 h 6858000"/>
              <a:gd name="connsiteX96" fmla="*/ 1696091 w 2422397"/>
              <a:gd name="connsiteY96" fmla="*/ 1202078 h 6858000"/>
              <a:gd name="connsiteX97" fmla="*/ 1706993 w 2422397"/>
              <a:gd name="connsiteY97" fmla="*/ 1104797 h 6858000"/>
              <a:gd name="connsiteX98" fmla="*/ 1777273 w 2422397"/>
              <a:gd name="connsiteY98" fmla="*/ 916268 h 6858000"/>
              <a:gd name="connsiteX99" fmla="*/ 1850836 w 2422397"/>
              <a:gd name="connsiteY99" fmla="*/ 825516 h 6858000"/>
              <a:gd name="connsiteX100" fmla="*/ 1911831 w 2422397"/>
              <a:gd name="connsiteY100" fmla="*/ 696577 h 6858000"/>
              <a:gd name="connsiteX101" fmla="*/ 1942209 w 2422397"/>
              <a:gd name="connsiteY101" fmla="*/ 575807 h 6858000"/>
              <a:gd name="connsiteX102" fmla="*/ 1951374 w 2422397"/>
              <a:gd name="connsiteY102" fmla="*/ 556682 h 6858000"/>
              <a:gd name="connsiteX103" fmla="*/ 1951170 w 2422397"/>
              <a:gd name="connsiteY103" fmla="*/ 526639 h 6858000"/>
              <a:gd name="connsiteX104" fmla="*/ 1949059 w 2422397"/>
              <a:gd name="connsiteY104" fmla="*/ 405872 h 6858000"/>
              <a:gd name="connsiteX105" fmla="*/ 1954018 w 2422397"/>
              <a:gd name="connsiteY105" fmla="*/ 307622 h 6858000"/>
              <a:gd name="connsiteX106" fmla="*/ 1967790 w 2422397"/>
              <a:gd name="connsiteY106" fmla="*/ 198682 h 6858000"/>
              <a:gd name="connsiteX107" fmla="*/ 1971093 w 2422397"/>
              <a:gd name="connsiteY107" fmla="*/ 127747 h 6858000"/>
              <a:gd name="connsiteX108" fmla="*/ 1951841 w 2422397"/>
              <a:gd name="connsiteY108" fmla="*/ 4678 h 6858000"/>
              <a:gd name="connsiteX109" fmla="*/ 1953649 w 2422397"/>
              <a:gd name="connsiteY109"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393529 w 2422397"/>
              <a:gd name="connsiteY13" fmla="*/ 6259863 h 6858000"/>
              <a:gd name="connsiteX14" fmla="*/ 443949 w 2422397"/>
              <a:gd name="connsiteY14" fmla="*/ 6218313 h 6858000"/>
              <a:gd name="connsiteX15" fmla="*/ 478259 w 2422397"/>
              <a:gd name="connsiteY15" fmla="*/ 6183918 h 6858000"/>
              <a:gd name="connsiteX16" fmla="*/ 482177 w 2422397"/>
              <a:gd name="connsiteY16" fmla="*/ 6173358 h 6858000"/>
              <a:gd name="connsiteX17" fmla="*/ 482556 w 2422397"/>
              <a:gd name="connsiteY17" fmla="*/ 6173443 h 6858000"/>
              <a:gd name="connsiteX18" fmla="*/ 485673 w 2422397"/>
              <a:gd name="connsiteY18" fmla="*/ 6162875 h 6858000"/>
              <a:gd name="connsiteX19" fmla="*/ 524588 w 2422397"/>
              <a:gd name="connsiteY19" fmla="*/ 6111327 h 6858000"/>
              <a:gd name="connsiteX20" fmla="*/ 547843 w 2422397"/>
              <a:gd name="connsiteY20" fmla="*/ 6075666 h 6858000"/>
              <a:gd name="connsiteX21" fmla="*/ 562259 w 2422397"/>
              <a:gd name="connsiteY21" fmla="*/ 6054865 h 6858000"/>
              <a:gd name="connsiteX22" fmla="*/ 571463 w 2422397"/>
              <a:gd name="connsiteY22" fmla="*/ 6045606 h 6858000"/>
              <a:gd name="connsiteX23" fmla="*/ 573012 w 2422397"/>
              <a:gd name="connsiteY23" fmla="*/ 6046223 h 6858000"/>
              <a:gd name="connsiteX24" fmla="*/ 584071 w 2422397"/>
              <a:gd name="connsiteY24" fmla="*/ 5992286 h 6858000"/>
              <a:gd name="connsiteX25" fmla="*/ 587812 w 2422397"/>
              <a:gd name="connsiteY25" fmla="*/ 5987907 h 6858000"/>
              <a:gd name="connsiteX26" fmla="*/ 592115 w 2422397"/>
              <a:gd name="connsiteY26" fmla="*/ 5949187 h 6858000"/>
              <a:gd name="connsiteX27" fmla="*/ 595889 w 2422397"/>
              <a:gd name="connsiteY27" fmla="*/ 5931081 h 6858000"/>
              <a:gd name="connsiteX28" fmla="*/ 593758 w 2422397"/>
              <a:gd name="connsiteY28" fmla="*/ 5922047 h 6858000"/>
              <a:gd name="connsiteX29" fmla="*/ 600949 w 2422397"/>
              <a:gd name="connsiteY29" fmla="*/ 5897316 h 6858000"/>
              <a:gd name="connsiteX30" fmla="*/ 602981 w 2422397"/>
              <a:gd name="connsiteY30" fmla="*/ 5895955 h 6858000"/>
              <a:gd name="connsiteX31" fmla="*/ 604430 w 2422397"/>
              <a:gd name="connsiteY31" fmla="*/ 5870052 h 6858000"/>
              <a:gd name="connsiteX32" fmla="*/ 631983 w 2422397"/>
              <a:gd name="connsiteY32" fmla="*/ 5814475 h 6858000"/>
              <a:gd name="connsiteX33" fmla="*/ 654861 w 2422397"/>
              <a:gd name="connsiteY33" fmla="*/ 5538948 h 6858000"/>
              <a:gd name="connsiteX34" fmla="*/ 723657 w 2422397"/>
              <a:gd name="connsiteY34" fmla="*/ 5356170 h 6858000"/>
              <a:gd name="connsiteX35" fmla="*/ 723661 w 2422397"/>
              <a:gd name="connsiteY35" fmla="*/ 5356076 h 6858000"/>
              <a:gd name="connsiteX36" fmla="*/ 725358 w 2422397"/>
              <a:gd name="connsiteY36" fmla="*/ 5309193 h 6858000"/>
              <a:gd name="connsiteX37" fmla="*/ 726926 w 2422397"/>
              <a:gd name="connsiteY37" fmla="*/ 5311182 h 6858000"/>
              <a:gd name="connsiteX38" fmla="*/ 727761 w 2422397"/>
              <a:gd name="connsiteY38" fmla="*/ 5304702 h 6858000"/>
              <a:gd name="connsiteX39" fmla="*/ 732974 w 2422397"/>
              <a:gd name="connsiteY39" fmla="*/ 5303522 h 6858000"/>
              <a:gd name="connsiteX40" fmla="*/ 762873 w 2422397"/>
              <a:gd name="connsiteY40" fmla="*/ 5269094 h 6858000"/>
              <a:gd name="connsiteX41" fmla="*/ 784867 w 2422397"/>
              <a:gd name="connsiteY41" fmla="*/ 5235785 h 6858000"/>
              <a:gd name="connsiteX42" fmla="*/ 796271 w 2422397"/>
              <a:gd name="connsiteY42" fmla="*/ 5175473 h 6858000"/>
              <a:gd name="connsiteX43" fmla="*/ 821529 w 2422397"/>
              <a:gd name="connsiteY43" fmla="*/ 5012929 h 6858000"/>
              <a:gd name="connsiteX44" fmla="*/ 846340 w 2422397"/>
              <a:gd name="connsiteY44" fmla="*/ 4944976 h 6858000"/>
              <a:gd name="connsiteX45" fmla="*/ 840157 w 2422397"/>
              <a:gd name="connsiteY45" fmla="*/ 4872869 h 6858000"/>
              <a:gd name="connsiteX46" fmla="*/ 855718 w 2422397"/>
              <a:gd name="connsiteY46" fmla="*/ 4850916 h 6858000"/>
              <a:gd name="connsiteX47" fmla="*/ 858709 w 2422397"/>
              <a:gd name="connsiteY47" fmla="*/ 4847264 h 6858000"/>
              <a:gd name="connsiteX48" fmla="*/ 863990 w 2422397"/>
              <a:gd name="connsiteY48" fmla="*/ 4829718 h 6858000"/>
              <a:gd name="connsiteX49" fmla="*/ 873842 w 2422397"/>
              <a:gd name="connsiteY49" fmla="*/ 4828439 h 6858000"/>
              <a:gd name="connsiteX50" fmla="*/ 887779 w 2422397"/>
              <a:gd name="connsiteY50" fmla="*/ 4804655 h 6858000"/>
              <a:gd name="connsiteX51" fmla="*/ 893894 w 2422397"/>
              <a:gd name="connsiteY51" fmla="*/ 4777060 h 6858000"/>
              <a:gd name="connsiteX52" fmla="*/ 883546 w 2422397"/>
              <a:gd name="connsiteY52" fmla="*/ 4777089 h 6858000"/>
              <a:gd name="connsiteX53" fmla="*/ 883812 w 2422397"/>
              <a:gd name="connsiteY53" fmla="*/ 4774559 h 6858000"/>
              <a:gd name="connsiteX54" fmla="*/ 903401 w 2422397"/>
              <a:gd name="connsiteY54" fmla="*/ 4679442 h 6858000"/>
              <a:gd name="connsiteX55" fmla="*/ 916253 w 2422397"/>
              <a:gd name="connsiteY55" fmla="*/ 4651970 h 6858000"/>
              <a:gd name="connsiteX56" fmla="*/ 922608 w 2422397"/>
              <a:gd name="connsiteY56" fmla="*/ 4649785 h 6858000"/>
              <a:gd name="connsiteX57" fmla="*/ 924139 w 2422397"/>
              <a:gd name="connsiteY57" fmla="*/ 4631605 h 6858000"/>
              <a:gd name="connsiteX58" fmla="*/ 985938 w 2422397"/>
              <a:gd name="connsiteY58" fmla="*/ 4515358 h 6858000"/>
              <a:gd name="connsiteX59" fmla="*/ 1011638 w 2422397"/>
              <a:gd name="connsiteY59" fmla="*/ 4352312 h 6858000"/>
              <a:gd name="connsiteX60" fmla="*/ 1049579 w 2422397"/>
              <a:gd name="connsiteY60" fmla="*/ 4237953 h 6858000"/>
              <a:gd name="connsiteX61" fmla="*/ 1041314 w 2422397"/>
              <a:gd name="connsiteY61" fmla="*/ 4139706 h 6858000"/>
              <a:gd name="connsiteX62" fmla="*/ 1049328 w 2422397"/>
              <a:gd name="connsiteY62" fmla="*/ 4134671 h 6858000"/>
              <a:gd name="connsiteX63" fmla="*/ 1061133 w 2422397"/>
              <a:gd name="connsiteY63" fmla="*/ 4074160 h 6858000"/>
              <a:gd name="connsiteX64" fmla="*/ 1059121 w 2422397"/>
              <a:gd name="connsiteY64" fmla="*/ 3844497 h 6858000"/>
              <a:gd name="connsiteX65" fmla="*/ 1083386 w 2422397"/>
              <a:gd name="connsiteY65" fmla="*/ 3726730 h 6858000"/>
              <a:gd name="connsiteX66" fmla="*/ 1098990 w 2422397"/>
              <a:gd name="connsiteY66" fmla="*/ 3687782 h 6858000"/>
              <a:gd name="connsiteX67" fmla="*/ 1124701 w 2422397"/>
              <a:gd name="connsiteY67" fmla="*/ 3622348 h 6858000"/>
              <a:gd name="connsiteX68" fmla="*/ 1161137 w 2422397"/>
              <a:gd name="connsiteY68" fmla="*/ 3580464 h 6858000"/>
              <a:gd name="connsiteX69" fmla="*/ 1175812 w 2422397"/>
              <a:gd name="connsiteY69" fmla="*/ 3522969 h 6858000"/>
              <a:gd name="connsiteX70" fmla="*/ 1156951 w 2422397"/>
              <a:gd name="connsiteY70" fmla="*/ 3500538 h 6858000"/>
              <a:gd name="connsiteX71" fmla="*/ 1179877 w 2422397"/>
              <a:gd name="connsiteY71" fmla="*/ 3441984 h 6858000"/>
              <a:gd name="connsiteX72" fmla="*/ 1217096 w 2422397"/>
              <a:gd name="connsiteY72" fmla="*/ 3354156 h 6858000"/>
              <a:gd name="connsiteX73" fmla="*/ 1232811 w 2422397"/>
              <a:gd name="connsiteY73" fmla="*/ 3301153 h 6858000"/>
              <a:gd name="connsiteX74" fmla="*/ 1281985 w 2422397"/>
              <a:gd name="connsiteY74" fmla="*/ 3158933 h 6858000"/>
              <a:gd name="connsiteX75" fmla="*/ 1335997 w 2422397"/>
              <a:gd name="connsiteY75" fmla="*/ 3018423 h 6858000"/>
              <a:gd name="connsiteX76" fmla="*/ 1394864 w 2422397"/>
              <a:gd name="connsiteY76" fmla="*/ 2946152 h 6858000"/>
              <a:gd name="connsiteX77" fmla="*/ 1436360 w 2422397"/>
              <a:gd name="connsiteY77" fmla="*/ 2829469 h 6858000"/>
              <a:gd name="connsiteX78" fmla="*/ 1447242 w 2422397"/>
              <a:gd name="connsiteY78" fmla="*/ 2811546 h 6858000"/>
              <a:gd name="connsiteX79" fmla="*/ 1449881 w 2422397"/>
              <a:gd name="connsiteY79" fmla="*/ 2781535 h 6858000"/>
              <a:gd name="connsiteX80" fmla="*/ 1459218 w 2422397"/>
              <a:gd name="connsiteY80" fmla="*/ 2660724 h 6858000"/>
              <a:gd name="connsiteX81" fmla="*/ 1455455 w 2422397"/>
              <a:gd name="connsiteY81" fmla="*/ 2560980 h 6858000"/>
              <a:gd name="connsiteX82" fmla="*/ 1497362 w 2422397"/>
              <a:gd name="connsiteY82" fmla="*/ 2456303 h 6858000"/>
              <a:gd name="connsiteX83" fmla="*/ 1507343 w 2422397"/>
              <a:gd name="connsiteY83" fmla="*/ 2385923 h 6858000"/>
              <a:gd name="connsiteX84" fmla="*/ 1540772 w 2422397"/>
              <a:gd name="connsiteY84" fmla="*/ 2256097 h 6858000"/>
              <a:gd name="connsiteX85" fmla="*/ 1569381 w 2422397"/>
              <a:gd name="connsiteY85" fmla="*/ 2165158 h 6858000"/>
              <a:gd name="connsiteX86" fmla="*/ 1576109 w 2422397"/>
              <a:gd name="connsiteY86" fmla="*/ 2078660 h 6858000"/>
              <a:gd name="connsiteX87" fmla="*/ 1564751 w 2422397"/>
              <a:gd name="connsiteY87" fmla="*/ 2009574 h 6858000"/>
              <a:gd name="connsiteX88" fmla="*/ 1571917 w 2422397"/>
              <a:gd name="connsiteY88" fmla="*/ 1903700 h 6858000"/>
              <a:gd name="connsiteX89" fmla="*/ 1564944 w 2422397"/>
              <a:gd name="connsiteY89" fmla="*/ 1821321 h 6858000"/>
              <a:gd name="connsiteX90" fmla="*/ 1579022 w 2422397"/>
              <a:gd name="connsiteY90" fmla="*/ 1718757 h 6858000"/>
              <a:gd name="connsiteX91" fmla="*/ 1590196 w 2422397"/>
              <a:gd name="connsiteY91" fmla="*/ 1595914 h 6858000"/>
              <a:gd name="connsiteX92" fmla="*/ 1624363 w 2422397"/>
              <a:gd name="connsiteY92" fmla="*/ 1502483 h 6858000"/>
              <a:gd name="connsiteX93" fmla="*/ 1631539 w 2422397"/>
              <a:gd name="connsiteY93" fmla="*/ 1431520 h 6858000"/>
              <a:gd name="connsiteX94" fmla="*/ 1646296 w 2422397"/>
              <a:gd name="connsiteY94" fmla="*/ 1333057 h 6858000"/>
              <a:gd name="connsiteX95" fmla="*/ 1696091 w 2422397"/>
              <a:gd name="connsiteY95" fmla="*/ 1202078 h 6858000"/>
              <a:gd name="connsiteX96" fmla="*/ 1706993 w 2422397"/>
              <a:gd name="connsiteY96" fmla="*/ 1104797 h 6858000"/>
              <a:gd name="connsiteX97" fmla="*/ 1777273 w 2422397"/>
              <a:gd name="connsiteY97" fmla="*/ 916268 h 6858000"/>
              <a:gd name="connsiteX98" fmla="*/ 1850836 w 2422397"/>
              <a:gd name="connsiteY98" fmla="*/ 825516 h 6858000"/>
              <a:gd name="connsiteX99" fmla="*/ 1911831 w 2422397"/>
              <a:gd name="connsiteY99" fmla="*/ 696577 h 6858000"/>
              <a:gd name="connsiteX100" fmla="*/ 1942209 w 2422397"/>
              <a:gd name="connsiteY100" fmla="*/ 575807 h 6858000"/>
              <a:gd name="connsiteX101" fmla="*/ 1951374 w 2422397"/>
              <a:gd name="connsiteY101" fmla="*/ 556682 h 6858000"/>
              <a:gd name="connsiteX102" fmla="*/ 1951170 w 2422397"/>
              <a:gd name="connsiteY102" fmla="*/ 526639 h 6858000"/>
              <a:gd name="connsiteX103" fmla="*/ 1949059 w 2422397"/>
              <a:gd name="connsiteY103" fmla="*/ 405872 h 6858000"/>
              <a:gd name="connsiteX104" fmla="*/ 1954018 w 2422397"/>
              <a:gd name="connsiteY104" fmla="*/ 307622 h 6858000"/>
              <a:gd name="connsiteX105" fmla="*/ 1967790 w 2422397"/>
              <a:gd name="connsiteY105" fmla="*/ 198682 h 6858000"/>
              <a:gd name="connsiteX106" fmla="*/ 1971093 w 2422397"/>
              <a:gd name="connsiteY106" fmla="*/ 127747 h 6858000"/>
              <a:gd name="connsiteX107" fmla="*/ 1951841 w 2422397"/>
              <a:gd name="connsiteY107" fmla="*/ 4678 h 6858000"/>
              <a:gd name="connsiteX108" fmla="*/ 1953649 w 2422397"/>
              <a:gd name="connsiteY108"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73012 w 2422397"/>
              <a:gd name="connsiteY22" fmla="*/ 6046223 h 6858000"/>
              <a:gd name="connsiteX23" fmla="*/ 584071 w 2422397"/>
              <a:gd name="connsiteY23" fmla="*/ 5992286 h 6858000"/>
              <a:gd name="connsiteX24" fmla="*/ 587812 w 2422397"/>
              <a:gd name="connsiteY24" fmla="*/ 5987907 h 6858000"/>
              <a:gd name="connsiteX25" fmla="*/ 592115 w 2422397"/>
              <a:gd name="connsiteY25" fmla="*/ 5949187 h 6858000"/>
              <a:gd name="connsiteX26" fmla="*/ 595889 w 2422397"/>
              <a:gd name="connsiteY26" fmla="*/ 5931081 h 6858000"/>
              <a:gd name="connsiteX27" fmla="*/ 593758 w 2422397"/>
              <a:gd name="connsiteY27" fmla="*/ 5922047 h 6858000"/>
              <a:gd name="connsiteX28" fmla="*/ 600949 w 2422397"/>
              <a:gd name="connsiteY28" fmla="*/ 5897316 h 6858000"/>
              <a:gd name="connsiteX29" fmla="*/ 602981 w 2422397"/>
              <a:gd name="connsiteY29" fmla="*/ 5895955 h 6858000"/>
              <a:gd name="connsiteX30" fmla="*/ 604430 w 2422397"/>
              <a:gd name="connsiteY30" fmla="*/ 5870052 h 6858000"/>
              <a:gd name="connsiteX31" fmla="*/ 631983 w 2422397"/>
              <a:gd name="connsiteY31" fmla="*/ 5814475 h 6858000"/>
              <a:gd name="connsiteX32" fmla="*/ 654861 w 2422397"/>
              <a:gd name="connsiteY32" fmla="*/ 5538948 h 6858000"/>
              <a:gd name="connsiteX33" fmla="*/ 723657 w 2422397"/>
              <a:gd name="connsiteY33" fmla="*/ 5356170 h 6858000"/>
              <a:gd name="connsiteX34" fmla="*/ 723661 w 2422397"/>
              <a:gd name="connsiteY34" fmla="*/ 5356076 h 6858000"/>
              <a:gd name="connsiteX35" fmla="*/ 725358 w 2422397"/>
              <a:gd name="connsiteY35" fmla="*/ 5309193 h 6858000"/>
              <a:gd name="connsiteX36" fmla="*/ 726926 w 2422397"/>
              <a:gd name="connsiteY36" fmla="*/ 5311182 h 6858000"/>
              <a:gd name="connsiteX37" fmla="*/ 727761 w 2422397"/>
              <a:gd name="connsiteY37" fmla="*/ 5304702 h 6858000"/>
              <a:gd name="connsiteX38" fmla="*/ 732974 w 2422397"/>
              <a:gd name="connsiteY38" fmla="*/ 5303522 h 6858000"/>
              <a:gd name="connsiteX39" fmla="*/ 762873 w 2422397"/>
              <a:gd name="connsiteY39" fmla="*/ 5269094 h 6858000"/>
              <a:gd name="connsiteX40" fmla="*/ 784867 w 2422397"/>
              <a:gd name="connsiteY40" fmla="*/ 5235785 h 6858000"/>
              <a:gd name="connsiteX41" fmla="*/ 796271 w 2422397"/>
              <a:gd name="connsiteY41" fmla="*/ 5175473 h 6858000"/>
              <a:gd name="connsiteX42" fmla="*/ 821529 w 2422397"/>
              <a:gd name="connsiteY42" fmla="*/ 5012929 h 6858000"/>
              <a:gd name="connsiteX43" fmla="*/ 846340 w 2422397"/>
              <a:gd name="connsiteY43" fmla="*/ 4944976 h 6858000"/>
              <a:gd name="connsiteX44" fmla="*/ 840157 w 2422397"/>
              <a:gd name="connsiteY44" fmla="*/ 4872869 h 6858000"/>
              <a:gd name="connsiteX45" fmla="*/ 855718 w 2422397"/>
              <a:gd name="connsiteY45" fmla="*/ 4850916 h 6858000"/>
              <a:gd name="connsiteX46" fmla="*/ 858709 w 2422397"/>
              <a:gd name="connsiteY46" fmla="*/ 4847264 h 6858000"/>
              <a:gd name="connsiteX47" fmla="*/ 863990 w 2422397"/>
              <a:gd name="connsiteY47" fmla="*/ 4829718 h 6858000"/>
              <a:gd name="connsiteX48" fmla="*/ 873842 w 2422397"/>
              <a:gd name="connsiteY48" fmla="*/ 4828439 h 6858000"/>
              <a:gd name="connsiteX49" fmla="*/ 887779 w 2422397"/>
              <a:gd name="connsiteY49" fmla="*/ 4804655 h 6858000"/>
              <a:gd name="connsiteX50" fmla="*/ 893894 w 2422397"/>
              <a:gd name="connsiteY50" fmla="*/ 4777060 h 6858000"/>
              <a:gd name="connsiteX51" fmla="*/ 883546 w 2422397"/>
              <a:gd name="connsiteY51" fmla="*/ 4777089 h 6858000"/>
              <a:gd name="connsiteX52" fmla="*/ 883812 w 2422397"/>
              <a:gd name="connsiteY52" fmla="*/ 4774559 h 6858000"/>
              <a:gd name="connsiteX53" fmla="*/ 903401 w 2422397"/>
              <a:gd name="connsiteY53" fmla="*/ 4679442 h 6858000"/>
              <a:gd name="connsiteX54" fmla="*/ 916253 w 2422397"/>
              <a:gd name="connsiteY54" fmla="*/ 4651970 h 6858000"/>
              <a:gd name="connsiteX55" fmla="*/ 922608 w 2422397"/>
              <a:gd name="connsiteY55" fmla="*/ 4649785 h 6858000"/>
              <a:gd name="connsiteX56" fmla="*/ 924139 w 2422397"/>
              <a:gd name="connsiteY56" fmla="*/ 4631605 h 6858000"/>
              <a:gd name="connsiteX57" fmla="*/ 985938 w 2422397"/>
              <a:gd name="connsiteY57" fmla="*/ 4515358 h 6858000"/>
              <a:gd name="connsiteX58" fmla="*/ 1011638 w 2422397"/>
              <a:gd name="connsiteY58" fmla="*/ 4352312 h 6858000"/>
              <a:gd name="connsiteX59" fmla="*/ 1049579 w 2422397"/>
              <a:gd name="connsiteY59" fmla="*/ 4237953 h 6858000"/>
              <a:gd name="connsiteX60" fmla="*/ 1041314 w 2422397"/>
              <a:gd name="connsiteY60" fmla="*/ 4139706 h 6858000"/>
              <a:gd name="connsiteX61" fmla="*/ 1049328 w 2422397"/>
              <a:gd name="connsiteY61" fmla="*/ 4134671 h 6858000"/>
              <a:gd name="connsiteX62" fmla="*/ 1061133 w 2422397"/>
              <a:gd name="connsiteY62" fmla="*/ 4074160 h 6858000"/>
              <a:gd name="connsiteX63" fmla="*/ 1059121 w 2422397"/>
              <a:gd name="connsiteY63" fmla="*/ 3844497 h 6858000"/>
              <a:gd name="connsiteX64" fmla="*/ 1083386 w 2422397"/>
              <a:gd name="connsiteY64" fmla="*/ 3726730 h 6858000"/>
              <a:gd name="connsiteX65" fmla="*/ 1098990 w 2422397"/>
              <a:gd name="connsiteY65" fmla="*/ 3687782 h 6858000"/>
              <a:gd name="connsiteX66" fmla="*/ 1124701 w 2422397"/>
              <a:gd name="connsiteY66" fmla="*/ 3622348 h 6858000"/>
              <a:gd name="connsiteX67" fmla="*/ 1161137 w 2422397"/>
              <a:gd name="connsiteY67" fmla="*/ 3580464 h 6858000"/>
              <a:gd name="connsiteX68" fmla="*/ 1175812 w 2422397"/>
              <a:gd name="connsiteY68" fmla="*/ 3522969 h 6858000"/>
              <a:gd name="connsiteX69" fmla="*/ 1156951 w 2422397"/>
              <a:gd name="connsiteY69" fmla="*/ 3500538 h 6858000"/>
              <a:gd name="connsiteX70" fmla="*/ 1179877 w 2422397"/>
              <a:gd name="connsiteY70" fmla="*/ 3441984 h 6858000"/>
              <a:gd name="connsiteX71" fmla="*/ 1217096 w 2422397"/>
              <a:gd name="connsiteY71" fmla="*/ 3354156 h 6858000"/>
              <a:gd name="connsiteX72" fmla="*/ 1232811 w 2422397"/>
              <a:gd name="connsiteY72" fmla="*/ 3301153 h 6858000"/>
              <a:gd name="connsiteX73" fmla="*/ 1281985 w 2422397"/>
              <a:gd name="connsiteY73" fmla="*/ 3158933 h 6858000"/>
              <a:gd name="connsiteX74" fmla="*/ 1335997 w 2422397"/>
              <a:gd name="connsiteY74" fmla="*/ 3018423 h 6858000"/>
              <a:gd name="connsiteX75" fmla="*/ 1394864 w 2422397"/>
              <a:gd name="connsiteY75" fmla="*/ 2946152 h 6858000"/>
              <a:gd name="connsiteX76" fmla="*/ 1436360 w 2422397"/>
              <a:gd name="connsiteY76" fmla="*/ 2829469 h 6858000"/>
              <a:gd name="connsiteX77" fmla="*/ 1447242 w 2422397"/>
              <a:gd name="connsiteY77" fmla="*/ 2811546 h 6858000"/>
              <a:gd name="connsiteX78" fmla="*/ 1449881 w 2422397"/>
              <a:gd name="connsiteY78" fmla="*/ 2781535 h 6858000"/>
              <a:gd name="connsiteX79" fmla="*/ 1459218 w 2422397"/>
              <a:gd name="connsiteY79" fmla="*/ 2660724 h 6858000"/>
              <a:gd name="connsiteX80" fmla="*/ 1455455 w 2422397"/>
              <a:gd name="connsiteY80" fmla="*/ 2560980 h 6858000"/>
              <a:gd name="connsiteX81" fmla="*/ 1497362 w 2422397"/>
              <a:gd name="connsiteY81" fmla="*/ 2456303 h 6858000"/>
              <a:gd name="connsiteX82" fmla="*/ 1507343 w 2422397"/>
              <a:gd name="connsiteY82" fmla="*/ 2385923 h 6858000"/>
              <a:gd name="connsiteX83" fmla="*/ 1540772 w 2422397"/>
              <a:gd name="connsiteY83" fmla="*/ 2256097 h 6858000"/>
              <a:gd name="connsiteX84" fmla="*/ 1569381 w 2422397"/>
              <a:gd name="connsiteY84" fmla="*/ 2165158 h 6858000"/>
              <a:gd name="connsiteX85" fmla="*/ 1576109 w 2422397"/>
              <a:gd name="connsiteY85" fmla="*/ 2078660 h 6858000"/>
              <a:gd name="connsiteX86" fmla="*/ 1564751 w 2422397"/>
              <a:gd name="connsiteY86" fmla="*/ 2009574 h 6858000"/>
              <a:gd name="connsiteX87" fmla="*/ 1571917 w 2422397"/>
              <a:gd name="connsiteY87" fmla="*/ 1903700 h 6858000"/>
              <a:gd name="connsiteX88" fmla="*/ 1564944 w 2422397"/>
              <a:gd name="connsiteY88" fmla="*/ 1821321 h 6858000"/>
              <a:gd name="connsiteX89" fmla="*/ 1579022 w 2422397"/>
              <a:gd name="connsiteY89" fmla="*/ 1718757 h 6858000"/>
              <a:gd name="connsiteX90" fmla="*/ 1590196 w 2422397"/>
              <a:gd name="connsiteY90" fmla="*/ 1595914 h 6858000"/>
              <a:gd name="connsiteX91" fmla="*/ 1624363 w 2422397"/>
              <a:gd name="connsiteY91" fmla="*/ 1502483 h 6858000"/>
              <a:gd name="connsiteX92" fmla="*/ 1631539 w 2422397"/>
              <a:gd name="connsiteY92" fmla="*/ 1431520 h 6858000"/>
              <a:gd name="connsiteX93" fmla="*/ 1646296 w 2422397"/>
              <a:gd name="connsiteY93" fmla="*/ 1333057 h 6858000"/>
              <a:gd name="connsiteX94" fmla="*/ 1696091 w 2422397"/>
              <a:gd name="connsiteY94" fmla="*/ 1202078 h 6858000"/>
              <a:gd name="connsiteX95" fmla="*/ 1706993 w 2422397"/>
              <a:gd name="connsiteY95" fmla="*/ 1104797 h 6858000"/>
              <a:gd name="connsiteX96" fmla="*/ 1777273 w 2422397"/>
              <a:gd name="connsiteY96" fmla="*/ 916268 h 6858000"/>
              <a:gd name="connsiteX97" fmla="*/ 1850836 w 2422397"/>
              <a:gd name="connsiteY97" fmla="*/ 825516 h 6858000"/>
              <a:gd name="connsiteX98" fmla="*/ 1911831 w 2422397"/>
              <a:gd name="connsiteY98" fmla="*/ 696577 h 6858000"/>
              <a:gd name="connsiteX99" fmla="*/ 1942209 w 2422397"/>
              <a:gd name="connsiteY99" fmla="*/ 575807 h 6858000"/>
              <a:gd name="connsiteX100" fmla="*/ 1951374 w 2422397"/>
              <a:gd name="connsiteY100" fmla="*/ 556682 h 6858000"/>
              <a:gd name="connsiteX101" fmla="*/ 1951170 w 2422397"/>
              <a:gd name="connsiteY101" fmla="*/ 526639 h 6858000"/>
              <a:gd name="connsiteX102" fmla="*/ 1949059 w 2422397"/>
              <a:gd name="connsiteY102" fmla="*/ 405872 h 6858000"/>
              <a:gd name="connsiteX103" fmla="*/ 1954018 w 2422397"/>
              <a:gd name="connsiteY103" fmla="*/ 307622 h 6858000"/>
              <a:gd name="connsiteX104" fmla="*/ 1967790 w 2422397"/>
              <a:gd name="connsiteY104" fmla="*/ 198682 h 6858000"/>
              <a:gd name="connsiteX105" fmla="*/ 1971093 w 2422397"/>
              <a:gd name="connsiteY105" fmla="*/ 127747 h 6858000"/>
              <a:gd name="connsiteX106" fmla="*/ 1951841 w 2422397"/>
              <a:gd name="connsiteY106" fmla="*/ 4678 h 6858000"/>
              <a:gd name="connsiteX107" fmla="*/ 1953649 w 2422397"/>
              <a:gd name="connsiteY10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54861 w 2422397"/>
              <a:gd name="connsiteY31" fmla="*/ 5538948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79877 w 2422397"/>
              <a:gd name="connsiteY68" fmla="*/ 3441984 h 6858000"/>
              <a:gd name="connsiteX69" fmla="*/ 1217096 w 2422397"/>
              <a:gd name="connsiteY69" fmla="*/ 3354156 h 6858000"/>
              <a:gd name="connsiteX70" fmla="*/ 1232811 w 2422397"/>
              <a:gd name="connsiteY70" fmla="*/ 3301153 h 6858000"/>
              <a:gd name="connsiteX71" fmla="*/ 1281985 w 2422397"/>
              <a:gd name="connsiteY71" fmla="*/ 3158933 h 6858000"/>
              <a:gd name="connsiteX72" fmla="*/ 1335997 w 2422397"/>
              <a:gd name="connsiteY72" fmla="*/ 3018423 h 6858000"/>
              <a:gd name="connsiteX73" fmla="*/ 1394864 w 2422397"/>
              <a:gd name="connsiteY73" fmla="*/ 2946152 h 6858000"/>
              <a:gd name="connsiteX74" fmla="*/ 1436360 w 2422397"/>
              <a:gd name="connsiteY74" fmla="*/ 2829469 h 6858000"/>
              <a:gd name="connsiteX75" fmla="*/ 1447242 w 2422397"/>
              <a:gd name="connsiteY75" fmla="*/ 2811546 h 6858000"/>
              <a:gd name="connsiteX76" fmla="*/ 1449881 w 2422397"/>
              <a:gd name="connsiteY76" fmla="*/ 2781535 h 6858000"/>
              <a:gd name="connsiteX77" fmla="*/ 1459218 w 2422397"/>
              <a:gd name="connsiteY77" fmla="*/ 2660724 h 6858000"/>
              <a:gd name="connsiteX78" fmla="*/ 1455455 w 2422397"/>
              <a:gd name="connsiteY78" fmla="*/ 2560980 h 6858000"/>
              <a:gd name="connsiteX79" fmla="*/ 1497362 w 2422397"/>
              <a:gd name="connsiteY79" fmla="*/ 2456303 h 6858000"/>
              <a:gd name="connsiteX80" fmla="*/ 1507343 w 2422397"/>
              <a:gd name="connsiteY80" fmla="*/ 2385923 h 6858000"/>
              <a:gd name="connsiteX81" fmla="*/ 1540772 w 2422397"/>
              <a:gd name="connsiteY81" fmla="*/ 2256097 h 6858000"/>
              <a:gd name="connsiteX82" fmla="*/ 1569381 w 2422397"/>
              <a:gd name="connsiteY82" fmla="*/ 2165158 h 6858000"/>
              <a:gd name="connsiteX83" fmla="*/ 1576109 w 2422397"/>
              <a:gd name="connsiteY83" fmla="*/ 2078660 h 6858000"/>
              <a:gd name="connsiteX84" fmla="*/ 1564751 w 2422397"/>
              <a:gd name="connsiteY84" fmla="*/ 2009574 h 6858000"/>
              <a:gd name="connsiteX85" fmla="*/ 1571917 w 2422397"/>
              <a:gd name="connsiteY85" fmla="*/ 1903700 h 6858000"/>
              <a:gd name="connsiteX86" fmla="*/ 1564944 w 2422397"/>
              <a:gd name="connsiteY86" fmla="*/ 1821321 h 6858000"/>
              <a:gd name="connsiteX87" fmla="*/ 1579022 w 2422397"/>
              <a:gd name="connsiteY87" fmla="*/ 1718757 h 6858000"/>
              <a:gd name="connsiteX88" fmla="*/ 1590196 w 2422397"/>
              <a:gd name="connsiteY88" fmla="*/ 1595914 h 6858000"/>
              <a:gd name="connsiteX89" fmla="*/ 1624363 w 2422397"/>
              <a:gd name="connsiteY89" fmla="*/ 1502483 h 6858000"/>
              <a:gd name="connsiteX90" fmla="*/ 1631539 w 2422397"/>
              <a:gd name="connsiteY90" fmla="*/ 1431520 h 6858000"/>
              <a:gd name="connsiteX91" fmla="*/ 1646296 w 2422397"/>
              <a:gd name="connsiteY91" fmla="*/ 1333057 h 6858000"/>
              <a:gd name="connsiteX92" fmla="*/ 1696091 w 2422397"/>
              <a:gd name="connsiteY92" fmla="*/ 1202078 h 6858000"/>
              <a:gd name="connsiteX93" fmla="*/ 1706993 w 2422397"/>
              <a:gd name="connsiteY93" fmla="*/ 1104797 h 6858000"/>
              <a:gd name="connsiteX94" fmla="*/ 1777273 w 2422397"/>
              <a:gd name="connsiteY94" fmla="*/ 916268 h 6858000"/>
              <a:gd name="connsiteX95" fmla="*/ 1850836 w 2422397"/>
              <a:gd name="connsiteY95" fmla="*/ 825516 h 6858000"/>
              <a:gd name="connsiteX96" fmla="*/ 1911831 w 2422397"/>
              <a:gd name="connsiteY96" fmla="*/ 696577 h 6858000"/>
              <a:gd name="connsiteX97" fmla="*/ 1942209 w 2422397"/>
              <a:gd name="connsiteY97" fmla="*/ 575807 h 6858000"/>
              <a:gd name="connsiteX98" fmla="*/ 1951374 w 2422397"/>
              <a:gd name="connsiteY98" fmla="*/ 556682 h 6858000"/>
              <a:gd name="connsiteX99" fmla="*/ 1951170 w 2422397"/>
              <a:gd name="connsiteY99" fmla="*/ 526639 h 6858000"/>
              <a:gd name="connsiteX100" fmla="*/ 1949059 w 2422397"/>
              <a:gd name="connsiteY100" fmla="*/ 405872 h 6858000"/>
              <a:gd name="connsiteX101" fmla="*/ 1954018 w 2422397"/>
              <a:gd name="connsiteY101" fmla="*/ 307622 h 6858000"/>
              <a:gd name="connsiteX102" fmla="*/ 1967790 w 2422397"/>
              <a:gd name="connsiteY102" fmla="*/ 198682 h 6858000"/>
              <a:gd name="connsiteX103" fmla="*/ 1971093 w 2422397"/>
              <a:gd name="connsiteY103" fmla="*/ 127747 h 6858000"/>
              <a:gd name="connsiteX104" fmla="*/ 1951841 w 2422397"/>
              <a:gd name="connsiteY104" fmla="*/ 4678 h 6858000"/>
              <a:gd name="connsiteX105" fmla="*/ 1953649 w 2422397"/>
              <a:gd name="connsiteY10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49917 w 2422397"/>
              <a:gd name="connsiteY66" fmla="*/ 3558025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54018 w 2422397"/>
              <a:gd name="connsiteY97" fmla="*/ 307622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87677 w 2422397"/>
              <a:gd name="connsiteY97" fmla="*/ 330061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422397" h="6858000">
                <a:moveTo>
                  <a:pt x="1953649" y="0"/>
                </a:moveTo>
                <a:lnTo>
                  <a:pt x="2422397" y="0"/>
                </a:lnTo>
                <a:lnTo>
                  <a:pt x="2422397" y="6858000"/>
                </a:lnTo>
                <a:lnTo>
                  <a:pt x="0" y="6858000"/>
                </a:lnTo>
                <a:lnTo>
                  <a:pt x="19858" y="6793329"/>
                </a:lnTo>
                <a:cubicBezTo>
                  <a:pt x="42769" y="6729276"/>
                  <a:pt x="55252" y="6812236"/>
                  <a:pt x="63278" y="6702245"/>
                </a:cubicBezTo>
                <a:cubicBezTo>
                  <a:pt x="77123" y="6709403"/>
                  <a:pt x="81770" y="6700737"/>
                  <a:pt x="83839" y="6677678"/>
                </a:cubicBezTo>
                <a:cubicBezTo>
                  <a:pt x="95740" y="6647685"/>
                  <a:pt x="120684" y="6687998"/>
                  <a:pt x="117966" y="6636037"/>
                </a:cubicBezTo>
                <a:cubicBezTo>
                  <a:pt x="132113" y="6614269"/>
                  <a:pt x="155186" y="6568118"/>
                  <a:pt x="168724" y="6547069"/>
                </a:cubicBezTo>
                <a:cubicBezTo>
                  <a:pt x="182500" y="6520811"/>
                  <a:pt x="156942" y="6483313"/>
                  <a:pt x="199197" y="6509743"/>
                </a:cubicBezTo>
                <a:cubicBezTo>
                  <a:pt x="204521" y="6468877"/>
                  <a:pt x="221716" y="6484779"/>
                  <a:pt x="247224" y="6455839"/>
                </a:cubicBezTo>
                <a:cubicBezTo>
                  <a:pt x="246715" y="6427188"/>
                  <a:pt x="256832" y="6419751"/>
                  <a:pt x="270687" y="6418363"/>
                </a:cubicBezTo>
                <a:cubicBezTo>
                  <a:pt x="286394" y="6376676"/>
                  <a:pt x="314554" y="6359162"/>
                  <a:pt x="339376" y="6322934"/>
                </a:cubicBezTo>
                <a:cubicBezTo>
                  <a:pt x="368253" y="6289592"/>
                  <a:pt x="420802" y="6241482"/>
                  <a:pt x="443949" y="6218313"/>
                </a:cubicBezTo>
                <a:lnTo>
                  <a:pt x="478259" y="6183918"/>
                </a:lnTo>
                <a:cubicBezTo>
                  <a:pt x="479546" y="6178262"/>
                  <a:pt x="480824" y="6175024"/>
                  <a:pt x="482177" y="6173358"/>
                </a:cubicBezTo>
                <a:lnTo>
                  <a:pt x="482556" y="6173443"/>
                </a:lnTo>
                <a:lnTo>
                  <a:pt x="485673" y="6162875"/>
                </a:lnTo>
                <a:cubicBezTo>
                  <a:pt x="490289" y="6144248"/>
                  <a:pt x="521395" y="6129912"/>
                  <a:pt x="524588" y="6111327"/>
                </a:cubicBezTo>
                <a:cubicBezTo>
                  <a:pt x="545199" y="6117591"/>
                  <a:pt x="520376" y="6032883"/>
                  <a:pt x="547843" y="6075666"/>
                </a:cubicBezTo>
                <a:cubicBezTo>
                  <a:pt x="553033" y="6051683"/>
                  <a:pt x="545320" y="6023873"/>
                  <a:pt x="562259" y="6054865"/>
                </a:cubicBezTo>
                <a:cubicBezTo>
                  <a:pt x="564526" y="6047659"/>
                  <a:pt x="567747" y="6045453"/>
                  <a:pt x="571463" y="6045606"/>
                </a:cubicBezTo>
                <a:lnTo>
                  <a:pt x="584071" y="5992286"/>
                </a:lnTo>
                <a:lnTo>
                  <a:pt x="587812" y="5987907"/>
                </a:lnTo>
                <a:lnTo>
                  <a:pt x="592115" y="5949187"/>
                </a:lnTo>
                <a:lnTo>
                  <a:pt x="595889" y="5931081"/>
                </a:lnTo>
                <a:lnTo>
                  <a:pt x="593758" y="5922047"/>
                </a:lnTo>
                <a:cubicBezTo>
                  <a:pt x="593232" y="5914467"/>
                  <a:pt x="594765" y="5906406"/>
                  <a:pt x="600949" y="5897316"/>
                </a:cubicBezTo>
                <a:lnTo>
                  <a:pt x="602981" y="5895955"/>
                </a:lnTo>
                <a:lnTo>
                  <a:pt x="604430" y="5870052"/>
                </a:lnTo>
                <a:cubicBezTo>
                  <a:pt x="604113" y="5860761"/>
                  <a:pt x="634607" y="5824080"/>
                  <a:pt x="631983" y="5814475"/>
                </a:cubicBezTo>
                <a:cubicBezTo>
                  <a:pt x="646933" y="5748071"/>
                  <a:pt x="684460" y="5592893"/>
                  <a:pt x="699739" y="5516509"/>
                </a:cubicBezTo>
                <a:cubicBezTo>
                  <a:pt x="710735" y="5477214"/>
                  <a:pt x="721727" y="5401610"/>
                  <a:pt x="723657" y="5356170"/>
                </a:cubicBezTo>
                <a:cubicBezTo>
                  <a:pt x="723658" y="5356139"/>
                  <a:pt x="723659" y="5356108"/>
                  <a:pt x="723661" y="5356076"/>
                </a:cubicBezTo>
                <a:cubicBezTo>
                  <a:pt x="724227" y="5340448"/>
                  <a:pt x="724792" y="5324821"/>
                  <a:pt x="725358" y="5309193"/>
                </a:cubicBezTo>
                <a:lnTo>
                  <a:pt x="726926" y="5311182"/>
                </a:lnTo>
                <a:cubicBezTo>
                  <a:pt x="727205" y="5309022"/>
                  <a:pt x="727483" y="5306862"/>
                  <a:pt x="727761" y="5304702"/>
                </a:cubicBezTo>
                <a:cubicBezTo>
                  <a:pt x="728980" y="5300689"/>
                  <a:pt x="730634" y="5299849"/>
                  <a:pt x="732974" y="5303522"/>
                </a:cubicBezTo>
                <a:lnTo>
                  <a:pt x="762873" y="5269094"/>
                </a:lnTo>
                <a:lnTo>
                  <a:pt x="784867" y="5235785"/>
                </a:lnTo>
                <a:cubicBezTo>
                  <a:pt x="792922" y="5219992"/>
                  <a:pt x="786676" y="5159363"/>
                  <a:pt x="796271" y="5175473"/>
                </a:cubicBezTo>
                <a:cubicBezTo>
                  <a:pt x="778757" y="5082200"/>
                  <a:pt x="818431" y="5108289"/>
                  <a:pt x="821529" y="5012929"/>
                </a:cubicBezTo>
                <a:cubicBezTo>
                  <a:pt x="868827" y="4980943"/>
                  <a:pt x="828924" y="4992027"/>
                  <a:pt x="846340" y="4944976"/>
                </a:cubicBezTo>
                <a:cubicBezTo>
                  <a:pt x="809217" y="4943653"/>
                  <a:pt x="878251" y="4892572"/>
                  <a:pt x="840157" y="4872869"/>
                </a:cubicBezTo>
                <a:cubicBezTo>
                  <a:pt x="844532" y="4864931"/>
                  <a:pt x="849972" y="4857863"/>
                  <a:pt x="855718" y="4850916"/>
                </a:cubicBezTo>
                <a:lnTo>
                  <a:pt x="858709" y="4847264"/>
                </a:lnTo>
                <a:lnTo>
                  <a:pt x="863990" y="4829718"/>
                </a:lnTo>
                <a:lnTo>
                  <a:pt x="873842" y="4828439"/>
                </a:lnTo>
                <a:lnTo>
                  <a:pt x="887779" y="4804655"/>
                </a:lnTo>
                <a:lnTo>
                  <a:pt x="893894" y="4777060"/>
                </a:lnTo>
                <a:lnTo>
                  <a:pt x="883546" y="4777089"/>
                </a:lnTo>
                <a:cubicBezTo>
                  <a:pt x="883635" y="4776246"/>
                  <a:pt x="883723" y="4775402"/>
                  <a:pt x="883812" y="4774559"/>
                </a:cubicBezTo>
                <a:cubicBezTo>
                  <a:pt x="889352" y="4740245"/>
                  <a:pt x="897422" y="4710432"/>
                  <a:pt x="903401" y="4679442"/>
                </a:cubicBezTo>
                <a:cubicBezTo>
                  <a:pt x="907602" y="4662863"/>
                  <a:pt x="912023" y="4655463"/>
                  <a:pt x="916253" y="4651970"/>
                </a:cubicBezTo>
                <a:lnTo>
                  <a:pt x="922608" y="4649785"/>
                </a:lnTo>
                <a:lnTo>
                  <a:pt x="924139" y="4631605"/>
                </a:lnTo>
                <a:cubicBezTo>
                  <a:pt x="930019" y="4603591"/>
                  <a:pt x="977465" y="4548305"/>
                  <a:pt x="985938" y="4515358"/>
                </a:cubicBezTo>
                <a:cubicBezTo>
                  <a:pt x="1000521" y="4468809"/>
                  <a:pt x="1001031" y="4398546"/>
                  <a:pt x="1011638" y="4352312"/>
                </a:cubicBezTo>
                <a:cubicBezTo>
                  <a:pt x="999171" y="4322984"/>
                  <a:pt x="1036712" y="4297443"/>
                  <a:pt x="1049579" y="4237953"/>
                </a:cubicBezTo>
                <a:cubicBezTo>
                  <a:pt x="1034947" y="4205504"/>
                  <a:pt x="1058502" y="4197944"/>
                  <a:pt x="1041314" y="4139706"/>
                </a:cubicBezTo>
                <a:cubicBezTo>
                  <a:pt x="1044116" y="4138580"/>
                  <a:pt x="1046813" y="4136885"/>
                  <a:pt x="1049328" y="4134671"/>
                </a:cubicBezTo>
                <a:cubicBezTo>
                  <a:pt x="1063926" y="4121829"/>
                  <a:pt x="1069213" y="4094735"/>
                  <a:pt x="1061133" y="4074160"/>
                </a:cubicBezTo>
                <a:cubicBezTo>
                  <a:pt x="1040322" y="3983713"/>
                  <a:pt x="1054371" y="3913536"/>
                  <a:pt x="1059121" y="3844497"/>
                </a:cubicBezTo>
                <a:cubicBezTo>
                  <a:pt x="1068381" y="3767866"/>
                  <a:pt x="1099542" y="3832893"/>
                  <a:pt x="1083386" y="3726730"/>
                </a:cubicBezTo>
                <a:cubicBezTo>
                  <a:pt x="1099146" y="3721970"/>
                  <a:pt x="1101983" y="3710351"/>
                  <a:pt x="1098990" y="3687782"/>
                </a:cubicBezTo>
                <a:cubicBezTo>
                  <a:pt x="1104533" y="3650944"/>
                  <a:pt x="1161436" y="3588678"/>
                  <a:pt x="1147140" y="3543810"/>
                </a:cubicBezTo>
                <a:cubicBezTo>
                  <a:pt x="1160621" y="3502844"/>
                  <a:pt x="1164478" y="3486683"/>
                  <a:pt x="1179877" y="3441984"/>
                </a:cubicBezTo>
                <a:cubicBezTo>
                  <a:pt x="1176270" y="3400635"/>
                  <a:pt x="1197396" y="3401080"/>
                  <a:pt x="1217096" y="3354156"/>
                </a:cubicBezTo>
                <a:cubicBezTo>
                  <a:pt x="1210227" y="3328615"/>
                  <a:pt x="1218935" y="3313665"/>
                  <a:pt x="1232811" y="3301153"/>
                </a:cubicBezTo>
                <a:cubicBezTo>
                  <a:pt x="1239655" y="3250638"/>
                  <a:pt x="1264601" y="3211909"/>
                  <a:pt x="1281985" y="3158933"/>
                </a:cubicBezTo>
                <a:cubicBezTo>
                  <a:pt x="1281309" y="3094002"/>
                  <a:pt x="1317544" y="3075087"/>
                  <a:pt x="1335997" y="3018423"/>
                </a:cubicBezTo>
                <a:cubicBezTo>
                  <a:pt x="1319548" y="2948716"/>
                  <a:pt x="1385893" y="2996429"/>
                  <a:pt x="1394864" y="2946152"/>
                </a:cubicBezTo>
                <a:cubicBezTo>
                  <a:pt x="1386054" y="2855081"/>
                  <a:pt x="1417868" y="2957394"/>
                  <a:pt x="1436360" y="2829469"/>
                </a:cubicBezTo>
                <a:cubicBezTo>
                  <a:pt x="1433456" y="2820666"/>
                  <a:pt x="1441456" y="2807478"/>
                  <a:pt x="1447242" y="2811546"/>
                </a:cubicBezTo>
                <a:cubicBezTo>
                  <a:pt x="1447128" y="2802912"/>
                  <a:pt x="1439623" y="2779356"/>
                  <a:pt x="1449881" y="2781535"/>
                </a:cubicBezTo>
                <a:cubicBezTo>
                  <a:pt x="1460050" y="2742552"/>
                  <a:pt x="1463265" y="2700943"/>
                  <a:pt x="1459218" y="2660724"/>
                </a:cubicBezTo>
                <a:cubicBezTo>
                  <a:pt x="1493445" y="2591685"/>
                  <a:pt x="1466236" y="2614008"/>
                  <a:pt x="1483504" y="2560980"/>
                </a:cubicBezTo>
                <a:cubicBezTo>
                  <a:pt x="1512916" y="2524928"/>
                  <a:pt x="1495288" y="2513130"/>
                  <a:pt x="1519801" y="2467523"/>
                </a:cubicBezTo>
                <a:cubicBezTo>
                  <a:pt x="1531326" y="2419682"/>
                  <a:pt x="1511699" y="2381655"/>
                  <a:pt x="1507343" y="2357874"/>
                </a:cubicBezTo>
                <a:cubicBezTo>
                  <a:pt x="1551636" y="2342193"/>
                  <a:pt x="1532391" y="2288926"/>
                  <a:pt x="1540772" y="2256097"/>
                </a:cubicBezTo>
                <a:cubicBezTo>
                  <a:pt x="1553381" y="2208714"/>
                  <a:pt x="1550634" y="2197000"/>
                  <a:pt x="1569381" y="2165158"/>
                </a:cubicBezTo>
                <a:cubicBezTo>
                  <a:pt x="1580105" y="2155928"/>
                  <a:pt x="1581085" y="2109597"/>
                  <a:pt x="1576109" y="2078660"/>
                </a:cubicBezTo>
                <a:cubicBezTo>
                  <a:pt x="1547799" y="2101317"/>
                  <a:pt x="1589878" y="2015526"/>
                  <a:pt x="1564751" y="2009574"/>
                </a:cubicBezTo>
                <a:cubicBezTo>
                  <a:pt x="1559571" y="1963291"/>
                  <a:pt x="1588815" y="1945661"/>
                  <a:pt x="1571917" y="1903700"/>
                </a:cubicBezTo>
                <a:cubicBezTo>
                  <a:pt x="1549507" y="1880543"/>
                  <a:pt x="1592171" y="1834174"/>
                  <a:pt x="1564944" y="1821321"/>
                </a:cubicBezTo>
                <a:cubicBezTo>
                  <a:pt x="1588094" y="1807284"/>
                  <a:pt x="1569084" y="1754663"/>
                  <a:pt x="1579022" y="1718757"/>
                </a:cubicBezTo>
                <a:cubicBezTo>
                  <a:pt x="1595838" y="1682773"/>
                  <a:pt x="1574235" y="1630904"/>
                  <a:pt x="1590196" y="1595914"/>
                </a:cubicBezTo>
                <a:cubicBezTo>
                  <a:pt x="1597786" y="1565262"/>
                  <a:pt x="1620889" y="1525339"/>
                  <a:pt x="1624363" y="1502483"/>
                </a:cubicBezTo>
                <a:cubicBezTo>
                  <a:pt x="1639643" y="1495767"/>
                  <a:pt x="1636662" y="1453480"/>
                  <a:pt x="1631539" y="1431520"/>
                </a:cubicBezTo>
                <a:cubicBezTo>
                  <a:pt x="1633585" y="1394352"/>
                  <a:pt x="1664810" y="1375650"/>
                  <a:pt x="1646296" y="1333057"/>
                </a:cubicBezTo>
                <a:cubicBezTo>
                  <a:pt x="1647212" y="1290268"/>
                  <a:pt x="1695950" y="1251319"/>
                  <a:pt x="1696091" y="1202078"/>
                </a:cubicBezTo>
                <a:cubicBezTo>
                  <a:pt x="1689295" y="1170314"/>
                  <a:pt x="1726633" y="1136633"/>
                  <a:pt x="1735042" y="1076748"/>
                </a:cubicBezTo>
                <a:cubicBezTo>
                  <a:pt x="1760833" y="1013988"/>
                  <a:pt x="1855965" y="893553"/>
                  <a:pt x="1890105" y="825516"/>
                </a:cubicBezTo>
                <a:cubicBezTo>
                  <a:pt x="1894319" y="763149"/>
                  <a:pt x="1907634" y="747482"/>
                  <a:pt x="1911831" y="696577"/>
                </a:cubicBezTo>
                <a:cubicBezTo>
                  <a:pt x="1894422" y="607554"/>
                  <a:pt x="1935856" y="704780"/>
                  <a:pt x="1942209" y="575807"/>
                </a:cubicBezTo>
                <a:cubicBezTo>
                  <a:pt x="1938478" y="567461"/>
                  <a:pt x="1945215" y="553391"/>
                  <a:pt x="1951374" y="556682"/>
                </a:cubicBezTo>
                <a:cubicBezTo>
                  <a:pt x="1950445" y="548151"/>
                  <a:pt x="1940725" y="525788"/>
                  <a:pt x="1951170" y="526639"/>
                </a:cubicBezTo>
                <a:cubicBezTo>
                  <a:pt x="1951611" y="485129"/>
                  <a:pt x="1984907" y="384720"/>
                  <a:pt x="1987677" y="330061"/>
                </a:cubicBezTo>
                <a:cubicBezTo>
                  <a:pt x="2013622" y="290636"/>
                  <a:pt x="1947639" y="246940"/>
                  <a:pt x="1967790" y="198682"/>
                </a:cubicBezTo>
                <a:cubicBezTo>
                  <a:pt x="1937165" y="171513"/>
                  <a:pt x="1977692" y="150734"/>
                  <a:pt x="1971093" y="127747"/>
                </a:cubicBezTo>
                <a:cubicBezTo>
                  <a:pt x="2013820" y="106594"/>
                  <a:pt x="1946583" y="38239"/>
                  <a:pt x="1951841" y="4678"/>
                </a:cubicBezTo>
                <a:lnTo>
                  <a:pt x="1953649"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02E18-FE91-40A5-324F-0E38ACAD3D9C}"/>
              </a:ext>
            </a:extLst>
          </p:cNvPr>
          <p:cNvSpPr>
            <a:spLocks noGrp="1"/>
          </p:cNvSpPr>
          <p:nvPr>
            <p:ph type="title"/>
          </p:nvPr>
        </p:nvSpPr>
        <p:spPr>
          <a:xfrm>
            <a:off x="1542553" y="609600"/>
            <a:ext cx="9112195" cy="932953"/>
          </a:xfrm>
        </p:spPr>
        <p:txBody>
          <a:bodyPr vert="horz" lIns="91440" tIns="45720" rIns="91440" bIns="45720" rtlCol="0" anchor="b">
            <a:normAutofit/>
          </a:bodyPr>
          <a:lstStyle/>
          <a:p>
            <a:pPr algn="ctr">
              <a:lnSpc>
                <a:spcPct val="100000"/>
              </a:lnSpc>
            </a:pPr>
            <a:r>
              <a:rPr lang="en-US" sz="1800"/>
              <a:t>Visualizing the Words </a:t>
            </a:r>
            <a:br>
              <a:rPr lang="en-US" sz="1800"/>
            </a:br>
            <a:r>
              <a:rPr lang="en-US" sz="1800"/>
              <a:t>The most frequently used words in all the series.</a:t>
            </a:r>
          </a:p>
        </p:txBody>
      </p:sp>
      <p:pic>
        <p:nvPicPr>
          <p:cNvPr id="7" name="Picture 6" descr="A close up of words&#10;&#10;Description automatically generated">
            <a:extLst>
              <a:ext uri="{FF2B5EF4-FFF2-40B4-BE49-F238E27FC236}">
                <a16:creationId xmlns:a16="http://schemas.microsoft.com/office/drawing/2014/main" id="{A2779225-06BF-518A-F1CA-74697555130F}"/>
              </a:ext>
            </a:extLst>
          </p:cNvPr>
          <p:cNvPicPr>
            <a:picLocks noChangeAspect="1"/>
          </p:cNvPicPr>
          <p:nvPr/>
        </p:nvPicPr>
        <p:blipFill>
          <a:blip r:embed="rId5"/>
          <a:stretch>
            <a:fillRect/>
          </a:stretch>
        </p:blipFill>
        <p:spPr>
          <a:xfrm>
            <a:off x="2269067" y="1982145"/>
            <a:ext cx="7597422" cy="4691409"/>
          </a:xfrm>
          <a:prstGeom prst="rect">
            <a:avLst/>
          </a:prstGeom>
        </p:spPr>
      </p:pic>
      <p:sp>
        <p:nvSpPr>
          <p:cNvPr id="20" name="Freeform: Shape 19">
            <a:extLst>
              <a:ext uri="{FF2B5EF4-FFF2-40B4-BE49-F238E27FC236}">
                <a16:creationId xmlns:a16="http://schemas.microsoft.com/office/drawing/2014/main" id="{06A3FFF4-52D9-44D8-8971-2079F1B43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13350"/>
            <a:ext cx="2621065" cy="5144650"/>
          </a:xfrm>
          <a:custGeom>
            <a:avLst/>
            <a:gdLst>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14159 w 2621065"/>
              <a:gd name="connsiteY87" fmla="*/ 4047777 h 5144650"/>
              <a:gd name="connsiteX88" fmla="*/ 2168943 w 2621065"/>
              <a:gd name="connsiteY88" fmla="*/ 4139227 h 5144650"/>
              <a:gd name="connsiteX89" fmla="*/ 2222521 w 2621065"/>
              <a:gd name="connsiteY89" fmla="*/ 4263395 h 5144650"/>
              <a:gd name="connsiteX90" fmla="*/ 2241588 w 2621065"/>
              <a:gd name="connsiteY90" fmla="*/ 4306265 h 5144650"/>
              <a:gd name="connsiteX91" fmla="*/ 2277640 w 2621065"/>
              <a:gd name="connsiteY91" fmla="*/ 4462156 h 5144650"/>
              <a:gd name="connsiteX92" fmla="*/ 2332737 w 2621065"/>
              <a:gd name="connsiteY92" fmla="*/ 4624013 h 5144650"/>
              <a:gd name="connsiteX93" fmla="*/ 2379211 w 2621065"/>
              <a:gd name="connsiteY93" fmla="*/ 4692084 h 5144650"/>
              <a:gd name="connsiteX94" fmla="*/ 2437986 w 2621065"/>
              <a:gd name="connsiteY94" fmla="*/ 4815024 h 5144650"/>
              <a:gd name="connsiteX95" fmla="*/ 2466665 w 2621065"/>
              <a:gd name="connsiteY95" fmla="*/ 4853969 h 5144650"/>
              <a:gd name="connsiteX96" fmla="*/ 2469772 w 2621065"/>
              <a:gd name="connsiteY96" fmla="*/ 4906386 h 5144650"/>
              <a:gd name="connsiteX97" fmla="*/ 2485381 w 2621065"/>
              <a:gd name="connsiteY97" fmla="*/ 4916393 h 5144650"/>
              <a:gd name="connsiteX98" fmla="*/ 2494775 w 2621065"/>
              <a:gd name="connsiteY98" fmla="*/ 4928363 h 5144650"/>
              <a:gd name="connsiteX99" fmla="*/ 2503199 w 2621065"/>
              <a:gd name="connsiteY99" fmla="*/ 4925898 h 5144650"/>
              <a:gd name="connsiteX100" fmla="*/ 2517652 w 2621065"/>
              <a:gd name="connsiteY100" fmla="*/ 4937733 h 5144650"/>
              <a:gd name="connsiteX101" fmla="*/ 2527697 w 2621065"/>
              <a:gd name="connsiteY101" fmla="*/ 4958461 h 5144650"/>
              <a:gd name="connsiteX102" fmla="*/ 2567995 w 2621065"/>
              <a:gd name="connsiteY102" fmla="*/ 5062892 h 5144650"/>
              <a:gd name="connsiteX103" fmla="*/ 2596347 w 2621065"/>
              <a:gd name="connsiteY103" fmla="*/ 5121988 h 5144650"/>
              <a:gd name="connsiteX104" fmla="*/ 2613775 w 2621065"/>
              <a:gd name="connsiteY104" fmla="*/ 5139128 h 5144650"/>
              <a:gd name="connsiteX105" fmla="*/ 2621065 w 2621065"/>
              <a:gd name="connsiteY105" fmla="*/ 5144650 h 5144650"/>
              <a:gd name="connsiteX106" fmla="*/ 0 w 2621065"/>
              <a:gd name="connsiteY106" fmla="*/ 514465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13109 w 2621065"/>
              <a:gd name="connsiteY92" fmla="*/ 4699429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3433 w 2621065"/>
              <a:gd name="connsiteY82" fmla="*/ 3982033 h 5144650"/>
              <a:gd name="connsiteX83" fmla="*/ 1980841 w 2621065"/>
              <a:gd name="connsiteY83" fmla="*/ 4057389 h 5144650"/>
              <a:gd name="connsiteX84" fmla="*/ 2024665 w 2621065"/>
              <a:gd name="connsiteY84" fmla="*/ 4118801 h 5144650"/>
              <a:gd name="connsiteX85" fmla="*/ 2072486 w 2621065"/>
              <a:gd name="connsiteY85" fmla="*/ 4180983 h 5144650"/>
              <a:gd name="connsiteX86" fmla="*/ 2102842 w 2621065"/>
              <a:gd name="connsiteY86" fmla="*/ 4242051 h 5144650"/>
              <a:gd name="connsiteX87" fmla="*/ 2090319 w 2621065"/>
              <a:gd name="connsiteY87" fmla="*/ 4351530 h 5144650"/>
              <a:gd name="connsiteX88" fmla="*/ 2109385 w 2621065"/>
              <a:gd name="connsiteY88" fmla="*/ 4438467 h 5144650"/>
              <a:gd name="connsiteX89" fmla="*/ 2204194 w 2621065"/>
              <a:gd name="connsiteY89" fmla="*/ 4542946 h 5144650"/>
              <a:gd name="connsiteX90" fmla="*/ 2237258 w 2621065"/>
              <a:gd name="connsiteY90" fmla="*/ 4638702 h 5144650"/>
              <a:gd name="connsiteX91" fmla="*/ 2313109 w 2621065"/>
              <a:gd name="connsiteY91" fmla="*/ 4699429 h 5144650"/>
              <a:gd name="connsiteX92" fmla="*/ 2437986 w 2621065"/>
              <a:gd name="connsiteY92" fmla="*/ 4815024 h 5144650"/>
              <a:gd name="connsiteX93" fmla="*/ 2466665 w 2621065"/>
              <a:gd name="connsiteY93" fmla="*/ 4853969 h 5144650"/>
              <a:gd name="connsiteX94" fmla="*/ 2469772 w 2621065"/>
              <a:gd name="connsiteY94" fmla="*/ 4906386 h 5144650"/>
              <a:gd name="connsiteX95" fmla="*/ 2485381 w 2621065"/>
              <a:gd name="connsiteY95" fmla="*/ 4916393 h 5144650"/>
              <a:gd name="connsiteX96" fmla="*/ 2494775 w 2621065"/>
              <a:gd name="connsiteY96" fmla="*/ 4928363 h 5144650"/>
              <a:gd name="connsiteX97" fmla="*/ 2503199 w 2621065"/>
              <a:gd name="connsiteY97" fmla="*/ 4925898 h 5144650"/>
              <a:gd name="connsiteX98" fmla="*/ 2517652 w 2621065"/>
              <a:gd name="connsiteY98" fmla="*/ 4937733 h 5144650"/>
              <a:gd name="connsiteX99" fmla="*/ 2527697 w 2621065"/>
              <a:gd name="connsiteY99" fmla="*/ 4958461 h 5144650"/>
              <a:gd name="connsiteX100" fmla="*/ 2567995 w 2621065"/>
              <a:gd name="connsiteY100" fmla="*/ 5062892 h 5144650"/>
              <a:gd name="connsiteX101" fmla="*/ 2596347 w 2621065"/>
              <a:gd name="connsiteY101" fmla="*/ 5121988 h 5144650"/>
              <a:gd name="connsiteX102" fmla="*/ 2613775 w 2621065"/>
              <a:gd name="connsiteY102" fmla="*/ 5139128 h 5144650"/>
              <a:gd name="connsiteX103" fmla="*/ 2621065 w 2621065"/>
              <a:gd name="connsiteY103" fmla="*/ 5144650 h 5144650"/>
              <a:gd name="connsiteX104" fmla="*/ 0 w 2621065"/>
              <a:gd name="connsiteY104" fmla="*/ 5144650 h 5144650"/>
              <a:gd name="connsiteX105" fmla="*/ 0 w 2621065"/>
              <a:gd name="connsiteY105"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07160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57078 w 2621065"/>
              <a:gd name="connsiteY79" fmla="*/ 3885992 h 5144650"/>
              <a:gd name="connsiteX80" fmla="*/ 1923433 w 2621065"/>
              <a:gd name="connsiteY80" fmla="*/ 3982033 h 5144650"/>
              <a:gd name="connsiteX81" fmla="*/ 1980841 w 2621065"/>
              <a:gd name="connsiteY81" fmla="*/ 4057389 h 5144650"/>
              <a:gd name="connsiteX82" fmla="*/ 2024665 w 2621065"/>
              <a:gd name="connsiteY82" fmla="*/ 4118801 h 5144650"/>
              <a:gd name="connsiteX83" fmla="*/ 2072486 w 2621065"/>
              <a:gd name="connsiteY83" fmla="*/ 4180983 h 5144650"/>
              <a:gd name="connsiteX84" fmla="*/ 2102842 w 2621065"/>
              <a:gd name="connsiteY84" fmla="*/ 4242051 h 5144650"/>
              <a:gd name="connsiteX85" fmla="*/ 2090319 w 2621065"/>
              <a:gd name="connsiteY85" fmla="*/ 4351530 h 5144650"/>
              <a:gd name="connsiteX86" fmla="*/ 2109385 w 2621065"/>
              <a:gd name="connsiteY86" fmla="*/ 4438467 h 5144650"/>
              <a:gd name="connsiteX87" fmla="*/ 2204194 w 2621065"/>
              <a:gd name="connsiteY87" fmla="*/ 4542946 h 5144650"/>
              <a:gd name="connsiteX88" fmla="*/ 2237258 w 2621065"/>
              <a:gd name="connsiteY88" fmla="*/ 4638702 h 5144650"/>
              <a:gd name="connsiteX89" fmla="*/ 2313109 w 2621065"/>
              <a:gd name="connsiteY89" fmla="*/ 4699429 h 5144650"/>
              <a:gd name="connsiteX90" fmla="*/ 2437986 w 2621065"/>
              <a:gd name="connsiteY90" fmla="*/ 4815024 h 5144650"/>
              <a:gd name="connsiteX91" fmla="*/ 2466665 w 2621065"/>
              <a:gd name="connsiteY91" fmla="*/ 4853969 h 5144650"/>
              <a:gd name="connsiteX92" fmla="*/ 2469772 w 2621065"/>
              <a:gd name="connsiteY92" fmla="*/ 4906386 h 5144650"/>
              <a:gd name="connsiteX93" fmla="*/ 2485381 w 2621065"/>
              <a:gd name="connsiteY93" fmla="*/ 4916393 h 5144650"/>
              <a:gd name="connsiteX94" fmla="*/ 2494775 w 2621065"/>
              <a:gd name="connsiteY94" fmla="*/ 4928363 h 5144650"/>
              <a:gd name="connsiteX95" fmla="*/ 2503199 w 2621065"/>
              <a:gd name="connsiteY95" fmla="*/ 4925898 h 5144650"/>
              <a:gd name="connsiteX96" fmla="*/ 2517652 w 2621065"/>
              <a:gd name="connsiteY96" fmla="*/ 4937733 h 5144650"/>
              <a:gd name="connsiteX97" fmla="*/ 2527697 w 2621065"/>
              <a:gd name="connsiteY97" fmla="*/ 4958461 h 5144650"/>
              <a:gd name="connsiteX98" fmla="*/ 2567995 w 2621065"/>
              <a:gd name="connsiteY98" fmla="*/ 5062892 h 5144650"/>
              <a:gd name="connsiteX99" fmla="*/ 2596347 w 2621065"/>
              <a:gd name="connsiteY99" fmla="*/ 5121988 h 5144650"/>
              <a:gd name="connsiteX100" fmla="*/ 2613775 w 2621065"/>
              <a:gd name="connsiteY100" fmla="*/ 5139128 h 5144650"/>
              <a:gd name="connsiteX101" fmla="*/ 2621065 w 2621065"/>
              <a:gd name="connsiteY101" fmla="*/ 5144650 h 5144650"/>
              <a:gd name="connsiteX102" fmla="*/ 0 w 2621065"/>
              <a:gd name="connsiteY102" fmla="*/ 5144650 h 5144650"/>
              <a:gd name="connsiteX103" fmla="*/ 0 w 2621065"/>
              <a:gd name="connsiteY103"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13109 w 2621065"/>
              <a:gd name="connsiteY88" fmla="*/ 4699429 h 5144650"/>
              <a:gd name="connsiteX89" fmla="*/ 2437986 w 2621065"/>
              <a:gd name="connsiteY89" fmla="*/ 4815024 h 5144650"/>
              <a:gd name="connsiteX90" fmla="*/ 2466665 w 2621065"/>
              <a:gd name="connsiteY90" fmla="*/ 4853969 h 5144650"/>
              <a:gd name="connsiteX91" fmla="*/ 2469772 w 2621065"/>
              <a:gd name="connsiteY91" fmla="*/ 4906386 h 5144650"/>
              <a:gd name="connsiteX92" fmla="*/ 2485381 w 2621065"/>
              <a:gd name="connsiteY92" fmla="*/ 4916393 h 5144650"/>
              <a:gd name="connsiteX93" fmla="*/ 2494775 w 2621065"/>
              <a:gd name="connsiteY93" fmla="*/ 4928363 h 5144650"/>
              <a:gd name="connsiteX94" fmla="*/ 2503199 w 2621065"/>
              <a:gd name="connsiteY94" fmla="*/ 4925898 h 5144650"/>
              <a:gd name="connsiteX95" fmla="*/ 2517652 w 2621065"/>
              <a:gd name="connsiteY95" fmla="*/ 4937733 h 5144650"/>
              <a:gd name="connsiteX96" fmla="*/ 2527697 w 2621065"/>
              <a:gd name="connsiteY96" fmla="*/ 4958461 h 5144650"/>
              <a:gd name="connsiteX97" fmla="*/ 2567995 w 2621065"/>
              <a:gd name="connsiteY97" fmla="*/ 5062892 h 5144650"/>
              <a:gd name="connsiteX98" fmla="*/ 2596347 w 2621065"/>
              <a:gd name="connsiteY98" fmla="*/ 5121988 h 5144650"/>
              <a:gd name="connsiteX99" fmla="*/ 2613775 w 2621065"/>
              <a:gd name="connsiteY99" fmla="*/ 5139128 h 5144650"/>
              <a:gd name="connsiteX100" fmla="*/ 2621065 w 2621065"/>
              <a:gd name="connsiteY100" fmla="*/ 5144650 h 5144650"/>
              <a:gd name="connsiteX101" fmla="*/ 0 w 2621065"/>
              <a:gd name="connsiteY101" fmla="*/ 5144650 h 5144650"/>
              <a:gd name="connsiteX102" fmla="*/ 0 w 2621065"/>
              <a:gd name="connsiteY102"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437986 w 2621065"/>
              <a:gd name="connsiteY88" fmla="*/ 481502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97520 w 2621065"/>
              <a:gd name="connsiteY85" fmla="*/ 4467846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621065" h="5144650">
                <a:moveTo>
                  <a:pt x="0" y="0"/>
                </a:moveTo>
                <a:lnTo>
                  <a:pt x="245438" y="268808"/>
                </a:lnTo>
                <a:lnTo>
                  <a:pt x="252687" y="292650"/>
                </a:lnTo>
                <a:lnTo>
                  <a:pt x="270361" y="304212"/>
                </a:lnTo>
                <a:cubicBezTo>
                  <a:pt x="273529" y="310126"/>
                  <a:pt x="273234" y="316860"/>
                  <a:pt x="272327" y="324001"/>
                </a:cubicBezTo>
                <a:cubicBezTo>
                  <a:pt x="272244" y="325072"/>
                  <a:pt x="272160" y="326143"/>
                  <a:pt x="272077" y="327214"/>
                </a:cubicBezTo>
                <a:lnTo>
                  <a:pt x="295110" y="357098"/>
                </a:lnTo>
                <a:lnTo>
                  <a:pt x="296727" y="371749"/>
                </a:lnTo>
                <a:cubicBezTo>
                  <a:pt x="307880" y="397452"/>
                  <a:pt x="336849" y="412373"/>
                  <a:pt x="332716" y="440404"/>
                </a:cubicBezTo>
                <a:cubicBezTo>
                  <a:pt x="334711" y="448819"/>
                  <a:pt x="338212" y="455052"/>
                  <a:pt x="342633" y="459903"/>
                </a:cubicBezTo>
                <a:lnTo>
                  <a:pt x="357304" y="470524"/>
                </a:lnTo>
                <a:lnTo>
                  <a:pt x="366064" y="467634"/>
                </a:lnTo>
                <a:lnTo>
                  <a:pt x="372502" y="477374"/>
                </a:lnTo>
                <a:lnTo>
                  <a:pt x="375501" y="478682"/>
                </a:lnTo>
                <a:cubicBezTo>
                  <a:pt x="383272" y="491970"/>
                  <a:pt x="403866" y="531500"/>
                  <a:pt x="419128" y="557106"/>
                </a:cubicBezTo>
                <a:cubicBezTo>
                  <a:pt x="439248" y="581985"/>
                  <a:pt x="451401" y="588102"/>
                  <a:pt x="467073" y="632313"/>
                </a:cubicBezTo>
                <a:cubicBezTo>
                  <a:pt x="479664" y="694967"/>
                  <a:pt x="495907" y="682399"/>
                  <a:pt x="490229" y="751490"/>
                </a:cubicBezTo>
                <a:cubicBezTo>
                  <a:pt x="499208" y="732249"/>
                  <a:pt x="513168" y="781653"/>
                  <a:pt x="516935" y="799823"/>
                </a:cubicBezTo>
                <a:cubicBezTo>
                  <a:pt x="520991" y="859493"/>
                  <a:pt x="569045" y="820005"/>
                  <a:pt x="542847" y="848761"/>
                </a:cubicBezTo>
                <a:cubicBezTo>
                  <a:pt x="562656" y="881830"/>
                  <a:pt x="526272" y="969168"/>
                  <a:pt x="572074" y="958725"/>
                </a:cubicBezTo>
                <a:cubicBezTo>
                  <a:pt x="597644" y="999777"/>
                  <a:pt x="577323" y="1011573"/>
                  <a:pt x="620598" y="1033391"/>
                </a:cubicBezTo>
                <a:cubicBezTo>
                  <a:pt x="630696" y="1059064"/>
                  <a:pt x="633259" y="1106766"/>
                  <a:pt x="632660" y="1112764"/>
                </a:cubicBezTo>
                <a:lnTo>
                  <a:pt x="634562" y="1113550"/>
                </a:lnTo>
                <a:cubicBezTo>
                  <a:pt x="640098" y="1119137"/>
                  <a:pt x="641169" y="1124274"/>
                  <a:pt x="640269" y="1129199"/>
                </a:cubicBezTo>
                <a:lnTo>
                  <a:pt x="637728" y="1135143"/>
                </a:lnTo>
                <a:lnTo>
                  <a:pt x="687640" y="1174841"/>
                </a:lnTo>
                <a:lnTo>
                  <a:pt x="724323" y="1244103"/>
                </a:lnTo>
                <a:cubicBezTo>
                  <a:pt x="726461" y="1255968"/>
                  <a:pt x="729249" y="1267984"/>
                  <a:pt x="732765" y="1279809"/>
                </a:cubicBezTo>
                <a:lnTo>
                  <a:pt x="735243" y="1286495"/>
                </a:lnTo>
                <a:lnTo>
                  <a:pt x="735618" y="1286424"/>
                </a:lnTo>
                <a:cubicBezTo>
                  <a:pt x="736846" y="1287437"/>
                  <a:pt x="737921" y="1289470"/>
                  <a:pt x="738875" y="1293066"/>
                </a:cubicBezTo>
                <a:lnTo>
                  <a:pt x="739767" y="1298687"/>
                </a:lnTo>
                <a:lnTo>
                  <a:pt x="744578" y="1311657"/>
                </a:lnTo>
                <a:lnTo>
                  <a:pt x="748379" y="1314753"/>
                </a:lnTo>
                <a:lnTo>
                  <a:pt x="752978" y="1314010"/>
                </a:lnTo>
                <a:lnTo>
                  <a:pt x="752978" y="1315472"/>
                </a:lnTo>
                <a:cubicBezTo>
                  <a:pt x="749424" y="1328629"/>
                  <a:pt x="740370" y="1337267"/>
                  <a:pt x="772880" y="1332740"/>
                </a:cubicBezTo>
                <a:cubicBezTo>
                  <a:pt x="769449" y="1360171"/>
                  <a:pt x="788120" y="1354435"/>
                  <a:pt x="805255" y="1379426"/>
                </a:cubicBezTo>
                <a:cubicBezTo>
                  <a:pt x="820018" y="1405268"/>
                  <a:pt x="847469" y="1452732"/>
                  <a:pt x="861455" y="1487793"/>
                </a:cubicBezTo>
                <a:cubicBezTo>
                  <a:pt x="860472" y="1529583"/>
                  <a:pt x="873198" y="1558240"/>
                  <a:pt x="889172" y="1589794"/>
                </a:cubicBezTo>
                <a:cubicBezTo>
                  <a:pt x="901837" y="1624879"/>
                  <a:pt x="918553" y="1656375"/>
                  <a:pt x="937443" y="1698307"/>
                </a:cubicBezTo>
                <a:lnTo>
                  <a:pt x="974458" y="1768464"/>
                </a:lnTo>
                <a:lnTo>
                  <a:pt x="1013480" y="1853903"/>
                </a:lnTo>
                <a:lnTo>
                  <a:pt x="1031382" y="1948177"/>
                </a:lnTo>
                <a:cubicBezTo>
                  <a:pt x="1065794" y="1983780"/>
                  <a:pt x="1017975" y="2014601"/>
                  <a:pt x="1031611" y="2064126"/>
                </a:cubicBezTo>
                <a:cubicBezTo>
                  <a:pt x="1011441" y="2152960"/>
                  <a:pt x="1051780" y="2170768"/>
                  <a:pt x="1043751" y="2210534"/>
                </a:cubicBezTo>
                <a:cubicBezTo>
                  <a:pt x="1047718" y="2261633"/>
                  <a:pt x="1043420" y="2260757"/>
                  <a:pt x="1055412" y="2309009"/>
                </a:cubicBezTo>
                <a:cubicBezTo>
                  <a:pt x="1065957" y="2376047"/>
                  <a:pt x="1080662" y="2371020"/>
                  <a:pt x="1077288" y="2438335"/>
                </a:cubicBezTo>
                <a:cubicBezTo>
                  <a:pt x="1117396" y="2455794"/>
                  <a:pt x="1082533" y="2452352"/>
                  <a:pt x="1095035" y="2483804"/>
                </a:cubicBezTo>
                <a:cubicBezTo>
                  <a:pt x="1061853" y="2488858"/>
                  <a:pt x="1120109" y="2517457"/>
                  <a:pt x="1084874" y="2535656"/>
                </a:cubicBezTo>
                <a:cubicBezTo>
                  <a:pt x="1088269" y="2540805"/>
                  <a:pt x="1092665" y="2545220"/>
                  <a:pt x="1097340" y="2549509"/>
                </a:cubicBezTo>
                <a:lnTo>
                  <a:pt x="1099771" y="2551770"/>
                </a:lnTo>
                <a:lnTo>
                  <a:pt x="1103350" y="2563634"/>
                </a:lnTo>
                <a:lnTo>
                  <a:pt x="1112049" y="2563454"/>
                </a:lnTo>
                <a:lnTo>
                  <a:pt x="1127385" y="2601609"/>
                </a:lnTo>
                <a:cubicBezTo>
                  <a:pt x="1113460" y="2637696"/>
                  <a:pt x="1158915" y="2668604"/>
                  <a:pt x="1139861" y="2713894"/>
                </a:cubicBezTo>
                <a:cubicBezTo>
                  <a:pt x="1135736" y="2729724"/>
                  <a:pt x="1140589" y="2773668"/>
                  <a:pt x="1152243" y="2778897"/>
                </a:cubicBezTo>
                <a:cubicBezTo>
                  <a:pt x="1155466" y="2787425"/>
                  <a:pt x="1152635" y="2799266"/>
                  <a:pt x="1164665" y="2800172"/>
                </a:cubicBezTo>
                <a:cubicBezTo>
                  <a:pt x="1179331" y="2803170"/>
                  <a:pt x="1160739" y="2841509"/>
                  <a:pt x="1176824" y="2832181"/>
                </a:cubicBezTo>
                <a:cubicBezTo>
                  <a:pt x="1164161" y="2859250"/>
                  <a:pt x="1195203" y="2868939"/>
                  <a:pt x="1204261" y="2886025"/>
                </a:cubicBezTo>
                <a:cubicBezTo>
                  <a:pt x="1217507" y="2920528"/>
                  <a:pt x="1243211" y="2992435"/>
                  <a:pt x="1256301" y="3039204"/>
                </a:cubicBezTo>
                <a:cubicBezTo>
                  <a:pt x="1264978" y="3073150"/>
                  <a:pt x="1260044" y="3127834"/>
                  <a:pt x="1282793" y="3166645"/>
                </a:cubicBezTo>
                <a:cubicBezTo>
                  <a:pt x="1304595" y="3193363"/>
                  <a:pt x="1317394" y="3226316"/>
                  <a:pt x="1353529" y="3266459"/>
                </a:cubicBezTo>
                <a:cubicBezTo>
                  <a:pt x="1399246" y="3301093"/>
                  <a:pt x="1431707" y="3283631"/>
                  <a:pt x="1443501" y="3351404"/>
                </a:cubicBezTo>
                <a:cubicBezTo>
                  <a:pt x="1476611" y="3383947"/>
                  <a:pt x="1480437" y="3422250"/>
                  <a:pt x="1502378" y="3451792"/>
                </a:cubicBezTo>
                <a:cubicBezTo>
                  <a:pt x="1529852" y="3487829"/>
                  <a:pt x="1579951" y="3532847"/>
                  <a:pt x="1608347" y="3567627"/>
                </a:cubicBezTo>
                <a:cubicBezTo>
                  <a:pt x="1624615" y="3589596"/>
                  <a:pt x="1671830" y="3654562"/>
                  <a:pt x="1672750" y="3660473"/>
                </a:cubicBezTo>
                <a:lnTo>
                  <a:pt x="1674801" y="3660727"/>
                </a:lnTo>
                <a:cubicBezTo>
                  <a:pt x="1681591" y="3664628"/>
                  <a:pt x="1683921" y="3669274"/>
                  <a:pt x="1684280" y="3674236"/>
                </a:cubicBezTo>
                <a:lnTo>
                  <a:pt x="1683297" y="3680606"/>
                </a:lnTo>
                <a:lnTo>
                  <a:pt x="1688840" y="3690943"/>
                </a:lnTo>
                <a:lnTo>
                  <a:pt x="1697179" y="3714191"/>
                </a:lnTo>
                <a:cubicBezTo>
                  <a:pt x="1717721" y="3731428"/>
                  <a:pt x="1792260" y="3780041"/>
                  <a:pt x="1812095" y="3794363"/>
                </a:cubicBezTo>
                <a:lnTo>
                  <a:pt x="1816185" y="3800123"/>
                </a:lnTo>
                <a:lnTo>
                  <a:pt x="1816532" y="3799958"/>
                </a:lnTo>
                <a:cubicBezTo>
                  <a:pt x="1817981" y="3800606"/>
                  <a:pt x="1819537" y="3802274"/>
                  <a:pt x="1821367" y="3805472"/>
                </a:cubicBezTo>
                <a:lnTo>
                  <a:pt x="1823645" y="3810629"/>
                </a:lnTo>
                <a:lnTo>
                  <a:pt x="1831583" y="3821804"/>
                </a:lnTo>
                <a:lnTo>
                  <a:pt x="1857078" y="3885992"/>
                </a:lnTo>
                <a:cubicBezTo>
                  <a:pt x="1870925" y="3912689"/>
                  <a:pt x="1904030" y="3944898"/>
                  <a:pt x="1923433" y="3982033"/>
                </a:cubicBezTo>
                <a:cubicBezTo>
                  <a:pt x="1932954" y="4022380"/>
                  <a:pt x="1957377" y="4031327"/>
                  <a:pt x="1980841" y="4057389"/>
                </a:cubicBezTo>
                <a:cubicBezTo>
                  <a:pt x="1978839" y="4101894"/>
                  <a:pt x="2006008" y="4111963"/>
                  <a:pt x="2024665" y="4118801"/>
                </a:cubicBezTo>
                <a:lnTo>
                  <a:pt x="2072486" y="4180983"/>
                </a:lnTo>
                <a:lnTo>
                  <a:pt x="2102842" y="4242051"/>
                </a:lnTo>
                <a:lnTo>
                  <a:pt x="2090319" y="4351530"/>
                </a:lnTo>
                <a:cubicBezTo>
                  <a:pt x="2089688" y="4357705"/>
                  <a:pt x="2200335" y="4461482"/>
                  <a:pt x="2197520" y="4467846"/>
                </a:cubicBezTo>
                <a:cubicBezTo>
                  <a:pt x="2239949" y="4492943"/>
                  <a:pt x="2178502" y="4499026"/>
                  <a:pt x="2204194" y="4542946"/>
                </a:cubicBezTo>
                <a:cubicBezTo>
                  <a:pt x="2219385" y="4595904"/>
                  <a:pt x="2280978" y="4565135"/>
                  <a:pt x="2296014" y="4609323"/>
                </a:cubicBezTo>
                <a:cubicBezTo>
                  <a:pt x="2334979" y="4654669"/>
                  <a:pt x="2311617" y="4683666"/>
                  <a:pt x="2349851" y="4719544"/>
                </a:cubicBezTo>
                <a:cubicBezTo>
                  <a:pt x="2393277" y="4725733"/>
                  <a:pt x="2446606" y="4827088"/>
                  <a:pt x="2466665" y="4853969"/>
                </a:cubicBezTo>
                <a:cubicBezTo>
                  <a:pt x="2435625" y="4867556"/>
                  <a:pt x="2499515" y="4879650"/>
                  <a:pt x="2469772" y="4906386"/>
                </a:cubicBezTo>
                <a:cubicBezTo>
                  <a:pt x="2474368" y="4910433"/>
                  <a:pt x="2479754" y="4913508"/>
                  <a:pt x="2485381" y="4916393"/>
                </a:cubicBezTo>
                <a:lnTo>
                  <a:pt x="2494775" y="4928363"/>
                </a:lnTo>
                <a:lnTo>
                  <a:pt x="2503199" y="4925898"/>
                </a:lnTo>
                <a:lnTo>
                  <a:pt x="2517652" y="4937733"/>
                </a:lnTo>
                <a:cubicBezTo>
                  <a:pt x="2522042" y="4943002"/>
                  <a:pt x="2525578" y="4949649"/>
                  <a:pt x="2527697" y="4958461"/>
                </a:cubicBezTo>
                <a:cubicBezTo>
                  <a:pt x="2523186" y="4996747"/>
                  <a:pt x="2575192" y="5014427"/>
                  <a:pt x="2567995" y="5062892"/>
                </a:cubicBezTo>
                <a:cubicBezTo>
                  <a:pt x="2567947" y="5079163"/>
                  <a:pt x="2583689" y="5120039"/>
                  <a:pt x="2596347" y="5121988"/>
                </a:cubicBezTo>
                <a:cubicBezTo>
                  <a:pt x="2601622" y="5129320"/>
                  <a:pt x="2601836" y="5141425"/>
                  <a:pt x="2613775" y="5139128"/>
                </a:cubicBezTo>
                <a:lnTo>
                  <a:pt x="2621065" y="5144650"/>
                </a:lnTo>
                <a:lnTo>
                  <a:pt x="0" y="514465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1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9" name="Ink 3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39" name="Ink 3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41" name="Rectangle 40">
            <a:extLst>
              <a:ext uri="{FF2B5EF4-FFF2-40B4-BE49-F238E27FC236}">
                <a16:creationId xmlns:a16="http://schemas.microsoft.com/office/drawing/2014/main" id="{31AA1E1C-DA67-488F-A983-F3ABD792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C46DA5A-CECD-42F0-A57E-8D5BAE362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2881775" y="214043"/>
                </a:moveTo>
                <a:lnTo>
                  <a:pt x="8923122" y="205911"/>
                </a:lnTo>
                <a:cubicBezTo>
                  <a:pt x="8923122" y="236009"/>
                  <a:pt x="10535176" y="68788"/>
                  <a:pt x="10535176" y="98886"/>
                </a:cubicBezTo>
                <a:lnTo>
                  <a:pt x="10552865" y="93120"/>
                </a:lnTo>
                <a:cubicBezTo>
                  <a:pt x="10602509" y="95039"/>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1964727" y="191072"/>
                  <a:pt x="1974418" y="189712"/>
                </a:cubicBezTo>
                <a:lnTo>
                  <a:pt x="2235555" y="226659"/>
                </a:lnTo>
                <a:cubicBezTo>
                  <a:pt x="2235555" y="166322"/>
                  <a:pt x="2881775" y="274380"/>
                  <a:pt x="2881775" y="21404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A00638-8FBE-B293-665C-92C4806C97E4}"/>
              </a:ext>
            </a:extLst>
          </p:cNvPr>
          <p:cNvSpPr>
            <a:spLocks noGrp="1"/>
          </p:cNvSpPr>
          <p:nvPr>
            <p:ph type="title"/>
          </p:nvPr>
        </p:nvSpPr>
        <p:spPr>
          <a:xfrm>
            <a:off x="1160060" y="5097439"/>
            <a:ext cx="9908274" cy="791569"/>
          </a:xfrm>
        </p:spPr>
        <p:txBody>
          <a:bodyPr vert="horz" lIns="91440" tIns="45720" rIns="91440" bIns="45720" rtlCol="0" anchor="b">
            <a:normAutofit/>
          </a:bodyPr>
          <a:lstStyle/>
          <a:p>
            <a:pPr algn="ctr"/>
            <a:r>
              <a:rPr lang="en-US"/>
              <a:t>Term frequency trends</a:t>
            </a:r>
          </a:p>
        </p:txBody>
      </p:sp>
      <p:sp>
        <p:nvSpPr>
          <p:cNvPr id="12" name="Content Placeholder 11">
            <a:extLst>
              <a:ext uri="{FF2B5EF4-FFF2-40B4-BE49-F238E27FC236}">
                <a16:creationId xmlns:a16="http://schemas.microsoft.com/office/drawing/2014/main" id="{B8D6D558-36ED-AF50-9DFD-2F8AE37F17AA}"/>
              </a:ext>
            </a:extLst>
          </p:cNvPr>
          <p:cNvSpPr>
            <a:spLocks noGrp="1"/>
          </p:cNvSpPr>
          <p:nvPr>
            <p:ph idx="1"/>
          </p:nvPr>
        </p:nvSpPr>
        <p:spPr>
          <a:xfrm>
            <a:off x="723901" y="5957249"/>
            <a:ext cx="10744200" cy="491318"/>
          </a:xfrm>
        </p:spPr>
        <p:txBody>
          <a:bodyPr vert="horz" lIns="91440" tIns="45720" rIns="91440" bIns="45720" rtlCol="0">
            <a:normAutofit/>
          </a:bodyPr>
          <a:lstStyle/>
          <a:p>
            <a:pPr marL="0" indent="0" algn="ctr">
              <a:buNone/>
            </a:pPr>
            <a:r>
              <a:rPr lang="en-US" sz="1800" spc="160"/>
              <a:t>The frequency of characters using the words ‘Break’ and ‘Coffee’ </a:t>
            </a:r>
          </a:p>
        </p:txBody>
      </p:sp>
      <p:sp>
        <p:nvSpPr>
          <p:cNvPr id="45" name="Freeform: Shape 44">
            <a:extLst>
              <a:ext uri="{FF2B5EF4-FFF2-40B4-BE49-F238E27FC236}">
                <a16:creationId xmlns:a16="http://schemas.microsoft.com/office/drawing/2014/main" id="{1BBFDD63-AD5F-4E42-979B-2FBDE345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55" y="781186"/>
            <a:ext cx="5217258" cy="402964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6">
            <a:extLst>
              <a:ext uri="{FF2B5EF4-FFF2-40B4-BE49-F238E27FC236}">
                <a16:creationId xmlns:a16="http://schemas.microsoft.com/office/drawing/2014/main" id="{C700A9C2-5B99-488A-8884-76AB40DEF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23294" y="457200"/>
            <a:ext cx="1186379"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4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colorful lines and numbers&#10;&#10;Description automatically generated">
            <a:extLst>
              <a:ext uri="{FF2B5EF4-FFF2-40B4-BE49-F238E27FC236}">
                <a16:creationId xmlns:a16="http://schemas.microsoft.com/office/drawing/2014/main" id="{E9F60416-3B39-50A5-875D-52D935BDB3DC}"/>
              </a:ext>
            </a:extLst>
          </p:cNvPr>
          <p:cNvPicPr>
            <a:picLocks noChangeAspect="1"/>
          </p:cNvPicPr>
          <p:nvPr/>
        </p:nvPicPr>
        <p:blipFill>
          <a:blip r:embed="rId5"/>
          <a:stretch>
            <a:fillRect/>
          </a:stretch>
        </p:blipFill>
        <p:spPr>
          <a:xfrm>
            <a:off x="953651" y="1305276"/>
            <a:ext cx="4925667" cy="3041599"/>
          </a:xfrm>
          <a:prstGeom prst="rect">
            <a:avLst/>
          </a:prstGeom>
        </p:spPr>
      </p:pic>
      <p:sp>
        <p:nvSpPr>
          <p:cNvPr id="49" name="Freeform: Shape 48">
            <a:extLst>
              <a:ext uri="{FF2B5EF4-FFF2-40B4-BE49-F238E27FC236}">
                <a16:creationId xmlns:a16="http://schemas.microsoft.com/office/drawing/2014/main" id="{AABDB02C-700D-4121-B1D1-CCB58F4B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339" y="781186"/>
            <a:ext cx="5217258" cy="402964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6">
            <a:extLst>
              <a:ext uri="{FF2B5EF4-FFF2-40B4-BE49-F238E27FC236}">
                <a16:creationId xmlns:a16="http://schemas.microsoft.com/office/drawing/2014/main" id="{0B1B938D-F136-428F-BAEA-A69ADA053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5513" y="437651"/>
            <a:ext cx="1084027"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4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with colorful lines and numbers&#10;&#10;Description automatically generated">
            <a:extLst>
              <a:ext uri="{FF2B5EF4-FFF2-40B4-BE49-F238E27FC236}">
                <a16:creationId xmlns:a16="http://schemas.microsoft.com/office/drawing/2014/main" id="{BE4B5A31-CEDB-0923-CACC-4F3E64616432}"/>
              </a:ext>
            </a:extLst>
          </p:cNvPr>
          <p:cNvPicPr>
            <a:picLocks noChangeAspect="1"/>
          </p:cNvPicPr>
          <p:nvPr/>
        </p:nvPicPr>
        <p:blipFill>
          <a:blip r:embed="rId6"/>
          <a:stretch>
            <a:fillRect/>
          </a:stretch>
        </p:blipFill>
        <p:spPr>
          <a:xfrm>
            <a:off x="6340135" y="1305276"/>
            <a:ext cx="4925667" cy="3041599"/>
          </a:xfrm>
          <a:prstGeom prst="rect">
            <a:avLst/>
          </a:prstGeom>
        </p:spPr>
      </p:pic>
    </p:spTree>
    <p:extLst>
      <p:ext uri="{BB962C8B-B14F-4D97-AF65-F5344CB8AC3E}">
        <p14:creationId xmlns:p14="http://schemas.microsoft.com/office/powerpoint/2010/main" val="16364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CD3944-CF7E-BABE-E754-F2A8C6E39D25}"/>
              </a:ext>
            </a:extLst>
          </p:cNvPr>
          <p:cNvSpPr>
            <a:spLocks noGrp="1"/>
          </p:cNvSpPr>
          <p:nvPr>
            <p:ph type="title"/>
          </p:nvPr>
        </p:nvSpPr>
        <p:spPr>
          <a:xfrm>
            <a:off x="1050879" y="609601"/>
            <a:ext cx="9810604" cy="1216024"/>
          </a:xfrm>
        </p:spPr>
        <p:txBody>
          <a:bodyPr vert="horz" lIns="91440" tIns="45720" rIns="91440" bIns="45720" rtlCol="0" anchor="ctr">
            <a:normAutofit/>
          </a:bodyPr>
          <a:lstStyle/>
          <a:p>
            <a:r>
              <a:rPr lang="en-US"/>
              <a:t>WORDS SPOKEN BY EACH CHARACTERS</a:t>
            </a:r>
          </a:p>
        </p:txBody>
      </p:sp>
      <p:sp>
        <p:nvSpPr>
          <p:cNvPr id="6" name="TextBox 5">
            <a:extLst>
              <a:ext uri="{FF2B5EF4-FFF2-40B4-BE49-F238E27FC236}">
                <a16:creationId xmlns:a16="http://schemas.microsoft.com/office/drawing/2014/main" id="{7FD44812-A624-ECDC-BDA9-11861D725A1E}"/>
              </a:ext>
            </a:extLst>
          </p:cNvPr>
          <p:cNvSpPr txBox="1"/>
          <p:nvPr/>
        </p:nvSpPr>
        <p:spPr>
          <a:xfrm>
            <a:off x="1050879" y="2017694"/>
            <a:ext cx="4316895" cy="4285261"/>
          </a:xfrm>
          <a:prstGeom prst="rect">
            <a:avLst/>
          </a:prstGeom>
        </p:spPr>
        <p:txBody>
          <a:bodyPr vert="horz" lIns="91440" tIns="45720" rIns="91440" bIns="45720" rtlCol="0">
            <a:normAutofit/>
          </a:bodyPr>
          <a:lstStyle/>
          <a:p>
            <a:pPr marL="285750" lvl="0"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The percentages represent the proportion of words spoken by each character in each season, providing insights into their respective roles and contributions to the dialogue throughout the series.</a:t>
            </a:r>
          </a:p>
          <a:p>
            <a:pPr marL="285750" lvl="0"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The distribution of words spoken by each character helps to understand their prominence and involvement in different seasons.</a:t>
            </a:r>
          </a:p>
          <a:p>
            <a:pPr marL="285750" lvl="0"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This analysis sheds light on the character dynamics and storytelling focus across the ten seasons of FRIENDS.</a:t>
            </a:r>
          </a:p>
          <a:p>
            <a:pPr>
              <a:spcAft>
                <a:spcPts val="600"/>
              </a:spcAft>
            </a:pPr>
            <a:endParaRPr lang="en-US" spc="50">
              <a:solidFill>
                <a:schemeClr val="tx1">
                  <a:lumMod val="85000"/>
                  <a:lumOff val="15000"/>
                </a:schemeClr>
              </a:solidFill>
              <a:ea typeface="Batang" panose="02030600000101010101" pitchFamily="18" charset="-127"/>
            </a:endParaRPr>
          </a:p>
        </p:txBody>
      </p:sp>
      <p:pic>
        <p:nvPicPr>
          <p:cNvPr id="4" name="Content Placeholder 3" descr="A graph of different colored squares&#10;&#10;Description automatically generated">
            <a:extLst>
              <a:ext uri="{FF2B5EF4-FFF2-40B4-BE49-F238E27FC236}">
                <a16:creationId xmlns:a16="http://schemas.microsoft.com/office/drawing/2014/main" id="{24BA6E0D-8384-5118-B680-CA072E5424FE}"/>
              </a:ext>
            </a:extLst>
          </p:cNvPr>
          <p:cNvPicPr>
            <a:picLocks noGrp="1" noChangeAspect="1"/>
          </p:cNvPicPr>
          <p:nvPr>
            <p:ph idx="1"/>
          </p:nvPr>
        </p:nvPicPr>
        <p:blipFill>
          <a:blip r:embed="rId2"/>
          <a:stretch>
            <a:fillRect/>
          </a:stretch>
        </p:blipFill>
        <p:spPr>
          <a:xfrm>
            <a:off x="5627418" y="2017694"/>
            <a:ext cx="6304938" cy="3846012"/>
          </a:xfrm>
          <a:prstGeom prst="rect">
            <a:avLst/>
          </a:prstGeom>
        </p:spPr>
      </p:pic>
      <p:sp>
        <p:nvSpPr>
          <p:cNvPr id="43" name="Freeform: Shape 42">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68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CE8BBC4-555B-4EEA-8B5C-5B44656F9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AB833-8ED7-7B9F-700D-497238BF85FB}"/>
              </a:ext>
            </a:extLst>
          </p:cNvPr>
          <p:cNvSpPr>
            <a:spLocks noGrp="1"/>
          </p:cNvSpPr>
          <p:nvPr>
            <p:ph type="title"/>
          </p:nvPr>
        </p:nvSpPr>
        <p:spPr>
          <a:xfrm>
            <a:off x="723901" y="603622"/>
            <a:ext cx="5004776" cy="2413425"/>
          </a:xfrm>
        </p:spPr>
        <p:txBody>
          <a:bodyPr>
            <a:normAutofit/>
          </a:bodyPr>
          <a:lstStyle/>
          <a:p>
            <a:pPr algn="ctr"/>
            <a:r>
              <a:rPr lang="en-PK"/>
              <a:t>Lexicons Used for Sentiment Analysis</a:t>
            </a:r>
          </a:p>
        </p:txBody>
      </p:sp>
      <p:sp>
        <p:nvSpPr>
          <p:cNvPr id="12" name="Freeform: Shape 11">
            <a:extLst>
              <a:ext uri="{FF2B5EF4-FFF2-40B4-BE49-F238E27FC236}">
                <a16:creationId xmlns:a16="http://schemas.microsoft.com/office/drawing/2014/main" id="{44704DC3-DE99-4AC8-9945-00EF66E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1447" y="0"/>
            <a:ext cx="6200553" cy="6858000"/>
          </a:xfrm>
          <a:custGeom>
            <a:avLst/>
            <a:gdLst>
              <a:gd name="connsiteX0" fmla="*/ 509785 w 6292079"/>
              <a:gd name="connsiteY0" fmla="*/ 0 h 6858000"/>
              <a:gd name="connsiteX1" fmla="*/ 4089208 w 6292079"/>
              <a:gd name="connsiteY1" fmla="*/ 0 h 6858000"/>
              <a:gd name="connsiteX2" fmla="*/ 4500513 w 6292079"/>
              <a:gd name="connsiteY2" fmla="*/ 0 h 6858000"/>
              <a:gd name="connsiteX3" fmla="*/ 4642260 w 6292079"/>
              <a:gd name="connsiteY3" fmla="*/ 0 h 6858000"/>
              <a:gd name="connsiteX4" fmla="*/ 6127274 w 6292079"/>
              <a:gd name="connsiteY4" fmla="*/ 0 h 6858000"/>
              <a:gd name="connsiteX5" fmla="*/ 6292079 w 6292079"/>
              <a:gd name="connsiteY5" fmla="*/ 0 h 6858000"/>
              <a:gd name="connsiteX6" fmla="*/ 6292079 w 6292079"/>
              <a:gd name="connsiteY6" fmla="*/ 6858000 h 6858000"/>
              <a:gd name="connsiteX7" fmla="*/ 6127274 w 6292079"/>
              <a:gd name="connsiteY7" fmla="*/ 6858000 h 6858000"/>
              <a:gd name="connsiteX8" fmla="*/ 4642260 w 6292079"/>
              <a:gd name="connsiteY8" fmla="*/ 6858000 h 6858000"/>
              <a:gd name="connsiteX9" fmla="*/ 4500513 w 6292079"/>
              <a:gd name="connsiteY9" fmla="*/ 6858000 h 6858000"/>
              <a:gd name="connsiteX10" fmla="*/ 4089208 w 6292079"/>
              <a:gd name="connsiteY10" fmla="*/ 6858000 h 6858000"/>
              <a:gd name="connsiteX11" fmla="*/ 435967 w 6292079"/>
              <a:gd name="connsiteY11" fmla="*/ 6858000 h 6858000"/>
              <a:gd name="connsiteX12" fmla="*/ 439099 w 6292079"/>
              <a:gd name="connsiteY12" fmla="*/ 6835478 h 6858000"/>
              <a:gd name="connsiteX13" fmla="*/ 443695 w 6292079"/>
              <a:gd name="connsiteY13" fmla="*/ 6725985 h 6858000"/>
              <a:gd name="connsiteX14" fmla="*/ 428041 w 6292079"/>
              <a:gd name="connsiteY14" fmla="*/ 6661430 h 6858000"/>
              <a:gd name="connsiteX15" fmla="*/ 376884 w 6292079"/>
              <a:gd name="connsiteY15" fmla="*/ 6504597 h 6858000"/>
              <a:gd name="connsiteX16" fmla="*/ 269239 w 6292079"/>
              <a:gd name="connsiteY16" fmla="*/ 6290076 h 6858000"/>
              <a:gd name="connsiteX17" fmla="*/ 219811 w 6292079"/>
              <a:gd name="connsiteY17" fmla="*/ 6127001 h 6858000"/>
              <a:gd name="connsiteX18" fmla="*/ 205094 w 6292079"/>
              <a:gd name="connsiteY18" fmla="*/ 6073766 h 6858000"/>
              <a:gd name="connsiteX19" fmla="*/ 150183 w 6292079"/>
              <a:gd name="connsiteY19" fmla="*/ 6014538 h 6858000"/>
              <a:gd name="connsiteX20" fmla="*/ 117093 w 6292079"/>
              <a:gd name="connsiteY20" fmla="*/ 5729681 h 6858000"/>
              <a:gd name="connsiteX21" fmla="*/ 46363 w 6292079"/>
              <a:gd name="connsiteY21" fmla="*/ 5613732 h 6858000"/>
              <a:gd name="connsiteX22" fmla="*/ 29717 w 6292079"/>
              <a:gd name="connsiteY22" fmla="*/ 5572630 h 6858000"/>
              <a:gd name="connsiteX23" fmla="*/ 32614 w 6292079"/>
              <a:gd name="connsiteY23" fmla="*/ 5564839 h 6858000"/>
              <a:gd name="connsiteX24" fmla="*/ 34209 w 6292079"/>
              <a:gd name="connsiteY24" fmla="*/ 5564057 h 6858000"/>
              <a:gd name="connsiteX25" fmla="*/ 17311 w 6292079"/>
              <a:gd name="connsiteY25" fmla="*/ 5442591 h 6858000"/>
              <a:gd name="connsiteX26" fmla="*/ 16750 w 6292079"/>
              <a:gd name="connsiteY26" fmla="*/ 5415829 h 6858000"/>
              <a:gd name="connsiteX27" fmla="*/ 18217 w 6292079"/>
              <a:gd name="connsiteY27" fmla="*/ 5412980 h 6858000"/>
              <a:gd name="connsiteX28" fmla="*/ 12055 w 6292079"/>
              <a:gd name="connsiteY28" fmla="*/ 5390064 h 6858000"/>
              <a:gd name="connsiteX29" fmla="*/ 0 w 6292079"/>
              <a:gd name="connsiteY29" fmla="*/ 5369830 h 6858000"/>
              <a:gd name="connsiteX30" fmla="*/ 32211 w 6292079"/>
              <a:gd name="connsiteY30" fmla="*/ 5145466 h 6858000"/>
              <a:gd name="connsiteX31" fmla="*/ 40891 w 6292079"/>
              <a:gd name="connsiteY31" fmla="*/ 4778922 h 6858000"/>
              <a:gd name="connsiteX32" fmla="*/ 16777 w 6292079"/>
              <a:gd name="connsiteY32" fmla="*/ 4554239 h 6858000"/>
              <a:gd name="connsiteX33" fmla="*/ 25115 w 6292079"/>
              <a:gd name="connsiteY33" fmla="*/ 4402702 h 6858000"/>
              <a:gd name="connsiteX34" fmla="*/ 8134 w 6292079"/>
              <a:gd name="connsiteY34" fmla="*/ 4331397 h 6858000"/>
              <a:gd name="connsiteX35" fmla="*/ 21852 w 6292079"/>
              <a:gd name="connsiteY35" fmla="*/ 4299998 h 6858000"/>
              <a:gd name="connsiteX36" fmla="*/ 24178 w 6292079"/>
              <a:gd name="connsiteY36" fmla="*/ 4280659 h 6858000"/>
              <a:gd name="connsiteX37" fmla="*/ 33357 w 6292079"/>
              <a:gd name="connsiteY37" fmla="*/ 4276475 h 6858000"/>
              <a:gd name="connsiteX38" fmla="*/ 42965 w 6292079"/>
              <a:gd name="connsiteY38" fmla="*/ 4248279 h 6858000"/>
              <a:gd name="connsiteX39" fmla="*/ 44865 w 6292079"/>
              <a:gd name="connsiteY39" fmla="*/ 4212329 h 6858000"/>
              <a:gd name="connsiteX40" fmla="*/ 44366 w 6292079"/>
              <a:gd name="connsiteY40" fmla="*/ 4040266 h 6858000"/>
              <a:gd name="connsiteX41" fmla="*/ 49504 w 6292079"/>
              <a:gd name="connsiteY41" fmla="*/ 3938016 h 6858000"/>
              <a:gd name="connsiteX42" fmla="*/ 59997 w 6292079"/>
              <a:gd name="connsiteY42" fmla="*/ 3900263 h 6858000"/>
              <a:gd name="connsiteX43" fmla="*/ 68907 w 6292079"/>
              <a:gd name="connsiteY43" fmla="*/ 3846813 h 6858000"/>
              <a:gd name="connsiteX44" fmla="*/ 75836 w 6292079"/>
              <a:gd name="connsiteY44" fmla="*/ 3715292 h 6858000"/>
              <a:gd name="connsiteX45" fmla="*/ 86775 w 6292079"/>
              <a:gd name="connsiteY45" fmla="*/ 3529044 h 6858000"/>
              <a:gd name="connsiteX46" fmla="*/ 93628 w 6292079"/>
              <a:gd name="connsiteY46" fmla="*/ 3521593 h 6858000"/>
              <a:gd name="connsiteX47" fmla="*/ 95551 w 6292079"/>
              <a:gd name="connsiteY47" fmla="*/ 3456775 h 6858000"/>
              <a:gd name="connsiteX48" fmla="*/ 58296 w 6292079"/>
              <a:gd name="connsiteY48" fmla="*/ 3224475 h 6858000"/>
              <a:gd name="connsiteX49" fmla="*/ 63270 w 6292079"/>
              <a:gd name="connsiteY49" fmla="*/ 3097947 h 6858000"/>
              <a:gd name="connsiteX50" fmla="*/ 72130 w 6292079"/>
              <a:gd name="connsiteY50" fmla="*/ 3053885 h 6858000"/>
              <a:gd name="connsiteX51" fmla="*/ 86532 w 6292079"/>
              <a:gd name="connsiteY51" fmla="*/ 2980007 h 6858000"/>
              <a:gd name="connsiteX52" fmla="*/ 111003 w 6292079"/>
              <a:gd name="connsiteY52" fmla="*/ 2914025 h 6858000"/>
              <a:gd name="connsiteX53" fmla="*/ 98482 w 6292079"/>
              <a:gd name="connsiteY53" fmla="*/ 2847042 h 6858000"/>
              <a:gd name="connsiteX54" fmla="*/ 97880 w 6292079"/>
              <a:gd name="connsiteY54" fmla="*/ 2789385 h 6858000"/>
              <a:gd name="connsiteX55" fmla="*/ 104654 w 6292079"/>
              <a:gd name="connsiteY55" fmla="*/ 2785130 h 6858000"/>
              <a:gd name="connsiteX56" fmla="*/ 105266 w 6292079"/>
              <a:gd name="connsiteY56" fmla="*/ 2777753 h 6858000"/>
              <a:gd name="connsiteX57" fmla="*/ 167835 w 6292079"/>
              <a:gd name="connsiteY57" fmla="*/ 2669363 h 6858000"/>
              <a:gd name="connsiteX58" fmla="*/ 202206 w 6292079"/>
              <a:gd name="connsiteY58" fmla="*/ 2562841 h 6858000"/>
              <a:gd name="connsiteX59" fmla="*/ 213902 w 6292079"/>
              <a:gd name="connsiteY59" fmla="*/ 2508449 h 6858000"/>
              <a:gd name="connsiteX60" fmla="*/ 233809 w 6292079"/>
              <a:gd name="connsiteY60" fmla="*/ 2449158 h 6858000"/>
              <a:gd name="connsiteX61" fmla="*/ 237400 w 6292079"/>
              <a:gd name="connsiteY61" fmla="*/ 2386081 h 6858000"/>
              <a:gd name="connsiteX62" fmla="*/ 235660 w 6292079"/>
              <a:gd name="connsiteY62" fmla="*/ 2226872 h 6858000"/>
              <a:gd name="connsiteX63" fmla="*/ 250116 w 6292079"/>
              <a:gd name="connsiteY63" fmla="*/ 2186312 h 6858000"/>
              <a:gd name="connsiteX64" fmla="*/ 285163 w 6292079"/>
              <a:gd name="connsiteY64" fmla="*/ 2054201 h 6858000"/>
              <a:gd name="connsiteX65" fmla="*/ 297869 w 6292079"/>
              <a:gd name="connsiteY65" fmla="*/ 2009411 h 6858000"/>
              <a:gd name="connsiteX66" fmla="*/ 339406 w 6292079"/>
              <a:gd name="connsiteY66" fmla="*/ 1985345 h 6858000"/>
              <a:gd name="connsiteX67" fmla="*/ 380873 w 6292079"/>
              <a:gd name="connsiteY67" fmla="*/ 1908912 h 6858000"/>
              <a:gd name="connsiteX68" fmla="*/ 399636 w 6292079"/>
              <a:gd name="connsiteY68" fmla="*/ 1815242 h 6858000"/>
              <a:gd name="connsiteX69" fmla="*/ 374372 w 6292079"/>
              <a:gd name="connsiteY69" fmla="*/ 1616165 h 6858000"/>
              <a:gd name="connsiteX70" fmla="*/ 392730 w 6292079"/>
              <a:gd name="connsiteY70" fmla="*/ 1566131 h 6858000"/>
              <a:gd name="connsiteX71" fmla="*/ 372639 w 6292079"/>
              <a:gd name="connsiteY71" fmla="*/ 1478507 h 6858000"/>
              <a:gd name="connsiteX72" fmla="*/ 401555 w 6292079"/>
              <a:gd name="connsiteY72" fmla="*/ 1428806 h 6858000"/>
              <a:gd name="connsiteX73" fmla="*/ 410243 w 6292079"/>
              <a:gd name="connsiteY73" fmla="*/ 1415134 h 6858000"/>
              <a:gd name="connsiteX74" fmla="*/ 411524 w 6292079"/>
              <a:gd name="connsiteY74" fmla="*/ 1406469 h 6858000"/>
              <a:gd name="connsiteX75" fmla="*/ 408887 w 6292079"/>
              <a:gd name="connsiteY75" fmla="*/ 1392331 h 6858000"/>
              <a:gd name="connsiteX76" fmla="*/ 414309 w 6292079"/>
              <a:gd name="connsiteY76" fmla="*/ 1387628 h 6858000"/>
              <a:gd name="connsiteX77" fmla="*/ 415362 w 6292079"/>
              <a:gd name="connsiteY77" fmla="*/ 1380497 h 6858000"/>
              <a:gd name="connsiteX78" fmla="*/ 421850 w 6292079"/>
              <a:gd name="connsiteY78" fmla="*/ 1331725 h 6858000"/>
              <a:gd name="connsiteX79" fmla="*/ 417310 w 6292079"/>
              <a:gd name="connsiteY79" fmla="*/ 1256042 h 6858000"/>
              <a:gd name="connsiteX80" fmla="*/ 415023 w 6292079"/>
              <a:gd name="connsiteY80" fmla="*/ 1150134 h 6858000"/>
              <a:gd name="connsiteX81" fmla="*/ 406174 w 6292079"/>
              <a:gd name="connsiteY81" fmla="*/ 1005645 h 6858000"/>
              <a:gd name="connsiteX82" fmla="*/ 431864 w 6292079"/>
              <a:gd name="connsiteY82" fmla="*/ 899691 h 6858000"/>
              <a:gd name="connsiteX83" fmla="*/ 462617 w 6292079"/>
              <a:gd name="connsiteY83" fmla="*/ 689088 h 6858000"/>
              <a:gd name="connsiteX84" fmla="*/ 510810 w 6292079"/>
              <a:gd name="connsiteY84" fmla="*/ 526328 h 6858000"/>
              <a:gd name="connsiteX85" fmla="*/ 542477 w 6292079"/>
              <a:gd name="connsiteY85" fmla="*/ 433873 h 6858000"/>
              <a:gd name="connsiteX86" fmla="*/ 549936 w 6292079"/>
              <a:gd name="connsiteY86" fmla="*/ 301688 h 6858000"/>
              <a:gd name="connsiteX87" fmla="*/ 554757 w 6292079"/>
              <a:gd name="connsiteY87" fmla="*/ 279945 h 6858000"/>
              <a:gd name="connsiteX88" fmla="*/ 550124 w 6292079"/>
              <a:gd name="connsiteY88" fmla="*/ 248508 h 6858000"/>
              <a:gd name="connsiteX89" fmla="*/ 530424 w 6292079"/>
              <a:gd name="connsiteY89" fmla="*/ 122373 h 6858000"/>
              <a:gd name="connsiteX90" fmla="*/ 504802 w 6292079"/>
              <a:gd name="connsiteY90" fmla="*/ 218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92079" h="6858000">
                <a:moveTo>
                  <a:pt x="509785" y="0"/>
                </a:moveTo>
                <a:lnTo>
                  <a:pt x="4089208" y="0"/>
                </a:lnTo>
                <a:lnTo>
                  <a:pt x="4500513" y="0"/>
                </a:lnTo>
                <a:lnTo>
                  <a:pt x="4642260" y="0"/>
                </a:lnTo>
                <a:lnTo>
                  <a:pt x="6127274" y="0"/>
                </a:lnTo>
                <a:lnTo>
                  <a:pt x="6292079" y="0"/>
                </a:lnTo>
                <a:lnTo>
                  <a:pt x="6292079" y="6858000"/>
                </a:lnTo>
                <a:lnTo>
                  <a:pt x="6127274" y="6858000"/>
                </a:lnTo>
                <a:lnTo>
                  <a:pt x="4642260" y="6858000"/>
                </a:lnTo>
                <a:lnTo>
                  <a:pt x="4500513" y="6858000"/>
                </a:lnTo>
                <a:lnTo>
                  <a:pt x="4089208" y="6858000"/>
                </a:lnTo>
                <a:lnTo>
                  <a:pt x="435967" y="6858000"/>
                </a:lnTo>
                <a:lnTo>
                  <a:pt x="439099" y="6835478"/>
                </a:lnTo>
                <a:cubicBezTo>
                  <a:pt x="443053" y="6807961"/>
                  <a:pt x="446597" y="6775838"/>
                  <a:pt x="443695" y="6725985"/>
                </a:cubicBezTo>
                <a:cubicBezTo>
                  <a:pt x="406361" y="6709462"/>
                  <a:pt x="444551" y="6685701"/>
                  <a:pt x="428041" y="6661430"/>
                </a:cubicBezTo>
                <a:cubicBezTo>
                  <a:pt x="415709" y="6603739"/>
                  <a:pt x="402107" y="6561674"/>
                  <a:pt x="376884" y="6504597"/>
                </a:cubicBezTo>
                <a:cubicBezTo>
                  <a:pt x="304684" y="6477597"/>
                  <a:pt x="338577" y="6353549"/>
                  <a:pt x="269239" y="6290076"/>
                </a:cubicBezTo>
                <a:cubicBezTo>
                  <a:pt x="241348" y="6225029"/>
                  <a:pt x="266460" y="6201087"/>
                  <a:pt x="219811" y="6127001"/>
                </a:cubicBezTo>
                <a:cubicBezTo>
                  <a:pt x="241964" y="6106503"/>
                  <a:pt x="210775" y="6088480"/>
                  <a:pt x="205094" y="6073766"/>
                </a:cubicBezTo>
                <a:cubicBezTo>
                  <a:pt x="195202" y="6057134"/>
                  <a:pt x="163788" y="6050649"/>
                  <a:pt x="150183" y="6014538"/>
                </a:cubicBezTo>
                <a:cubicBezTo>
                  <a:pt x="131236" y="5955076"/>
                  <a:pt x="160082" y="5847195"/>
                  <a:pt x="117093" y="5729681"/>
                </a:cubicBezTo>
                <a:cubicBezTo>
                  <a:pt x="106713" y="5695413"/>
                  <a:pt x="63130" y="5649897"/>
                  <a:pt x="46363" y="5613732"/>
                </a:cubicBezTo>
                <a:lnTo>
                  <a:pt x="29717" y="5572630"/>
                </a:lnTo>
                <a:lnTo>
                  <a:pt x="32614" y="5564839"/>
                </a:lnTo>
                <a:lnTo>
                  <a:pt x="34209" y="5564057"/>
                </a:lnTo>
                <a:lnTo>
                  <a:pt x="17311" y="5442591"/>
                </a:lnTo>
                <a:cubicBezTo>
                  <a:pt x="14639" y="5436675"/>
                  <a:pt x="13713" y="5428633"/>
                  <a:pt x="16750" y="5415829"/>
                </a:cubicBezTo>
                <a:lnTo>
                  <a:pt x="18217" y="5412980"/>
                </a:lnTo>
                <a:lnTo>
                  <a:pt x="12055" y="5390064"/>
                </a:lnTo>
                <a:cubicBezTo>
                  <a:pt x="9079" y="5382538"/>
                  <a:pt x="5182" y="5375682"/>
                  <a:pt x="0" y="5369830"/>
                </a:cubicBezTo>
                <a:cubicBezTo>
                  <a:pt x="31894" y="5299689"/>
                  <a:pt x="23872" y="5225525"/>
                  <a:pt x="32211" y="5145466"/>
                </a:cubicBezTo>
                <a:cubicBezTo>
                  <a:pt x="34746" y="5048037"/>
                  <a:pt x="41698" y="4890019"/>
                  <a:pt x="40891" y="4778922"/>
                </a:cubicBezTo>
                <a:cubicBezTo>
                  <a:pt x="9869" y="4689468"/>
                  <a:pt x="28501" y="4651846"/>
                  <a:pt x="16777" y="4554239"/>
                </a:cubicBezTo>
                <a:cubicBezTo>
                  <a:pt x="56871" y="4507954"/>
                  <a:pt x="15779" y="4455514"/>
                  <a:pt x="25115" y="4402702"/>
                </a:cubicBezTo>
                <a:cubicBezTo>
                  <a:pt x="-10420" y="4412229"/>
                  <a:pt x="47425" y="4340221"/>
                  <a:pt x="8134" y="4331397"/>
                </a:cubicBezTo>
                <a:lnTo>
                  <a:pt x="21852" y="4299998"/>
                </a:lnTo>
                <a:lnTo>
                  <a:pt x="24178" y="4280659"/>
                </a:lnTo>
                <a:lnTo>
                  <a:pt x="33357" y="4276475"/>
                </a:lnTo>
                <a:lnTo>
                  <a:pt x="42965" y="4248279"/>
                </a:lnTo>
                <a:cubicBezTo>
                  <a:pt x="45246" y="4237522"/>
                  <a:pt x="46159" y="4225720"/>
                  <a:pt x="44865" y="4212329"/>
                </a:cubicBezTo>
                <a:cubicBezTo>
                  <a:pt x="25826" y="4166207"/>
                  <a:pt x="69917" y="4097341"/>
                  <a:pt x="44366" y="4040266"/>
                </a:cubicBezTo>
                <a:cubicBezTo>
                  <a:pt x="38101" y="4019019"/>
                  <a:pt x="37876" y="3951695"/>
                  <a:pt x="49504" y="3938016"/>
                </a:cubicBezTo>
                <a:cubicBezTo>
                  <a:pt x="51863" y="3923784"/>
                  <a:pt x="47442" y="3907760"/>
                  <a:pt x="59997" y="3900263"/>
                </a:cubicBezTo>
                <a:cubicBezTo>
                  <a:pt x="75066" y="3888337"/>
                  <a:pt x="50846" y="3841280"/>
                  <a:pt x="68907" y="3846813"/>
                </a:cubicBezTo>
                <a:cubicBezTo>
                  <a:pt x="52296" y="3813347"/>
                  <a:pt x="68378" y="3745138"/>
                  <a:pt x="75836" y="3715292"/>
                </a:cubicBezTo>
                <a:cubicBezTo>
                  <a:pt x="78813" y="3662330"/>
                  <a:pt x="86378" y="3567665"/>
                  <a:pt x="86775" y="3529044"/>
                </a:cubicBezTo>
                <a:cubicBezTo>
                  <a:pt x="89267" y="3527082"/>
                  <a:pt x="91576" y="3524572"/>
                  <a:pt x="93628" y="3521593"/>
                </a:cubicBezTo>
                <a:cubicBezTo>
                  <a:pt x="105546" y="3504295"/>
                  <a:pt x="106408" y="3475272"/>
                  <a:pt x="95551" y="3456775"/>
                </a:cubicBezTo>
                <a:cubicBezTo>
                  <a:pt x="61828" y="3371150"/>
                  <a:pt x="64401" y="3295875"/>
                  <a:pt x="58296" y="3224475"/>
                </a:cubicBezTo>
                <a:cubicBezTo>
                  <a:pt x="55319" y="3144058"/>
                  <a:pt x="94983" y="3200876"/>
                  <a:pt x="63270" y="3097947"/>
                </a:cubicBezTo>
                <a:cubicBezTo>
                  <a:pt x="77539" y="3088512"/>
                  <a:pt x="78452" y="3075895"/>
                  <a:pt x="72130" y="3053885"/>
                </a:cubicBezTo>
                <a:cubicBezTo>
                  <a:pt x="71735" y="3014911"/>
                  <a:pt x="107041" y="3021320"/>
                  <a:pt x="86532" y="2980007"/>
                </a:cubicBezTo>
                <a:lnTo>
                  <a:pt x="111003" y="2914025"/>
                </a:lnTo>
                <a:cubicBezTo>
                  <a:pt x="105238" y="2917158"/>
                  <a:pt x="98864" y="2862805"/>
                  <a:pt x="98482" y="2847042"/>
                </a:cubicBezTo>
                <a:cubicBezTo>
                  <a:pt x="100672" y="2813890"/>
                  <a:pt x="74268" y="2807204"/>
                  <a:pt x="97880" y="2789385"/>
                </a:cubicBezTo>
                <a:lnTo>
                  <a:pt x="104654" y="2785130"/>
                </a:lnTo>
                <a:cubicBezTo>
                  <a:pt x="104858" y="2782671"/>
                  <a:pt x="105062" y="2780212"/>
                  <a:pt x="105266" y="2777753"/>
                </a:cubicBezTo>
                <a:cubicBezTo>
                  <a:pt x="106158" y="2754272"/>
                  <a:pt x="151678" y="2705182"/>
                  <a:pt x="167835" y="2669363"/>
                </a:cubicBezTo>
                <a:lnTo>
                  <a:pt x="202206" y="2562841"/>
                </a:lnTo>
                <a:lnTo>
                  <a:pt x="213902" y="2508449"/>
                </a:lnTo>
                <a:lnTo>
                  <a:pt x="233809" y="2449158"/>
                </a:lnTo>
                <a:cubicBezTo>
                  <a:pt x="251664" y="2436763"/>
                  <a:pt x="229153" y="2410096"/>
                  <a:pt x="237400" y="2386081"/>
                </a:cubicBezTo>
                <a:cubicBezTo>
                  <a:pt x="227267" y="2347359"/>
                  <a:pt x="241573" y="2261841"/>
                  <a:pt x="235660" y="2226872"/>
                </a:cubicBezTo>
                <a:cubicBezTo>
                  <a:pt x="251820" y="2220679"/>
                  <a:pt x="261258" y="2210661"/>
                  <a:pt x="250116" y="2186312"/>
                </a:cubicBezTo>
                <a:lnTo>
                  <a:pt x="285163" y="2054201"/>
                </a:lnTo>
                <a:cubicBezTo>
                  <a:pt x="307497" y="2045213"/>
                  <a:pt x="272623" y="2017046"/>
                  <a:pt x="297869" y="2009411"/>
                </a:cubicBezTo>
                <a:cubicBezTo>
                  <a:pt x="320898" y="2035913"/>
                  <a:pt x="315992" y="1967554"/>
                  <a:pt x="339406" y="1985345"/>
                </a:cubicBezTo>
                <a:cubicBezTo>
                  <a:pt x="353240" y="1968595"/>
                  <a:pt x="370836" y="1937261"/>
                  <a:pt x="380873" y="1908912"/>
                </a:cubicBezTo>
                <a:cubicBezTo>
                  <a:pt x="350104" y="1811824"/>
                  <a:pt x="395613" y="1878362"/>
                  <a:pt x="399636" y="1815242"/>
                </a:cubicBezTo>
                <a:cubicBezTo>
                  <a:pt x="398754" y="1757178"/>
                  <a:pt x="409420" y="1701224"/>
                  <a:pt x="374372" y="1616165"/>
                </a:cubicBezTo>
                <a:cubicBezTo>
                  <a:pt x="373220" y="1574646"/>
                  <a:pt x="393018" y="1589074"/>
                  <a:pt x="392730" y="1566131"/>
                </a:cubicBezTo>
                <a:cubicBezTo>
                  <a:pt x="365412" y="1510101"/>
                  <a:pt x="394197" y="1511406"/>
                  <a:pt x="372639" y="1478507"/>
                </a:cubicBezTo>
                <a:cubicBezTo>
                  <a:pt x="377761" y="1454951"/>
                  <a:pt x="391457" y="1440777"/>
                  <a:pt x="401555" y="1428806"/>
                </a:cubicBezTo>
                <a:lnTo>
                  <a:pt x="410243" y="1415134"/>
                </a:lnTo>
                <a:lnTo>
                  <a:pt x="411524" y="1406469"/>
                </a:lnTo>
                <a:lnTo>
                  <a:pt x="408887" y="1392331"/>
                </a:lnTo>
                <a:lnTo>
                  <a:pt x="414309" y="1387628"/>
                </a:lnTo>
                <a:lnTo>
                  <a:pt x="415362" y="1380497"/>
                </a:lnTo>
                <a:cubicBezTo>
                  <a:pt x="418872" y="1361702"/>
                  <a:pt x="422095" y="1344022"/>
                  <a:pt x="421850" y="1331725"/>
                </a:cubicBezTo>
                <a:cubicBezTo>
                  <a:pt x="433626" y="1321844"/>
                  <a:pt x="424854" y="1278095"/>
                  <a:pt x="417310" y="1256042"/>
                </a:cubicBezTo>
                <a:cubicBezTo>
                  <a:pt x="413501" y="1216720"/>
                  <a:pt x="436826" y="1191313"/>
                  <a:pt x="415023" y="1150134"/>
                </a:cubicBezTo>
                <a:cubicBezTo>
                  <a:pt x="409434" y="1105134"/>
                  <a:pt x="413370" y="1057259"/>
                  <a:pt x="406174" y="1005645"/>
                </a:cubicBezTo>
                <a:cubicBezTo>
                  <a:pt x="395775" y="973629"/>
                  <a:pt x="433727" y="963997"/>
                  <a:pt x="431864" y="899691"/>
                </a:cubicBezTo>
                <a:cubicBezTo>
                  <a:pt x="435076" y="846170"/>
                  <a:pt x="459107" y="752452"/>
                  <a:pt x="462617" y="689088"/>
                </a:cubicBezTo>
                <a:cubicBezTo>
                  <a:pt x="447384" y="623113"/>
                  <a:pt x="508572" y="589979"/>
                  <a:pt x="510810" y="526328"/>
                </a:cubicBezTo>
                <a:cubicBezTo>
                  <a:pt x="481634" y="460515"/>
                  <a:pt x="546528" y="487988"/>
                  <a:pt x="542477" y="433873"/>
                </a:cubicBezTo>
                <a:cubicBezTo>
                  <a:pt x="514702" y="343844"/>
                  <a:pt x="563781" y="437996"/>
                  <a:pt x="549936" y="301688"/>
                </a:cubicBezTo>
                <a:cubicBezTo>
                  <a:pt x="545577" y="293639"/>
                  <a:pt x="549120" y="277645"/>
                  <a:pt x="554757" y="279945"/>
                </a:cubicBezTo>
                <a:cubicBezTo>
                  <a:pt x="552714" y="271180"/>
                  <a:pt x="541267" y="249562"/>
                  <a:pt x="550124" y="248508"/>
                </a:cubicBezTo>
                <a:cubicBezTo>
                  <a:pt x="549604" y="205525"/>
                  <a:pt x="542818" y="162084"/>
                  <a:pt x="530424" y="122373"/>
                </a:cubicBezTo>
                <a:cubicBezTo>
                  <a:pt x="542727" y="41074"/>
                  <a:pt x="502709" y="81459"/>
                  <a:pt x="504802" y="21894"/>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EC19B15-8AAA-6D92-7CC5-3EA02E4BD500}"/>
              </a:ext>
            </a:extLst>
          </p:cNvPr>
          <p:cNvSpPr>
            <a:spLocks noGrp="1"/>
          </p:cNvSpPr>
          <p:nvPr>
            <p:ph idx="1"/>
          </p:nvPr>
        </p:nvSpPr>
        <p:spPr>
          <a:xfrm>
            <a:off x="7034256" y="603624"/>
            <a:ext cx="4266089" cy="5650754"/>
          </a:xfrm>
        </p:spPr>
        <p:txBody>
          <a:bodyPr anchor="ctr">
            <a:normAutofit/>
          </a:bodyPr>
          <a:lstStyle/>
          <a:p>
            <a:pPr>
              <a:lnSpc>
                <a:spcPct val="90000"/>
              </a:lnSpc>
            </a:pPr>
            <a:r>
              <a:rPr lang="en-GB" sz="1600" b="1"/>
              <a:t>Bing Sentiment Lexicon: </a:t>
            </a:r>
            <a:r>
              <a:rPr lang="en-GB" sz="1600"/>
              <a:t>The Bing Sentiment Lexicon is a sentiment analysis resource developed by Microsoft. It provides a list of words, each associated with a sentiment score indicating whether the word is positive or negative. </a:t>
            </a:r>
          </a:p>
          <a:p>
            <a:pPr>
              <a:lnSpc>
                <a:spcPct val="90000"/>
              </a:lnSpc>
            </a:pPr>
            <a:r>
              <a:rPr lang="en-GB" sz="1600" b="1"/>
              <a:t>NRC (National Research Council) Emotion Lexicon: </a:t>
            </a:r>
            <a:r>
              <a:rPr lang="en-GB" sz="1600"/>
              <a:t>The NRC Emotion Lexicon is developed by the National Research Council of Canada. It goes beyond traditional positive and negative sentiment analysis by categorizing words into various emotion categories, such as joy, sadness, anger, surprise, and more.  </a:t>
            </a:r>
          </a:p>
          <a:p>
            <a:pPr>
              <a:lnSpc>
                <a:spcPct val="90000"/>
              </a:lnSpc>
            </a:pPr>
            <a:r>
              <a:rPr lang="en-GB" sz="1600" b="1"/>
              <a:t>AFINN Lexicon: The AFINN (Affective Norms for English Words) Lexicon </a:t>
            </a:r>
            <a:r>
              <a:rPr lang="en-GB" sz="1600"/>
              <a:t>is a list of English words rated for sentiment polarity. Developed by Finn </a:t>
            </a:r>
            <a:r>
              <a:rPr lang="en-GB" sz="1600" err="1"/>
              <a:t>Årup</a:t>
            </a:r>
            <a:r>
              <a:rPr lang="en-GB" sz="1600"/>
              <a:t> Nielsen, each word in the lexicon is assigned a numeric score reflecting its sentiment polarity, ranging from negative to positive. </a:t>
            </a:r>
            <a:endParaRPr lang="en-GB" sz="1600" b="0" i="0">
              <a:effectLst/>
              <a:latin typeface="Söhne"/>
            </a:endParaRPr>
          </a:p>
        </p:txBody>
      </p:sp>
      <p:pic>
        <p:nvPicPr>
          <p:cNvPr id="7" name="Graphic 6" descr="Dictionary">
            <a:extLst>
              <a:ext uri="{FF2B5EF4-FFF2-40B4-BE49-F238E27FC236}">
                <a16:creationId xmlns:a16="http://schemas.microsoft.com/office/drawing/2014/main" id="{CADFA1AF-A027-BBCA-EE0E-74FA9C0DDB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2231" y="3180818"/>
            <a:ext cx="2842526" cy="2842526"/>
          </a:xfrm>
          <a:prstGeom prst="rect">
            <a:avLst/>
          </a:prstGeom>
        </p:spPr>
      </p:pic>
    </p:spTree>
    <p:extLst>
      <p:ext uri="{BB962C8B-B14F-4D97-AF65-F5344CB8AC3E}">
        <p14:creationId xmlns:p14="http://schemas.microsoft.com/office/powerpoint/2010/main" val="263337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E39801-E179-09F6-0147-C8630837E6AF}"/>
              </a:ext>
            </a:extLst>
          </p:cNvPr>
          <p:cNvSpPr>
            <a:spLocks noGrp="1"/>
          </p:cNvSpPr>
          <p:nvPr>
            <p:ph type="title"/>
          </p:nvPr>
        </p:nvSpPr>
        <p:spPr>
          <a:xfrm>
            <a:off x="1050879" y="609601"/>
            <a:ext cx="9810604" cy="1216024"/>
          </a:xfrm>
        </p:spPr>
        <p:txBody>
          <a:bodyPr vert="horz" lIns="91440" tIns="45720" rIns="91440" bIns="45720" rtlCol="0" anchor="ctr">
            <a:normAutofit/>
          </a:bodyPr>
          <a:lstStyle/>
          <a:p>
            <a:r>
              <a:rPr lang="en-US" b="1"/>
              <a:t>Sentiment Analysis - Bing Lexicon</a:t>
            </a:r>
            <a:endParaRPr lang="en-US"/>
          </a:p>
          <a:p>
            <a:endParaRPr lang="en-US"/>
          </a:p>
        </p:txBody>
      </p:sp>
      <p:sp>
        <p:nvSpPr>
          <p:cNvPr id="7" name="TextBox 6">
            <a:extLst>
              <a:ext uri="{FF2B5EF4-FFF2-40B4-BE49-F238E27FC236}">
                <a16:creationId xmlns:a16="http://schemas.microsoft.com/office/drawing/2014/main" id="{61B1662F-EE1E-0A45-143A-27F68B022FAB}"/>
              </a:ext>
            </a:extLst>
          </p:cNvPr>
          <p:cNvSpPr txBox="1"/>
          <p:nvPr/>
        </p:nvSpPr>
        <p:spPr>
          <a:xfrm>
            <a:off x="1050879" y="2296161"/>
            <a:ext cx="4788505" cy="384601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pPr>
            <a:r>
              <a:rPr lang="en-US" spc="50">
                <a:solidFill>
                  <a:schemeClr val="tx1">
                    <a:lumMod val="85000"/>
                    <a:lumOff val="15000"/>
                  </a:schemeClr>
                </a:solidFill>
                <a:ea typeface="Batang" panose="02030600000101010101" pitchFamily="18" charset="-127"/>
              </a:rPr>
              <a:t>The bar chart illustrates the distribution of sentiment across characters, highlighting their predominant emotional tones</a:t>
            </a:r>
          </a:p>
          <a:p>
            <a:pPr marL="285750" indent="-285750">
              <a:spcAft>
                <a:spcPts val="600"/>
              </a:spcAft>
              <a:buFont typeface="Arial"/>
              <a:buChar char="•"/>
            </a:pPr>
            <a:r>
              <a:rPr lang="en-US" spc="50">
                <a:solidFill>
                  <a:schemeClr val="tx1">
                    <a:lumMod val="85000"/>
                    <a:lumOff val="15000"/>
                  </a:schemeClr>
                </a:solidFill>
                <a:ea typeface="Batang" panose="02030600000101010101" pitchFamily="18" charset="-127"/>
              </a:rPr>
              <a:t>Negative sentiment frequencies reflect instances of more pessimistic.</a:t>
            </a:r>
          </a:p>
          <a:p>
            <a:pPr marL="285750" indent="-285750">
              <a:spcAft>
                <a:spcPts val="600"/>
              </a:spcAft>
              <a:buFont typeface="Arial"/>
              <a:buChar char="•"/>
            </a:pPr>
            <a:r>
              <a:rPr lang="en-US" spc="50">
                <a:solidFill>
                  <a:schemeClr val="tx1">
                    <a:lumMod val="85000"/>
                    <a:lumOff val="15000"/>
                  </a:schemeClr>
                </a:solidFill>
                <a:ea typeface="Batang" panose="02030600000101010101" pitchFamily="18" charset="-127"/>
              </a:rPr>
              <a:t>Positive sentiment frequencies reflect instances of more optimistic</a:t>
            </a:r>
          </a:p>
          <a:p>
            <a:pPr marL="285750" indent="-285750">
              <a:spcAft>
                <a:spcPts val="600"/>
              </a:spcAft>
              <a:buFont typeface="Arial"/>
              <a:buChar char="•"/>
            </a:pPr>
            <a:r>
              <a:rPr lang="en-US" spc="50">
                <a:solidFill>
                  <a:schemeClr val="tx1">
                    <a:lumMod val="85000"/>
                    <a:lumOff val="15000"/>
                  </a:schemeClr>
                </a:solidFill>
                <a:ea typeface="Batang" panose="02030600000101010101" pitchFamily="18" charset="-127"/>
              </a:rPr>
              <a:t>Observation Suggests that Rachel has the highest frequency of negative sentiment, while Chandler has a higher frequency of positive sentiment when compared to the rest.</a:t>
            </a:r>
          </a:p>
          <a:p>
            <a:pPr>
              <a:spcAft>
                <a:spcPts val="600"/>
              </a:spcAft>
            </a:pPr>
            <a:endParaRPr lang="en-US" spc="50">
              <a:solidFill>
                <a:schemeClr val="tx1">
                  <a:lumMod val="85000"/>
                  <a:lumOff val="15000"/>
                </a:schemeClr>
              </a:solidFill>
              <a:ea typeface="Batang" panose="02030600000101010101" pitchFamily="18" charset="-127"/>
            </a:endParaRPr>
          </a:p>
        </p:txBody>
      </p:sp>
      <p:pic>
        <p:nvPicPr>
          <p:cNvPr id="8" name="Picture 7" descr="A graph showing different colored squares&#10;&#10;Description automatically generated">
            <a:extLst>
              <a:ext uri="{FF2B5EF4-FFF2-40B4-BE49-F238E27FC236}">
                <a16:creationId xmlns:a16="http://schemas.microsoft.com/office/drawing/2014/main" id="{0EB95AF0-722C-F0FA-B609-2F2D0DF15BFD}"/>
              </a:ext>
            </a:extLst>
          </p:cNvPr>
          <p:cNvPicPr>
            <a:picLocks noChangeAspect="1"/>
          </p:cNvPicPr>
          <p:nvPr/>
        </p:nvPicPr>
        <p:blipFill>
          <a:blip r:embed="rId2"/>
          <a:stretch>
            <a:fillRect/>
          </a:stretch>
        </p:blipFill>
        <p:spPr>
          <a:xfrm>
            <a:off x="6450426" y="2422726"/>
            <a:ext cx="4788505" cy="2956902"/>
          </a:xfrm>
          <a:prstGeom prst="rect">
            <a:avLst/>
          </a:prstGeom>
        </p:spPr>
      </p:pic>
      <p:sp>
        <p:nvSpPr>
          <p:cNvPr id="20" name="Freeform: Shape 19">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27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3" name="Ink 2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4" name="Rectangle 2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8">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9A6511B7-AACB-A292-85B2-1A70EDB4233E}"/>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b="1"/>
              <a:t>Sentiment Across Seasons</a:t>
            </a:r>
            <a:endParaRPr lang="en-US"/>
          </a:p>
          <a:p>
            <a:endParaRPr lang="en-US"/>
          </a:p>
        </p:txBody>
      </p:sp>
      <p:pic>
        <p:nvPicPr>
          <p:cNvPr id="8" name="Picture 7" descr="A graph of different colored lines&#10;&#10;Description automatically generated">
            <a:extLst>
              <a:ext uri="{FF2B5EF4-FFF2-40B4-BE49-F238E27FC236}">
                <a16:creationId xmlns:a16="http://schemas.microsoft.com/office/drawing/2014/main" id="{D8F5E5C7-620E-89C1-9494-9626858EC146}"/>
              </a:ext>
            </a:extLst>
          </p:cNvPr>
          <p:cNvPicPr>
            <a:picLocks noChangeAspect="1"/>
          </p:cNvPicPr>
          <p:nvPr/>
        </p:nvPicPr>
        <p:blipFill>
          <a:blip r:embed="rId5"/>
          <a:stretch>
            <a:fillRect/>
          </a:stretch>
        </p:blipFill>
        <p:spPr>
          <a:xfrm>
            <a:off x="922664" y="1252538"/>
            <a:ext cx="9686954" cy="5497345"/>
          </a:xfrm>
          <a:prstGeom prst="rect">
            <a:avLst/>
          </a:prstGeom>
        </p:spPr>
      </p:pic>
      <p:sp>
        <p:nvSpPr>
          <p:cNvPr id="21" name="Freeform: Shape 20">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309055"/>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0</TotalTime>
  <Words>1001</Words>
  <Application>Microsoft Macintosh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Batang</vt:lpstr>
      <vt:lpstr>Arial</vt:lpstr>
      <vt:lpstr>Bembo</vt:lpstr>
      <vt:lpstr>Söhne</vt:lpstr>
      <vt:lpstr>ArchiveVTI</vt:lpstr>
      <vt:lpstr>Visualization in R</vt:lpstr>
      <vt:lpstr>INTRODUCTION</vt:lpstr>
      <vt:lpstr>Data Overview </vt:lpstr>
      <vt:lpstr>Visualizing the Words  The most frequently used words in all the series.</vt:lpstr>
      <vt:lpstr>Term frequency trends</vt:lpstr>
      <vt:lpstr>WORDS SPOKEN BY EACH CHARACTERS</vt:lpstr>
      <vt:lpstr>Lexicons Used for Sentiment Analysis</vt:lpstr>
      <vt:lpstr>Sentiment Analysis - Bing Lexicon </vt:lpstr>
      <vt:lpstr>Sentiment Across Seasons </vt:lpstr>
      <vt:lpstr>Sentiment Analysis - NRC Lexicon </vt:lpstr>
      <vt:lpstr>AFINN Lexicon - Episode Sentiment Scores </vt:lpstr>
      <vt:lpstr>Cumulative Sentiments Over Seasons By Character</vt:lpstr>
      <vt:lpstr> Sentiment Correlation </vt:lpstr>
      <vt:lpstr>Rating vs Sentiment score</vt:lpstr>
      <vt:lpstr>Release date VS RATING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in R</dc:title>
  <dc:creator>Husnain Mustafa</dc:creator>
  <cp:lastModifiedBy>Husnain Mustafa</cp:lastModifiedBy>
  <cp:revision>3</cp:revision>
  <dcterms:created xsi:type="dcterms:W3CDTF">2024-01-25T15:41:13Z</dcterms:created>
  <dcterms:modified xsi:type="dcterms:W3CDTF">2024-04-02T13:26:48Z</dcterms:modified>
</cp:coreProperties>
</file>